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3.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4.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5.xml" ContentType="application/vnd.openxmlformats-officedocument.theme+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theme/theme6.xml" ContentType="application/vnd.openxmlformats-officedocument.theme+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1.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993" r:id="rId1"/>
    <p:sldMasterId id="2147485132" r:id="rId2"/>
    <p:sldMasterId id="2147485247" r:id="rId3"/>
    <p:sldMasterId id="2147485283" r:id="rId4"/>
    <p:sldMasterId id="2147485319" r:id="rId5"/>
    <p:sldMasterId id="2147485357" r:id="rId6"/>
    <p:sldMasterId id="2147485434" r:id="rId7"/>
  </p:sldMasterIdLst>
  <p:notesMasterIdLst>
    <p:notesMasterId r:id="rId43"/>
  </p:notesMasterIdLst>
  <p:handoutMasterIdLst>
    <p:handoutMasterId r:id="rId44"/>
  </p:handoutMasterIdLst>
  <p:sldIdLst>
    <p:sldId id="1464" r:id="rId8"/>
    <p:sldId id="1473" r:id="rId9"/>
    <p:sldId id="1575" r:id="rId10"/>
    <p:sldId id="1524" r:id="rId11"/>
    <p:sldId id="1576" r:id="rId12"/>
    <p:sldId id="1465" r:id="rId13"/>
    <p:sldId id="1520" r:id="rId14"/>
    <p:sldId id="1521" r:id="rId15"/>
    <p:sldId id="1559" r:id="rId16"/>
    <p:sldId id="1560" r:id="rId17"/>
    <p:sldId id="1561" r:id="rId18"/>
    <p:sldId id="1588" r:id="rId19"/>
    <p:sldId id="1577" r:id="rId20"/>
    <p:sldId id="1562" r:id="rId21"/>
    <p:sldId id="1563" r:id="rId22"/>
    <p:sldId id="1564" r:id="rId23"/>
    <p:sldId id="1565" r:id="rId24"/>
    <p:sldId id="1566" r:id="rId25"/>
    <p:sldId id="1567" r:id="rId26"/>
    <p:sldId id="1568" r:id="rId27"/>
    <p:sldId id="1569" r:id="rId28"/>
    <p:sldId id="1570" r:id="rId29"/>
    <p:sldId id="1578" r:id="rId30"/>
    <p:sldId id="1584" r:id="rId31"/>
    <p:sldId id="1589" r:id="rId32"/>
    <p:sldId id="1572" r:id="rId33"/>
    <p:sldId id="1579" r:id="rId34"/>
    <p:sldId id="1525" r:id="rId35"/>
    <p:sldId id="1546" r:id="rId36"/>
    <p:sldId id="1547" r:id="rId37"/>
    <p:sldId id="1548" r:id="rId38"/>
    <p:sldId id="1580" r:id="rId39"/>
    <p:sldId id="1472" r:id="rId40"/>
    <p:sldId id="1581" r:id="rId41"/>
    <p:sldId id="1574" r:id="rId42"/>
  </p:sldIdLst>
  <p:sldSz cx="9144000" cy="6858000" type="screen4x3"/>
  <p:notesSz cx="6858000" cy="9296400"/>
  <p:defaultTextStyle>
    <a:defPPr>
      <a:defRPr lang="en-US"/>
    </a:defPPr>
    <a:lvl1pPr algn="ctr" rtl="0" eaLnBrk="0" fontAlgn="base" hangingPunct="0">
      <a:spcBef>
        <a:spcPct val="20000"/>
      </a:spcBef>
      <a:spcAft>
        <a:spcPct val="0"/>
      </a:spcAft>
      <a:buSzPct val="75000"/>
      <a:buFont typeface="Wingdings" pitchFamily="2" charset="2"/>
      <a:defRPr sz="1000" b="1" kern="1200">
        <a:solidFill>
          <a:srgbClr val="000000"/>
        </a:solidFill>
        <a:latin typeface="Verdana" pitchFamily="34" charset="0"/>
        <a:ea typeface="+mn-ea"/>
        <a:cs typeface="Arial" charset="0"/>
      </a:defRPr>
    </a:lvl1pPr>
    <a:lvl2pPr marL="457200" algn="ctr" rtl="0" eaLnBrk="0" fontAlgn="base" hangingPunct="0">
      <a:spcBef>
        <a:spcPct val="20000"/>
      </a:spcBef>
      <a:spcAft>
        <a:spcPct val="0"/>
      </a:spcAft>
      <a:buSzPct val="75000"/>
      <a:buFont typeface="Wingdings" pitchFamily="2" charset="2"/>
      <a:defRPr sz="1000" b="1" kern="1200">
        <a:solidFill>
          <a:srgbClr val="000000"/>
        </a:solidFill>
        <a:latin typeface="Verdana" pitchFamily="34" charset="0"/>
        <a:ea typeface="+mn-ea"/>
        <a:cs typeface="Arial" charset="0"/>
      </a:defRPr>
    </a:lvl2pPr>
    <a:lvl3pPr marL="914400" algn="ctr" rtl="0" eaLnBrk="0" fontAlgn="base" hangingPunct="0">
      <a:spcBef>
        <a:spcPct val="20000"/>
      </a:spcBef>
      <a:spcAft>
        <a:spcPct val="0"/>
      </a:spcAft>
      <a:buSzPct val="75000"/>
      <a:buFont typeface="Wingdings" pitchFamily="2" charset="2"/>
      <a:defRPr sz="1000" b="1" kern="1200">
        <a:solidFill>
          <a:srgbClr val="000000"/>
        </a:solidFill>
        <a:latin typeface="Verdana" pitchFamily="34" charset="0"/>
        <a:ea typeface="+mn-ea"/>
        <a:cs typeface="Arial" charset="0"/>
      </a:defRPr>
    </a:lvl3pPr>
    <a:lvl4pPr marL="1371600" algn="ctr" rtl="0" eaLnBrk="0" fontAlgn="base" hangingPunct="0">
      <a:spcBef>
        <a:spcPct val="20000"/>
      </a:spcBef>
      <a:spcAft>
        <a:spcPct val="0"/>
      </a:spcAft>
      <a:buSzPct val="75000"/>
      <a:buFont typeface="Wingdings" pitchFamily="2" charset="2"/>
      <a:defRPr sz="1000" b="1" kern="1200">
        <a:solidFill>
          <a:srgbClr val="000000"/>
        </a:solidFill>
        <a:latin typeface="Verdana" pitchFamily="34" charset="0"/>
        <a:ea typeface="+mn-ea"/>
        <a:cs typeface="Arial" charset="0"/>
      </a:defRPr>
    </a:lvl4pPr>
    <a:lvl5pPr marL="1828800" algn="ctr" rtl="0" eaLnBrk="0" fontAlgn="base" hangingPunct="0">
      <a:spcBef>
        <a:spcPct val="20000"/>
      </a:spcBef>
      <a:spcAft>
        <a:spcPct val="0"/>
      </a:spcAft>
      <a:buSzPct val="75000"/>
      <a:buFont typeface="Wingdings" pitchFamily="2" charset="2"/>
      <a:defRPr sz="1000" b="1" kern="1200">
        <a:solidFill>
          <a:srgbClr val="000000"/>
        </a:solidFill>
        <a:latin typeface="Verdana" pitchFamily="34" charset="0"/>
        <a:ea typeface="+mn-ea"/>
        <a:cs typeface="Arial" charset="0"/>
      </a:defRPr>
    </a:lvl5pPr>
    <a:lvl6pPr marL="2286000" algn="l" defTabSz="914400" rtl="0" eaLnBrk="1" latinLnBrk="0" hangingPunct="1">
      <a:defRPr sz="1000" b="1" kern="1200">
        <a:solidFill>
          <a:srgbClr val="000000"/>
        </a:solidFill>
        <a:latin typeface="Verdana" pitchFamily="34" charset="0"/>
        <a:ea typeface="+mn-ea"/>
        <a:cs typeface="Arial" charset="0"/>
      </a:defRPr>
    </a:lvl6pPr>
    <a:lvl7pPr marL="2743200" algn="l" defTabSz="914400" rtl="0" eaLnBrk="1" latinLnBrk="0" hangingPunct="1">
      <a:defRPr sz="1000" b="1" kern="1200">
        <a:solidFill>
          <a:srgbClr val="000000"/>
        </a:solidFill>
        <a:latin typeface="Verdana" pitchFamily="34" charset="0"/>
        <a:ea typeface="+mn-ea"/>
        <a:cs typeface="Arial" charset="0"/>
      </a:defRPr>
    </a:lvl7pPr>
    <a:lvl8pPr marL="3200400" algn="l" defTabSz="914400" rtl="0" eaLnBrk="1" latinLnBrk="0" hangingPunct="1">
      <a:defRPr sz="1000" b="1" kern="1200">
        <a:solidFill>
          <a:srgbClr val="000000"/>
        </a:solidFill>
        <a:latin typeface="Verdana" pitchFamily="34" charset="0"/>
        <a:ea typeface="+mn-ea"/>
        <a:cs typeface="Arial" charset="0"/>
      </a:defRPr>
    </a:lvl8pPr>
    <a:lvl9pPr marL="3657600" algn="l" defTabSz="914400" rtl="0" eaLnBrk="1" latinLnBrk="0" hangingPunct="1">
      <a:defRPr sz="1000" b="1" kern="1200">
        <a:solidFill>
          <a:srgbClr val="000000"/>
        </a:solidFill>
        <a:latin typeface="Verdana"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racy" initials="TT" lastIdx="10" clrIdx="0"/>
  <p:cmAuthor id="1" name="Lorraine Fidelis" initials="LF" lastIdx="20" clrIdx="1">
    <p:extLst>
      <p:ext uri="{19B8F6BF-5375-455C-9EA6-DF929625EA0E}">
        <p15:presenceInfo xmlns:p15="http://schemas.microsoft.com/office/powerpoint/2012/main" userId="S-1-5-21-1702575486-368451825-1349916565-104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80BE"/>
    <a:srgbClr val="24265E"/>
    <a:srgbClr val="EAEDEF"/>
    <a:srgbClr val="83A6D2"/>
    <a:srgbClr val="DBE6F2"/>
    <a:srgbClr val="4D4D4D"/>
    <a:srgbClr val="CBD2D8"/>
    <a:srgbClr val="A3C939"/>
    <a:srgbClr val="929699"/>
    <a:srgbClr val="FFA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07" autoAdjust="0"/>
    <p:restoredTop sz="92846" autoAdjust="0"/>
  </p:normalViewPr>
  <p:slideViewPr>
    <p:cSldViewPr snapToGrid="0">
      <p:cViewPr varScale="1">
        <p:scale>
          <a:sx n="130" d="100"/>
          <a:sy n="130" d="100"/>
        </p:scale>
        <p:origin x="762" y="126"/>
      </p:cViewPr>
      <p:guideLst>
        <p:guide orient="horz" pos="2160"/>
        <p:guide pos="2880"/>
      </p:guideLst>
    </p:cSldViewPr>
  </p:slideViewPr>
  <p:outlineViewPr>
    <p:cViewPr>
      <p:scale>
        <a:sx n="33" d="100"/>
        <a:sy n="33" d="100"/>
      </p:scale>
      <p:origin x="0" y="2344"/>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3134" y="7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2972547" cy="4638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a:defRPr sz="1300"/>
            </a:lvl1pPr>
          </a:lstStyle>
          <a:p>
            <a:pPr>
              <a:defRPr/>
            </a:pPr>
            <a:endParaRPr lang="en-US" dirty="0">
              <a:latin typeface="Calibri" panose="020F0502020204030204" pitchFamily="34" charset="0"/>
            </a:endParaRPr>
          </a:p>
        </p:txBody>
      </p:sp>
      <p:sp>
        <p:nvSpPr>
          <p:cNvPr id="97283" name="Rectangle 3"/>
          <p:cNvSpPr>
            <a:spLocks noGrp="1" noChangeArrowheads="1"/>
          </p:cNvSpPr>
          <p:nvPr>
            <p:ph type="dt" sz="quarter" idx="1"/>
          </p:nvPr>
        </p:nvSpPr>
        <p:spPr bwMode="auto">
          <a:xfrm>
            <a:off x="3883852" y="0"/>
            <a:ext cx="2972547" cy="4638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pPr>
              <a:defRPr/>
            </a:pPr>
            <a:fld id="{AC03E48F-A2E6-4A80-B164-BD6A56BA5F12}" type="datetimeFigureOut">
              <a:rPr lang="en-US">
                <a:latin typeface="Calibri" panose="020F0502020204030204" pitchFamily="34" charset="0"/>
              </a:rPr>
              <a:pPr>
                <a:defRPr/>
              </a:pPr>
              <a:t>7/6/2015</a:t>
            </a:fld>
            <a:endParaRPr lang="en-US" dirty="0">
              <a:latin typeface="Calibri" panose="020F0502020204030204" pitchFamily="34" charset="0"/>
            </a:endParaRPr>
          </a:p>
        </p:txBody>
      </p:sp>
      <p:sp>
        <p:nvSpPr>
          <p:cNvPr id="97284" name="Rectangle 4"/>
          <p:cNvSpPr>
            <a:spLocks noGrp="1" noChangeArrowheads="1"/>
          </p:cNvSpPr>
          <p:nvPr>
            <p:ph type="ftr" sz="quarter" idx="2"/>
          </p:nvPr>
        </p:nvSpPr>
        <p:spPr bwMode="auto">
          <a:xfrm>
            <a:off x="0" y="8831059"/>
            <a:ext cx="2972547" cy="4638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a:defRPr sz="1300"/>
            </a:lvl1pPr>
          </a:lstStyle>
          <a:p>
            <a:pPr>
              <a:defRPr/>
            </a:pPr>
            <a:endParaRPr lang="en-US" dirty="0">
              <a:latin typeface="Calibri" panose="020F0502020204030204" pitchFamily="34" charset="0"/>
            </a:endParaRPr>
          </a:p>
        </p:txBody>
      </p:sp>
      <p:sp>
        <p:nvSpPr>
          <p:cNvPr id="97285" name="Rectangle 5"/>
          <p:cNvSpPr>
            <a:spLocks noGrp="1" noChangeArrowheads="1"/>
          </p:cNvSpPr>
          <p:nvPr>
            <p:ph type="sldNum" sz="quarter" idx="3"/>
          </p:nvPr>
        </p:nvSpPr>
        <p:spPr bwMode="auto">
          <a:xfrm>
            <a:off x="3883852" y="8831059"/>
            <a:ext cx="2972547" cy="4638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pPr>
              <a:defRPr/>
            </a:pPr>
            <a:fld id="{8758AF98-640B-4493-BD4D-F37B1E98024F}" type="slidenum">
              <a:rPr lang="en-US">
                <a:latin typeface="Calibri" panose="020F0502020204030204" pitchFamily="34" charset="0"/>
              </a:rPr>
              <a:pPr>
                <a:defRPr/>
              </a:pPr>
              <a:t>‹#›</a:t>
            </a:fld>
            <a:endParaRPr lang="en-US" dirty="0">
              <a:latin typeface="Calibri" panose="020F0502020204030204" pitchFamily="34" charset="0"/>
            </a:endParaRPr>
          </a:p>
        </p:txBody>
      </p:sp>
    </p:spTree>
    <p:extLst>
      <p:ext uri="{BB962C8B-B14F-4D97-AF65-F5344CB8AC3E}">
        <p14:creationId xmlns:p14="http://schemas.microsoft.com/office/powerpoint/2010/main" val="40356830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2547" cy="463854"/>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l" defTabSz="966788" eaLnBrk="1" hangingPunct="1">
              <a:spcBef>
                <a:spcPct val="0"/>
              </a:spcBef>
              <a:buSzTx/>
              <a:buFontTx/>
              <a:buNone/>
              <a:defRPr sz="1300" b="0">
                <a:solidFill>
                  <a:schemeClr val="tx1"/>
                </a:solidFill>
                <a:latin typeface="Arial" charset="0"/>
              </a:defRPr>
            </a:lvl1pPr>
          </a:lstStyle>
          <a:p>
            <a:pPr>
              <a:defRPr/>
            </a:pPr>
            <a:endParaRPr lang="nl-NL" dirty="0"/>
          </a:p>
        </p:txBody>
      </p:sp>
      <p:sp>
        <p:nvSpPr>
          <p:cNvPr id="4099" name="Rectangle 3"/>
          <p:cNvSpPr>
            <a:spLocks noGrp="1" noChangeArrowheads="1"/>
          </p:cNvSpPr>
          <p:nvPr>
            <p:ph type="dt" idx="1"/>
          </p:nvPr>
        </p:nvSpPr>
        <p:spPr bwMode="auto">
          <a:xfrm>
            <a:off x="3883852" y="0"/>
            <a:ext cx="2972547" cy="463854"/>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eaLnBrk="1" hangingPunct="1">
              <a:spcBef>
                <a:spcPct val="0"/>
              </a:spcBef>
              <a:buSzTx/>
              <a:buFontTx/>
              <a:buNone/>
              <a:defRPr sz="1300" b="0">
                <a:solidFill>
                  <a:schemeClr val="tx1"/>
                </a:solidFill>
                <a:latin typeface="Arial" charset="0"/>
              </a:defRPr>
            </a:lvl1pPr>
          </a:lstStyle>
          <a:p>
            <a:pPr>
              <a:defRPr/>
            </a:pPr>
            <a:endParaRPr lang="nl-NL" dirty="0"/>
          </a:p>
        </p:txBody>
      </p:sp>
      <p:sp>
        <p:nvSpPr>
          <p:cNvPr id="260100"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480" y="4415530"/>
            <a:ext cx="5487041" cy="4183603"/>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31059"/>
            <a:ext cx="2972547" cy="463854"/>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l" defTabSz="966788" eaLnBrk="1" hangingPunct="1">
              <a:spcBef>
                <a:spcPct val="0"/>
              </a:spcBef>
              <a:buSzTx/>
              <a:buFontTx/>
              <a:buNone/>
              <a:defRPr sz="1300" b="0">
                <a:solidFill>
                  <a:schemeClr val="tx1"/>
                </a:solidFill>
                <a:latin typeface="Arial" charset="0"/>
              </a:defRPr>
            </a:lvl1pPr>
          </a:lstStyle>
          <a:p>
            <a:pPr>
              <a:defRPr/>
            </a:pPr>
            <a:endParaRPr lang="nl-NL" dirty="0"/>
          </a:p>
        </p:txBody>
      </p:sp>
      <p:sp>
        <p:nvSpPr>
          <p:cNvPr id="4103" name="Rectangle 7"/>
          <p:cNvSpPr>
            <a:spLocks noGrp="1" noChangeArrowheads="1"/>
          </p:cNvSpPr>
          <p:nvPr>
            <p:ph type="sldNum" sz="quarter" idx="5"/>
          </p:nvPr>
        </p:nvSpPr>
        <p:spPr bwMode="auto">
          <a:xfrm>
            <a:off x="3883852" y="8831059"/>
            <a:ext cx="2972547" cy="463854"/>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eaLnBrk="1" hangingPunct="1">
              <a:spcBef>
                <a:spcPct val="0"/>
              </a:spcBef>
              <a:buSzTx/>
              <a:buFontTx/>
              <a:buNone/>
              <a:defRPr sz="1300" b="0">
                <a:solidFill>
                  <a:schemeClr val="tx1"/>
                </a:solidFill>
                <a:latin typeface="Arial" charset="0"/>
              </a:defRPr>
            </a:lvl1pPr>
          </a:lstStyle>
          <a:p>
            <a:pPr>
              <a:defRPr/>
            </a:pPr>
            <a:fld id="{802F18CE-C13D-4C61-B411-F6DC3B237093}" type="slidenum">
              <a:rPr lang="en-US"/>
              <a:pPr>
                <a:defRPr/>
              </a:pPr>
              <a:t>‹#›</a:t>
            </a:fld>
            <a:endParaRPr lang="en-US" dirty="0"/>
          </a:p>
        </p:txBody>
      </p:sp>
    </p:spTree>
    <p:extLst>
      <p:ext uri="{BB962C8B-B14F-4D97-AF65-F5344CB8AC3E}">
        <p14:creationId xmlns:p14="http://schemas.microsoft.com/office/powerpoint/2010/main" val="2135871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Owner: TC Baker,</a:t>
            </a:r>
            <a:r>
              <a:rPr lang="en-US" baseline="0" dirty="0" smtClean="0"/>
              <a:t> BUNA, February 2013</a:t>
            </a:r>
            <a:endParaRPr lang="en-US" dirty="0"/>
          </a:p>
        </p:txBody>
      </p:sp>
      <p:sp>
        <p:nvSpPr>
          <p:cNvPr id="4" name="Slide Number Placeholder 3"/>
          <p:cNvSpPr>
            <a:spLocks noGrp="1"/>
          </p:cNvSpPr>
          <p:nvPr>
            <p:ph type="sldNum" sz="quarter" idx="10"/>
          </p:nvPr>
        </p:nvSpPr>
        <p:spPr/>
        <p:txBody>
          <a:bodyPr/>
          <a:lstStyle/>
          <a:p>
            <a:pPr>
              <a:defRPr/>
            </a:pPr>
            <a:fld id="{802F18CE-C13D-4C61-B411-F6DC3B237093}" type="slidenum">
              <a:rPr lang="en-US" smtClean="0"/>
              <a:pPr>
                <a:defRPr/>
              </a:pPr>
              <a:t>1</a:t>
            </a:fld>
            <a:endParaRPr lang="en-US" dirty="0"/>
          </a:p>
        </p:txBody>
      </p:sp>
    </p:spTree>
    <p:extLst>
      <p:ext uri="{BB962C8B-B14F-4D97-AF65-F5344CB8AC3E}">
        <p14:creationId xmlns:p14="http://schemas.microsoft.com/office/powerpoint/2010/main" val="3647206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2F18CE-C13D-4C61-B411-F6DC3B237093}" type="slidenum">
              <a:rPr lang="en-US" smtClean="0"/>
              <a:pPr>
                <a:defRPr/>
              </a:pPr>
              <a:t>13</a:t>
            </a:fld>
            <a:endParaRPr lang="en-US" dirty="0"/>
          </a:p>
        </p:txBody>
      </p:sp>
    </p:spTree>
    <p:extLst>
      <p:ext uri="{BB962C8B-B14F-4D97-AF65-F5344CB8AC3E}">
        <p14:creationId xmlns:p14="http://schemas.microsoft.com/office/powerpoint/2010/main" val="3118990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2F18CE-C13D-4C61-B411-F6DC3B237093}" type="slidenum">
              <a:rPr lang="en-US" smtClean="0"/>
              <a:pPr>
                <a:defRPr/>
              </a:pPr>
              <a:t>23</a:t>
            </a:fld>
            <a:endParaRPr lang="en-US" dirty="0"/>
          </a:p>
        </p:txBody>
      </p:sp>
    </p:spTree>
    <p:extLst>
      <p:ext uri="{BB962C8B-B14F-4D97-AF65-F5344CB8AC3E}">
        <p14:creationId xmlns:p14="http://schemas.microsoft.com/office/powerpoint/2010/main" val="1183865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Rot="1" noChangeAspect="1" noChangeArrowheads="1" noTextEdit="1"/>
          </p:cNvSpPr>
          <p:nvPr>
            <p:ph type="sldImg"/>
          </p:nvPr>
        </p:nvSpPr>
        <p:spPr>
          <a:xfrm>
            <a:off x="919163" y="744538"/>
            <a:ext cx="4960937" cy="3722687"/>
          </a:xfrm>
          <a:ln/>
        </p:spPr>
      </p:sp>
      <p:sp>
        <p:nvSpPr>
          <p:cNvPr id="422915" name="Rectangle 3"/>
          <p:cNvSpPr>
            <a:spLocks noGrp="1" noChangeArrowheads="1"/>
          </p:cNvSpPr>
          <p:nvPr>
            <p:ph type="body" idx="1"/>
          </p:nvPr>
        </p:nvSpPr>
        <p:spPr>
          <a:xfrm>
            <a:off x="677863" y="4713289"/>
            <a:ext cx="5441950" cy="4468812"/>
          </a:xfrm>
          <a:noFill/>
          <a:ln/>
        </p:spPr>
        <p:txBody>
          <a:bodyPr/>
          <a:lstStyle/>
          <a:p>
            <a:pPr eaLnBrk="1" hangingPunct="1"/>
            <a:r>
              <a:rPr lang="en-GB" dirty="0" smtClean="0"/>
              <a:t>Owner: Technology, Paul-Erik </a:t>
            </a:r>
            <a:r>
              <a:rPr lang="en-GB" dirty="0" err="1" smtClean="0"/>
              <a:t>Raue</a:t>
            </a:r>
            <a:endParaRPr lang="en-GB" dirty="0" smtClean="0"/>
          </a:p>
          <a:p>
            <a:pPr eaLnBrk="1" hangingPunct="1"/>
            <a:endParaRPr lang="en-US" dirty="0" smtClean="0"/>
          </a:p>
          <a:p>
            <a:pPr eaLnBrk="1" hangingPunct="1"/>
            <a:r>
              <a:rPr lang="en-US" dirty="0" smtClean="0"/>
              <a:t>Talk through the Quintiq engines</a:t>
            </a:r>
            <a:r>
              <a:rPr lang="en-US" baseline="0" dirty="0" smtClean="0"/>
              <a:t>. </a:t>
            </a:r>
            <a:r>
              <a:rPr lang="en-US" dirty="0" smtClean="0"/>
              <a:t>Main</a:t>
            </a:r>
            <a:r>
              <a:rPr lang="en-US" baseline="0" dirty="0" smtClean="0"/>
              <a:t> points: Quintiq applications have a multi-tiered architecture (client, server, data) and not all of these components are required. Which exact components are required for the customer depends on what functionality they want to achieve and how large their scale is.</a:t>
            </a:r>
          </a:p>
          <a:p>
            <a:pPr eaLnBrk="1" hangingPunct="1">
              <a:buFont typeface="Arial" charset="0"/>
              <a:buChar char="•"/>
            </a:pPr>
            <a:r>
              <a:rPr lang="en-US" b="1" baseline="0" dirty="0" smtClean="0"/>
              <a:t> Presentation/Visualization tier</a:t>
            </a:r>
            <a:endParaRPr lang="en-US" baseline="0" dirty="0" smtClean="0"/>
          </a:p>
          <a:p>
            <a:pPr lvl="1" eaLnBrk="1" hangingPunct="1">
              <a:buFont typeface="Arial" charset="0"/>
              <a:buChar char="•"/>
            </a:pPr>
            <a:r>
              <a:rPr lang="en-US" i="1" baseline="0" dirty="0" smtClean="0"/>
              <a:t>Java Thin Client + Thin Client Engine</a:t>
            </a:r>
            <a:r>
              <a:rPr lang="en-US" baseline="0" dirty="0" smtClean="0"/>
              <a:t>: displays GUI communicating only what is visible on screen in real-time</a:t>
            </a:r>
          </a:p>
          <a:p>
            <a:pPr lvl="1" eaLnBrk="1" hangingPunct="1">
              <a:buFont typeface="Arial" charset="0"/>
              <a:buChar char="•"/>
            </a:pPr>
            <a:r>
              <a:rPr lang="en-US" i="1" baseline="0" dirty="0" smtClean="0"/>
              <a:t>Mobile Clients + Web Server + Mobility Engine</a:t>
            </a:r>
            <a:r>
              <a:rPr lang="en-US" i="0" baseline="0" dirty="0" smtClean="0"/>
              <a:t>: displays information on mobile or desktop using native applications or HTML5</a:t>
            </a:r>
          </a:p>
          <a:p>
            <a:pPr lvl="1" eaLnBrk="1" hangingPunct="1">
              <a:buFont typeface="Arial" charset="0"/>
              <a:buChar char="•"/>
            </a:pPr>
            <a:r>
              <a:rPr lang="en-US" i="1" baseline="0" dirty="0" smtClean="0"/>
              <a:t>Remote Job Engine</a:t>
            </a:r>
            <a:r>
              <a:rPr lang="en-US" i="0" baseline="0" dirty="0" smtClean="0"/>
              <a:t>: complex reporting</a:t>
            </a:r>
          </a:p>
          <a:p>
            <a:pPr lvl="0" eaLnBrk="1" hangingPunct="1">
              <a:buFont typeface="Arial" charset="0"/>
              <a:buChar char="•"/>
            </a:pPr>
            <a:r>
              <a:rPr lang="en-US" i="0" baseline="0" dirty="0" smtClean="0"/>
              <a:t> </a:t>
            </a:r>
            <a:r>
              <a:rPr lang="en-US" b="1" i="0" baseline="0" dirty="0" smtClean="0"/>
              <a:t>Scalability tier</a:t>
            </a:r>
            <a:endParaRPr lang="en-US" i="1" baseline="0" dirty="0" smtClean="0"/>
          </a:p>
          <a:p>
            <a:pPr marL="457200" marR="0" lvl="1" indent="0" algn="l" defTabSz="914400" rtl="0" eaLnBrk="1" fontAlgn="base" latinLnBrk="0" hangingPunct="1">
              <a:lnSpc>
                <a:spcPct val="100000"/>
              </a:lnSpc>
              <a:spcBef>
                <a:spcPct val="30000"/>
              </a:spcBef>
              <a:spcAft>
                <a:spcPct val="0"/>
              </a:spcAft>
              <a:buClrTx/>
              <a:buSzTx/>
              <a:buFont typeface="Arial" charset="0"/>
              <a:buChar char="•"/>
              <a:tabLst/>
              <a:defRPr/>
            </a:pPr>
            <a:r>
              <a:rPr lang="en-US" i="1" baseline="0" dirty="0" smtClean="0"/>
              <a:t>Dispatcher Engine</a:t>
            </a:r>
            <a:r>
              <a:rPr lang="en-US" i="0" baseline="0" dirty="0" smtClean="0"/>
              <a:t>: allows offloading of processing from the Quintiq Application Engine to the Quintiq Dispatcher Engine. Important to note is that the QDEs can be layered themselves (a QDE can connect to another QDE). This layer also offers filtering functionality so that data does not get to the QTCEs/QMEs/QRJEs which can be important for security (for example if customers connect from outside to a QME and you want to make sure that the data on the QME does not contain any internal information</a:t>
            </a:r>
            <a:endParaRPr lang="en-US" baseline="0" dirty="0" smtClean="0"/>
          </a:p>
          <a:p>
            <a:pPr lvl="0" eaLnBrk="1" hangingPunct="1">
              <a:buFont typeface="Arial" charset="0"/>
              <a:buChar char="•"/>
            </a:pPr>
            <a:r>
              <a:rPr lang="en-US" b="1" baseline="0" dirty="0" smtClean="0"/>
              <a:t>Business tier</a:t>
            </a:r>
          </a:p>
          <a:p>
            <a:pPr lvl="1" eaLnBrk="1" hangingPunct="1">
              <a:buFont typeface="Arial" charset="0"/>
              <a:buChar char="•"/>
            </a:pPr>
            <a:r>
              <a:rPr lang="en-US" b="0" i="1" baseline="0" dirty="0" smtClean="0"/>
              <a:t>Quintiq Application Engine</a:t>
            </a:r>
            <a:r>
              <a:rPr lang="en-US" b="0" baseline="0" dirty="0" smtClean="0"/>
              <a:t>: calculates and propagates business rules and ensures data consistency.</a:t>
            </a:r>
          </a:p>
          <a:p>
            <a:pPr lvl="1" eaLnBrk="1" hangingPunct="1">
              <a:buFont typeface="Arial" charset="0"/>
              <a:buChar char="•"/>
            </a:pPr>
            <a:r>
              <a:rPr lang="en-US" b="0" i="1" baseline="0" dirty="0" smtClean="0"/>
              <a:t>Quintiq Knowledge Engine</a:t>
            </a:r>
            <a:r>
              <a:rPr lang="en-US" b="0" baseline="0" dirty="0" smtClean="0"/>
              <a:t>: holds shared knowledge for multiple instances of Quintiq.</a:t>
            </a:r>
          </a:p>
          <a:p>
            <a:pPr lvl="0" eaLnBrk="1" hangingPunct="1">
              <a:buFont typeface="Arial" charset="0"/>
              <a:buChar char="•"/>
            </a:pPr>
            <a:r>
              <a:rPr lang="en-US" b="1" baseline="0" dirty="0" smtClean="0"/>
              <a:t> Integration tier</a:t>
            </a:r>
          </a:p>
          <a:p>
            <a:pPr lvl="1" eaLnBrk="1" hangingPunct="1">
              <a:buFontTx/>
              <a:buNone/>
            </a:pPr>
            <a:r>
              <a:rPr lang="en-US" b="0" i="0" baseline="0" dirty="0" smtClean="0"/>
              <a:t>Integration components for connecting Quintiq to other systems such as PTV/</a:t>
            </a:r>
            <a:r>
              <a:rPr lang="en-US" b="0" i="0" baseline="0" dirty="0" err="1" smtClean="0"/>
              <a:t>GeoConcept</a:t>
            </a:r>
            <a:r>
              <a:rPr lang="en-US" b="0" i="0" baseline="0" dirty="0" smtClean="0"/>
              <a:t> (for mapping functionality), </a:t>
            </a:r>
            <a:r>
              <a:rPr lang="en-US" b="0" i="0" baseline="0" dirty="0" err="1" smtClean="0"/>
              <a:t>ActiveDirectory</a:t>
            </a:r>
            <a:r>
              <a:rPr lang="en-US" b="0" i="0" baseline="0" dirty="0" smtClean="0"/>
              <a:t> (for user authentication), SQL Server/Oracle (for data storage), MSMQ/</a:t>
            </a:r>
            <a:r>
              <a:rPr lang="en-US" b="0" i="0" baseline="0" dirty="0" err="1" smtClean="0"/>
              <a:t>OracleMQ</a:t>
            </a:r>
            <a:r>
              <a:rPr lang="en-US" b="0" i="0" baseline="0" dirty="0" smtClean="0"/>
              <a:t> (message queueing), etc.</a:t>
            </a:r>
          </a:p>
          <a:p>
            <a:pPr lvl="0" eaLnBrk="1" hangingPunct="1">
              <a:buFont typeface="Arial" charset="0"/>
              <a:buChar char="•"/>
            </a:pPr>
            <a:r>
              <a:rPr lang="en-US" b="1" baseline="0" dirty="0" smtClean="0"/>
              <a:t>Data tier</a:t>
            </a:r>
          </a:p>
          <a:p>
            <a:pPr lvl="1" eaLnBrk="1" hangingPunct="1">
              <a:buFontTx/>
              <a:buNone/>
            </a:pPr>
            <a:r>
              <a:rPr lang="en-US" b="0" baseline="0" dirty="0" smtClean="0"/>
              <a:t>External data sources and persistent storage for the data</a:t>
            </a:r>
          </a:p>
        </p:txBody>
      </p:sp>
    </p:spTree>
    <p:extLst>
      <p:ext uri="{BB962C8B-B14F-4D97-AF65-F5344CB8AC3E}">
        <p14:creationId xmlns:p14="http://schemas.microsoft.com/office/powerpoint/2010/main" val="3825814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2F18CE-C13D-4C61-B411-F6DC3B237093}" type="slidenum">
              <a:rPr lang="en-US" smtClean="0"/>
              <a:pPr>
                <a:defRPr/>
              </a:pPr>
              <a:t>26</a:t>
            </a:fld>
            <a:endParaRPr lang="en-US"/>
          </a:p>
        </p:txBody>
      </p:sp>
    </p:spTree>
    <p:extLst>
      <p:ext uri="{BB962C8B-B14F-4D97-AF65-F5344CB8AC3E}">
        <p14:creationId xmlns:p14="http://schemas.microsoft.com/office/powerpoint/2010/main" val="442126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2F18CE-C13D-4C61-B411-F6DC3B237093}" type="slidenum">
              <a:rPr lang="en-US" smtClean="0"/>
              <a:pPr>
                <a:defRPr/>
              </a:pPr>
              <a:t>27</a:t>
            </a:fld>
            <a:endParaRPr lang="en-US" dirty="0"/>
          </a:p>
        </p:txBody>
      </p:sp>
    </p:spTree>
    <p:extLst>
      <p:ext uri="{BB962C8B-B14F-4D97-AF65-F5344CB8AC3E}">
        <p14:creationId xmlns:p14="http://schemas.microsoft.com/office/powerpoint/2010/main" val="15595132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xfrm>
            <a:off x="628650" y="803275"/>
            <a:ext cx="5348288" cy="4011613"/>
          </a:xfrm>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GB" dirty="0" smtClean="0"/>
          </a:p>
          <a:p>
            <a:pPr eaLnBrk="1" hangingPunct="1"/>
            <a:r>
              <a:rPr lang="en-US" dirty="0" smtClean="0"/>
              <a:t>Customer references:</a:t>
            </a:r>
            <a:r>
              <a:rPr lang="en-US" baseline="0" dirty="0" smtClean="0"/>
              <a:t> </a:t>
            </a:r>
          </a:p>
          <a:p>
            <a:pPr eaLnBrk="1" hangingPunct="1"/>
            <a:r>
              <a:rPr lang="en-US" baseline="0" dirty="0" smtClean="0"/>
              <a:t>Put them in the slide deck when prospects asks about them. Above show the current Ground handling / aviation customers.</a:t>
            </a:r>
          </a:p>
          <a:p>
            <a:pPr eaLnBrk="1" hangingPunct="1"/>
            <a:r>
              <a:rPr lang="en-US" baseline="0" dirty="0" smtClean="0"/>
              <a:t>Reference slides can be found on the solutions portal</a:t>
            </a:r>
          </a:p>
        </p:txBody>
      </p:sp>
      <p:sp>
        <p:nvSpPr>
          <p:cNvPr id="63492" name="Slide Number Placeholder 3"/>
          <p:cNvSpPr>
            <a:spLocks noGrp="1"/>
          </p:cNvSpPr>
          <p:nvPr>
            <p:ph type="sldNum" sz="quarter" idx="5"/>
          </p:nvPr>
        </p:nvSpPr>
        <p:spPr bwMode="auto">
          <a:noFill/>
          <a:ln>
            <a:miter lim="800000"/>
            <a:headEnd/>
            <a:tailEnd/>
          </a:ln>
        </p:spPr>
        <p:txBody>
          <a:bodyPr/>
          <a:lstStyle/>
          <a:p>
            <a:fld id="{F3688807-8A8F-4DA8-943D-7F62CA14D116}" type="slidenum">
              <a:rPr lang="en-US">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021649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2F18CE-C13D-4C61-B411-F6DC3B237093}" type="slidenum">
              <a:rPr lang="en-US" smtClean="0"/>
              <a:pPr>
                <a:defRPr/>
              </a:pPr>
              <a:t>32</a:t>
            </a:fld>
            <a:endParaRPr lang="en-US" dirty="0"/>
          </a:p>
        </p:txBody>
      </p:sp>
    </p:spTree>
    <p:extLst>
      <p:ext uri="{BB962C8B-B14F-4D97-AF65-F5344CB8AC3E}">
        <p14:creationId xmlns:p14="http://schemas.microsoft.com/office/powerpoint/2010/main" val="31583887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Grp="1" noRot="1" noChangeAspect="1" noChangeArrowheads="1" noTextEdit="1"/>
          </p:cNvSpPr>
          <p:nvPr>
            <p:ph type="sldImg"/>
          </p:nvPr>
        </p:nvSpPr>
        <p:spPr>
          <a:xfrm>
            <a:off x="917575" y="744538"/>
            <a:ext cx="4962525" cy="3722687"/>
          </a:xfrm>
          <a:ln/>
        </p:spPr>
      </p:sp>
      <p:sp>
        <p:nvSpPr>
          <p:cNvPr id="430083" name="Rectangle 3"/>
          <p:cNvSpPr>
            <a:spLocks noGrp="1" noChangeArrowheads="1"/>
          </p:cNvSpPr>
          <p:nvPr>
            <p:ph type="body" idx="1"/>
          </p:nvPr>
        </p:nvSpPr>
        <p:spPr>
          <a:xfrm>
            <a:off x="678195" y="4716588"/>
            <a:ext cx="5441288" cy="169277"/>
          </a:xfrm>
          <a:noFill/>
          <a:ln/>
        </p:spPr>
        <p:txBody>
          <a:bodyPr/>
          <a:lstStyle/>
          <a:p>
            <a:pPr eaLnBrk="1" hangingPunct="1"/>
            <a:endParaRPr lang="en-US" dirty="0" smtClean="0"/>
          </a:p>
        </p:txBody>
      </p:sp>
    </p:spTree>
    <p:extLst>
      <p:ext uri="{BB962C8B-B14F-4D97-AF65-F5344CB8AC3E}">
        <p14:creationId xmlns:p14="http://schemas.microsoft.com/office/powerpoint/2010/main" val="19506309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2F18CE-C13D-4C61-B411-F6DC3B237093}" type="slidenum">
              <a:rPr lang="en-US" smtClean="0"/>
              <a:pPr>
                <a:defRPr/>
              </a:pPr>
              <a:t>34</a:t>
            </a:fld>
            <a:endParaRPr lang="en-US" dirty="0"/>
          </a:p>
        </p:txBody>
      </p:sp>
    </p:spTree>
    <p:extLst>
      <p:ext uri="{BB962C8B-B14F-4D97-AF65-F5344CB8AC3E}">
        <p14:creationId xmlns:p14="http://schemas.microsoft.com/office/powerpoint/2010/main" val="853266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Owner: TC Baker,</a:t>
            </a:r>
            <a:r>
              <a:rPr lang="en-US" baseline="0" dirty="0" smtClean="0"/>
              <a:t> BUNA, February 2013</a:t>
            </a:r>
            <a:endParaRPr lang="en-US" dirty="0"/>
          </a:p>
        </p:txBody>
      </p:sp>
      <p:sp>
        <p:nvSpPr>
          <p:cNvPr id="4" name="Slide Number Placeholder 3"/>
          <p:cNvSpPr>
            <a:spLocks noGrp="1"/>
          </p:cNvSpPr>
          <p:nvPr>
            <p:ph type="sldNum" sz="quarter" idx="10"/>
          </p:nvPr>
        </p:nvSpPr>
        <p:spPr/>
        <p:txBody>
          <a:bodyPr/>
          <a:lstStyle/>
          <a:p>
            <a:pPr>
              <a:defRPr/>
            </a:pPr>
            <a:fld id="{802F18CE-C13D-4C61-B411-F6DC3B237093}" type="slidenum">
              <a:rPr lang="en-US" smtClean="0"/>
              <a:pPr>
                <a:defRPr/>
              </a:pPr>
              <a:t>35</a:t>
            </a:fld>
            <a:endParaRPr lang="en-US" dirty="0"/>
          </a:p>
        </p:txBody>
      </p:sp>
    </p:spTree>
    <p:extLst>
      <p:ext uri="{BB962C8B-B14F-4D97-AF65-F5344CB8AC3E}">
        <p14:creationId xmlns:p14="http://schemas.microsoft.com/office/powerpoint/2010/main" val="2407866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2F18CE-C13D-4C61-B411-F6DC3B237093}" type="slidenum">
              <a:rPr lang="en-US" smtClean="0"/>
              <a:pPr>
                <a:defRPr/>
              </a:pPr>
              <a:t>2</a:t>
            </a:fld>
            <a:endParaRPr lang="en-US" dirty="0"/>
          </a:p>
        </p:txBody>
      </p:sp>
    </p:spTree>
    <p:extLst>
      <p:ext uri="{BB962C8B-B14F-4D97-AF65-F5344CB8AC3E}">
        <p14:creationId xmlns:p14="http://schemas.microsoft.com/office/powerpoint/2010/main" val="1722772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2F18CE-C13D-4C61-B411-F6DC3B237093}" type="slidenum">
              <a:rPr lang="en-US" smtClean="0"/>
              <a:pPr>
                <a:defRPr/>
              </a:pPr>
              <a:t>3</a:t>
            </a:fld>
            <a:endParaRPr lang="en-US" dirty="0"/>
          </a:p>
        </p:txBody>
      </p:sp>
    </p:spTree>
    <p:extLst>
      <p:ext uri="{BB962C8B-B14F-4D97-AF65-F5344CB8AC3E}">
        <p14:creationId xmlns:p14="http://schemas.microsoft.com/office/powerpoint/2010/main" val="3849699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nl-NL" dirty="0" smtClean="0"/>
              <a:t>Multiple sources:</a:t>
            </a:r>
          </a:p>
          <a:p>
            <a:pPr marL="285750" indent="-285750">
              <a:buFontTx/>
              <a:buChar char="-"/>
            </a:pPr>
            <a:r>
              <a:rPr lang="nl-NL" dirty="0" smtClean="0"/>
              <a:t>Sea</a:t>
            </a:r>
          </a:p>
          <a:p>
            <a:pPr marL="285750" indent="-285750">
              <a:buFontTx/>
              <a:buChar char="-"/>
            </a:pPr>
            <a:r>
              <a:rPr lang="nl-NL" dirty="0" smtClean="0"/>
              <a:t>Land</a:t>
            </a:r>
          </a:p>
          <a:p>
            <a:pPr marL="285750" indent="-285750">
              <a:buFontTx/>
              <a:buChar char="-"/>
            </a:pPr>
            <a:r>
              <a:rPr lang="nl-NL" dirty="0" err="1" smtClean="0"/>
              <a:t>Shale</a:t>
            </a:r>
            <a:r>
              <a:rPr lang="nl-NL" dirty="0" smtClean="0"/>
              <a:t> gas</a:t>
            </a:r>
          </a:p>
          <a:p>
            <a:pPr marL="285750" indent="-285750">
              <a:buFontTx/>
              <a:buChar char="-"/>
            </a:pPr>
            <a:r>
              <a:rPr lang="en-US" dirty="0" smtClean="0"/>
              <a:t>Associated gas</a:t>
            </a:r>
            <a:endParaRPr lang="nl-NL" dirty="0" smtClean="0"/>
          </a:p>
          <a:p>
            <a:endParaRPr lang="en-US" b="1" dirty="0" smtClean="0"/>
          </a:p>
          <a:p>
            <a:endParaRPr lang="en-US" b="1" dirty="0" smtClean="0"/>
          </a:p>
          <a:p>
            <a:endParaRPr lang="en-US" b="1" dirty="0" smtClean="0"/>
          </a:p>
          <a:p>
            <a:r>
              <a:rPr lang="en-US" b="1" dirty="0" smtClean="0"/>
              <a:t> - Initial part of the supply chain picture refers to the Qatar case where gas is fields are in the sea. </a:t>
            </a:r>
          </a:p>
          <a:p>
            <a:r>
              <a:rPr lang="en-US" b="1" dirty="0" smtClean="0"/>
              <a:t>This is not always the case (for e.g. Algerian gas is in the Sahara). </a:t>
            </a:r>
          </a:p>
          <a:p>
            <a:r>
              <a:rPr lang="en-US" b="1" dirty="0" smtClean="0"/>
              <a:t> - General comment: Gas is also produced on oil wells (this is called associated gas e.g. Oman) and then goes through the similar gas </a:t>
            </a:r>
          </a:p>
          <a:p>
            <a:r>
              <a:rPr lang="en-US" b="1" dirty="0" smtClean="0"/>
              <a:t>processing as non-associated gas. So, the available natural gas that is sent to the liquefaction plan may come from several sources. </a:t>
            </a:r>
          </a:p>
          <a:p>
            <a:r>
              <a:rPr lang="en-US" b="1" dirty="0" smtClean="0"/>
              <a:t>The same is true for shale gas. The US is also building new liquefaction plants to export their shale gas.</a:t>
            </a:r>
          </a:p>
          <a:p>
            <a:r>
              <a:rPr lang="en-US" b="1" dirty="0" smtClean="0"/>
              <a:t>- LNG transfer from ship to </a:t>
            </a:r>
            <a:r>
              <a:rPr lang="en-US" b="1" dirty="0" err="1" smtClean="0"/>
              <a:t>regas</a:t>
            </a:r>
            <a:r>
              <a:rPr lang="en-US" b="1" dirty="0" smtClean="0"/>
              <a:t> terminal is via pipeline (not truck)</a:t>
            </a:r>
          </a:p>
          <a:p>
            <a:r>
              <a:rPr lang="en-US" b="1" dirty="0" smtClean="0"/>
              <a:t>- From the </a:t>
            </a:r>
            <a:r>
              <a:rPr lang="en-US" b="1" dirty="0" err="1" smtClean="0"/>
              <a:t>regas</a:t>
            </a:r>
            <a:r>
              <a:rPr lang="en-US" b="1" dirty="0" smtClean="0"/>
              <a:t> terminal several options possible:</a:t>
            </a:r>
          </a:p>
          <a:p>
            <a:r>
              <a:rPr lang="en-US" b="1" dirty="0" smtClean="0"/>
              <a:t>--&gt; </a:t>
            </a:r>
            <a:r>
              <a:rPr lang="en-US" b="1" dirty="0" err="1" smtClean="0"/>
              <a:t>regasify</a:t>
            </a:r>
            <a:r>
              <a:rPr lang="en-US" b="1" dirty="0" smtClean="0"/>
              <a:t> and send into gas distribution network (for industrial and residential use  incl. CNG as fuel)</a:t>
            </a:r>
          </a:p>
          <a:p>
            <a:r>
              <a:rPr lang="en-US" b="1" dirty="0" smtClean="0"/>
              <a:t>--&gt; load LNG on road tankers (trucks) for further distribution (small scale LNG business)</a:t>
            </a:r>
          </a:p>
          <a:p>
            <a:r>
              <a:rPr lang="en-US" b="1" dirty="0" smtClean="0"/>
              <a:t>--&gt; Re-load LNG on other vessels for further distribution</a:t>
            </a:r>
            <a:endParaRPr lang="en-US" dirty="0"/>
          </a:p>
        </p:txBody>
      </p:sp>
      <p:sp>
        <p:nvSpPr>
          <p:cNvPr id="4" name="Slide Number Placeholder 3"/>
          <p:cNvSpPr>
            <a:spLocks noGrp="1"/>
          </p:cNvSpPr>
          <p:nvPr>
            <p:ph type="sldNum" sz="quarter" idx="10"/>
          </p:nvPr>
        </p:nvSpPr>
        <p:spPr/>
        <p:txBody>
          <a:bodyPr/>
          <a:lstStyle/>
          <a:p>
            <a:fld id="{0780C0CD-6B40-4253-9A57-0DAD747DD53C}" type="slidenum">
              <a:rPr lang="en-US" smtClean="0"/>
              <a:pPr/>
              <a:t>4</a:t>
            </a:fld>
            <a:endParaRPr lang="en-US"/>
          </a:p>
        </p:txBody>
      </p:sp>
    </p:spTree>
    <p:extLst>
      <p:ext uri="{BB962C8B-B14F-4D97-AF65-F5344CB8AC3E}">
        <p14:creationId xmlns:p14="http://schemas.microsoft.com/office/powerpoint/2010/main" val="1928832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2F18CE-C13D-4C61-B411-F6DC3B237093}" type="slidenum">
              <a:rPr lang="en-US" smtClean="0"/>
              <a:pPr>
                <a:defRPr/>
              </a:pPr>
              <a:t>5</a:t>
            </a:fld>
            <a:endParaRPr lang="en-US" dirty="0"/>
          </a:p>
        </p:txBody>
      </p:sp>
    </p:spTree>
    <p:extLst>
      <p:ext uri="{BB962C8B-B14F-4D97-AF65-F5344CB8AC3E}">
        <p14:creationId xmlns:p14="http://schemas.microsoft.com/office/powerpoint/2010/main" val="4259889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02F18CE-C13D-4C61-B411-F6DC3B237093}" type="slidenum">
              <a:rPr lang="en-US" smtClean="0"/>
              <a:pPr>
                <a:defRPr/>
              </a:pPr>
              <a:t>7</a:t>
            </a:fld>
            <a:endParaRPr lang="en-US" dirty="0"/>
          </a:p>
        </p:txBody>
      </p:sp>
    </p:spTree>
    <p:extLst>
      <p:ext uri="{BB962C8B-B14F-4D97-AF65-F5344CB8AC3E}">
        <p14:creationId xmlns:p14="http://schemas.microsoft.com/office/powerpoint/2010/main" val="1402886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xfrm>
            <a:off x="1104900" y="696913"/>
            <a:ext cx="4648200" cy="3486150"/>
          </a:xfrm>
          <a:ln/>
        </p:spPr>
      </p:sp>
      <p:sp>
        <p:nvSpPr>
          <p:cNvPr id="134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latin typeface="Arial" panose="020B0604020202020204" pitchFamily="34" charset="0"/>
              </a:rPr>
              <a:t>Note:</a:t>
            </a:r>
          </a:p>
          <a:p>
            <a:r>
              <a:rPr lang="en-GB" altLang="en-US" dirty="0" smtClean="0">
                <a:latin typeface="Arial" panose="020B0604020202020204" pitchFamily="34" charset="0"/>
              </a:rPr>
              <a:t>- Eric</a:t>
            </a:r>
            <a:r>
              <a:rPr lang="en-GB" altLang="en-US" baseline="0" dirty="0" smtClean="0">
                <a:latin typeface="Arial" panose="020B0604020202020204" pitchFamily="34" charset="0"/>
              </a:rPr>
              <a:t> Pearson’s modifications to the IS Vision presentation</a:t>
            </a:r>
            <a:endParaRPr lang="en-GB" altLang="en-US" dirty="0" smtClean="0">
              <a:latin typeface="Arial" panose="020B0604020202020204" pitchFamily="34" charset="0"/>
            </a:endParaRPr>
          </a:p>
        </p:txBody>
      </p:sp>
      <p:sp>
        <p:nvSpPr>
          <p:cNvPr id="134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66788">
              <a:spcBef>
                <a:spcPct val="20000"/>
              </a:spcBef>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1pPr>
            <a:lvl2pPr marL="742950" indent="-285750" algn="ctr" defTabSz="966788">
              <a:spcBef>
                <a:spcPct val="20000"/>
              </a:spcBef>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2pPr>
            <a:lvl3pPr marL="1143000" indent="-228600" algn="ctr" defTabSz="966788">
              <a:spcBef>
                <a:spcPct val="20000"/>
              </a:spcBef>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3pPr>
            <a:lvl4pPr marL="1600200" indent="-228600" algn="ctr" defTabSz="966788">
              <a:spcBef>
                <a:spcPct val="20000"/>
              </a:spcBef>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4pPr>
            <a:lvl5pPr marL="2057400" indent="-228600" algn="ctr" defTabSz="966788">
              <a:spcBef>
                <a:spcPct val="20000"/>
              </a:spcBef>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5pPr>
            <a:lvl6pPr marL="2514600" indent="-228600" algn="ctr" defTabSz="966788" eaLnBrk="0" fontAlgn="base" hangingPunct="0">
              <a:spcBef>
                <a:spcPct val="20000"/>
              </a:spcBef>
              <a:spcAft>
                <a:spcPct val="0"/>
              </a:spcAft>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6pPr>
            <a:lvl7pPr marL="2971800" indent="-228600" algn="ctr" defTabSz="966788" eaLnBrk="0" fontAlgn="base" hangingPunct="0">
              <a:spcBef>
                <a:spcPct val="20000"/>
              </a:spcBef>
              <a:spcAft>
                <a:spcPct val="0"/>
              </a:spcAft>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7pPr>
            <a:lvl8pPr marL="3429000" indent="-228600" algn="ctr" defTabSz="966788" eaLnBrk="0" fontAlgn="base" hangingPunct="0">
              <a:spcBef>
                <a:spcPct val="20000"/>
              </a:spcBef>
              <a:spcAft>
                <a:spcPct val="0"/>
              </a:spcAft>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8pPr>
            <a:lvl9pPr marL="3886200" indent="-228600" algn="ctr" defTabSz="966788" eaLnBrk="0" fontAlgn="base" hangingPunct="0">
              <a:spcBef>
                <a:spcPct val="20000"/>
              </a:spcBef>
              <a:spcAft>
                <a:spcPct val="0"/>
              </a:spcAft>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9pPr>
          </a:lstStyle>
          <a:p>
            <a:pPr algn="r">
              <a:spcBef>
                <a:spcPct val="0"/>
              </a:spcBef>
              <a:buSzTx/>
              <a:buFontTx/>
              <a:buNone/>
            </a:pPr>
            <a:fld id="{0379347B-2B77-4E37-B633-23EDB5747456}" type="slidenum">
              <a:rPr lang="en-US" altLang="en-US" sz="1300" b="0" smtClean="0">
                <a:solidFill>
                  <a:schemeClr val="tx1"/>
                </a:solidFill>
                <a:latin typeface="Arial" panose="020B0604020202020204" pitchFamily="34" charset="0"/>
              </a:rPr>
              <a:pPr algn="r">
                <a:spcBef>
                  <a:spcPct val="0"/>
                </a:spcBef>
                <a:buSzTx/>
                <a:buFontTx/>
                <a:buNone/>
              </a:pPr>
              <a:t>9</a:t>
            </a:fld>
            <a:endParaRPr lang="en-US" altLang="en-US" sz="1300" b="0" smtClean="0">
              <a:solidFill>
                <a:schemeClr val="tx1"/>
              </a:solidFill>
              <a:latin typeface="Arial" panose="020B0604020202020204" pitchFamily="34" charset="0"/>
            </a:endParaRPr>
          </a:p>
        </p:txBody>
      </p:sp>
    </p:spTree>
    <p:extLst>
      <p:ext uri="{BB962C8B-B14F-4D97-AF65-F5344CB8AC3E}">
        <p14:creationId xmlns:p14="http://schemas.microsoft.com/office/powerpoint/2010/main" val="31551286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altLang="de-DE" smtClean="0"/>
              <a:t>Ripple effect on airport operations</a:t>
            </a:r>
          </a:p>
          <a:p>
            <a:pPr eaLnBrk="1" hangingPunct="1">
              <a:spcBef>
                <a:spcPct val="0"/>
              </a:spcBef>
            </a:pPr>
            <a:endParaRPr lang="en-US" altLang="de-DE" smtClean="0"/>
          </a:p>
          <a:p>
            <a:pPr eaLnBrk="1" hangingPunct="1">
              <a:spcBef>
                <a:spcPct val="0"/>
              </a:spcBef>
            </a:pPr>
            <a:r>
              <a:rPr lang="en-US" altLang="de-DE" smtClean="0"/>
              <a:t>Create a nice title</a:t>
            </a:r>
          </a:p>
          <a:p>
            <a:pPr eaLnBrk="1" hangingPunct="1">
              <a:spcBef>
                <a:spcPct val="0"/>
              </a:spcBef>
            </a:pPr>
            <a:r>
              <a:rPr lang="en-US" altLang="de-DE" smtClean="0"/>
              <a:t>Add fueling and skip maintenance</a:t>
            </a:r>
            <a:endParaRPr lang="de-DE" altLang="de-DE" smtClean="0"/>
          </a:p>
        </p:txBody>
      </p:sp>
      <p:sp>
        <p:nvSpPr>
          <p:cNvPr id="27652" name="Slide Number Placeholder 3"/>
          <p:cNvSpPr>
            <a:spLocks noGrp="1"/>
          </p:cNvSpPr>
          <p:nvPr>
            <p:ph type="sldNum" sz="quarter" idx="5"/>
          </p:nvPr>
        </p:nvSpPr>
        <p:spPr bwMode="auto">
          <a:noFill/>
          <a:ln>
            <a:miter lim="800000"/>
            <a:headEnd/>
            <a:tailEnd/>
          </a:ln>
        </p:spPr>
        <p:txBody>
          <a:bodyPr/>
          <a:lstStyle/>
          <a:p>
            <a:fld id="{28774A93-507C-4EA0-A130-2FDE125318A8}" type="slidenum">
              <a:rPr lang="en-US" altLang="de-DE">
                <a:solidFill>
                  <a:srgbClr val="000000"/>
                </a:solidFill>
              </a:rPr>
              <a:pPr/>
              <a:t>10</a:t>
            </a:fld>
            <a:endParaRPr lang="en-US" altLang="de-DE">
              <a:solidFill>
                <a:srgbClr val="000000"/>
              </a:solidFill>
            </a:endParaRPr>
          </a:p>
        </p:txBody>
      </p:sp>
    </p:spTree>
    <p:extLst>
      <p:ext uri="{BB962C8B-B14F-4D97-AF65-F5344CB8AC3E}">
        <p14:creationId xmlns:p14="http://schemas.microsoft.com/office/powerpoint/2010/main" val="1684005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Rationalised the verticals,</a:t>
            </a:r>
            <a:r>
              <a:rPr lang="en-AU" baseline="0" dirty="0" smtClean="0"/>
              <a:t> Commercial = Schedule + Other.</a:t>
            </a:r>
          </a:p>
          <a:p>
            <a:r>
              <a:rPr lang="en-AU" baseline="0" dirty="0" smtClean="0"/>
              <a:t>Combined some solutions over multiple verticals or planning horizons (e.g. Scheduling, fleet planning, integrated </a:t>
            </a:r>
            <a:r>
              <a:rPr lang="en-AU" baseline="0" dirty="0" err="1" smtClean="0"/>
              <a:t>dops</a:t>
            </a:r>
            <a:r>
              <a:rPr lang="en-AU" baseline="0" dirty="0" smtClean="0"/>
              <a:t>).</a:t>
            </a:r>
            <a:endParaRPr lang="en-AU" dirty="0"/>
          </a:p>
        </p:txBody>
      </p:sp>
      <p:sp>
        <p:nvSpPr>
          <p:cNvPr id="4" name="Slide Number Placeholder 3"/>
          <p:cNvSpPr>
            <a:spLocks noGrp="1"/>
          </p:cNvSpPr>
          <p:nvPr>
            <p:ph type="sldNum" sz="quarter" idx="10"/>
          </p:nvPr>
        </p:nvSpPr>
        <p:spPr/>
        <p:txBody>
          <a:bodyPr/>
          <a:lstStyle/>
          <a:p>
            <a:fld id="{0780C0CD-6B40-4253-9A57-0DAD747DD53C}" type="slidenum">
              <a:rPr lang="en-US" smtClean="0"/>
              <a:pPr/>
              <a:t>12</a:t>
            </a:fld>
            <a:endParaRPr lang="en-US"/>
          </a:p>
        </p:txBody>
      </p:sp>
    </p:spTree>
    <p:extLst>
      <p:ext uri="{BB962C8B-B14F-4D97-AF65-F5344CB8AC3E}">
        <p14:creationId xmlns:p14="http://schemas.microsoft.com/office/powerpoint/2010/main" val="18155526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5.xml"/><Relationship Id="rId5" Type="http://schemas.openxmlformats.org/officeDocument/2006/relationships/image" Target="../media/image3.jpeg"/><Relationship Id="rId4" Type="http://schemas.openxmlformats.org/officeDocument/2006/relationships/image" Target="../media/image17.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5.xml"/><Relationship Id="rId5" Type="http://schemas.openxmlformats.org/officeDocument/2006/relationships/image" Target="../media/image3.jpeg"/><Relationship Id="rId4" Type="http://schemas.openxmlformats.org/officeDocument/2006/relationships/image" Target="../media/image17.png"/></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7.png"/><Relationship Id="rId1" Type="http://schemas.openxmlformats.org/officeDocument/2006/relationships/slideMaster" Target="../slideMasters/slideMaster5.xml"/><Relationship Id="rId5" Type="http://schemas.openxmlformats.org/officeDocument/2006/relationships/image" Target="../media/image19.png"/><Relationship Id="rId4" Type="http://schemas.openxmlformats.org/officeDocument/2006/relationships/image" Target="../media/image18.jpeg"/></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1.jpeg"/><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6.xml"/><Relationship Id="rId5" Type="http://schemas.openxmlformats.org/officeDocument/2006/relationships/image" Target="../media/image3.jpeg"/><Relationship Id="rId4" Type="http://schemas.openxmlformats.org/officeDocument/2006/relationships/image" Target="../media/image6.tiff"/></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6.xml"/><Relationship Id="rId5" Type="http://schemas.openxmlformats.org/officeDocument/2006/relationships/image" Target="../media/image3.jpeg"/><Relationship Id="rId4" Type="http://schemas.openxmlformats.org/officeDocument/2006/relationships/image" Target="../media/image6.tiff"/></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tiff"/><Relationship Id="rId1" Type="http://schemas.openxmlformats.org/officeDocument/2006/relationships/slideMaster" Target="../slideMasters/slideMaster6.xml"/><Relationship Id="rId5" Type="http://schemas.openxmlformats.org/officeDocument/2006/relationships/image" Target="../media/image8.png"/><Relationship Id="rId4" Type="http://schemas.openxmlformats.org/officeDocument/2006/relationships/image" Target="../media/image7.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0.jpeg"/><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7.png"/><Relationship Id="rId1" Type="http://schemas.openxmlformats.org/officeDocument/2006/relationships/slideMaster" Target="../slideMasters/slideMaster7.xml"/><Relationship Id="rId5" Type="http://schemas.openxmlformats.org/officeDocument/2006/relationships/image" Target="../media/image8.png"/><Relationship Id="rId4" Type="http://schemas.openxmlformats.org/officeDocument/2006/relationships/image" Target="../media/image24.jpeg"/></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1.jpeg"/><Relationship Id="rId1" Type="http://schemas.openxmlformats.org/officeDocument/2006/relationships/slideMaster" Target="../slideMasters/slideMaster7.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tif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tiff"/></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tiff"/><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jpe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3.xml"/><Relationship Id="rId5" Type="http://schemas.openxmlformats.org/officeDocument/2006/relationships/image" Target="../media/image3.jpeg"/><Relationship Id="rId4" Type="http://schemas.openxmlformats.org/officeDocument/2006/relationships/image" Target="../media/image17.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3.xml"/><Relationship Id="rId5" Type="http://schemas.openxmlformats.org/officeDocument/2006/relationships/image" Target="../media/image3.jpeg"/><Relationship Id="rId4" Type="http://schemas.openxmlformats.org/officeDocument/2006/relationships/image" Target="../media/image17.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7.png"/><Relationship Id="rId1" Type="http://schemas.openxmlformats.org/officeDocument/2006/relationships/slideMaster" Target="../slideMasters/slideMaster3.xml"/><Relationship Id="rId5" Type="http://schemas.openxmlformats.org/officeDocument/2006/relationships/image" Target="../media/image19.png"/><Relationship Id="rId4" Type="http://schemas.openxmlformats.org/officeDocument/2006/relationships/image" Target="../media/image18.jpe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 Id="rId5" Type="http://schemas.openxmlformats.org/officeDocument/2006/relationships/image" Target="../media/image3.jpeg"/><Relationship Id="rId4" Type="http://schemas.openxmlformats.org/officeDocument/2006/relationships/image" Target="../media/image17.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 Id="rId5" Type="http://schemas.openxmlformats.org/officeDocument/2006/relationships/image" Target="../media/image3.jpeg"/><Relationship Id="rId4" Type="http://schemas.openxmlformats.org/officeDocument/2006/relationships/image" Target="../media/image17.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7.png"/><Relationship Id="rId1" Type="http://schemas.openxmlformats.org/officeDocument/2006/relationships/slideMaster" Target="../slideMasters/slideMaster4.xml"/><Relationship Id="rId5" Type="http://schemas.openxmlformats.org/officeDocument/2006/relationships/image" Target="../media/image19.png"/><Relationship Id="rId4" Type="http://schemas.openxmlformats.org/officeDocument/2006/relationships/image" Target="../media/image18.jpe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lor guide">
    <p:spTree>
      <p:nvGrpSpPr>
        <p:cNvPr id="1" name=""/>
        <p:cNvGrpSpPr/>
        <p:nvPr/>
      </p:nvGrpSpPr>
      <p:grpSpPr>
        <a:xfrm>
          <a:off x="0" y="0"/>
          <a:ext cx="0" cy="0"/>
          <a:chOff x="0" y="0"/>
          <a:chExt cx="0" cy="0"/>
        </a:xfrm>
      </p:grpSpPr>
      <p:sp>
        <p:nvSpPr>
          <p:cNvPr id="7" name="Rectangle 6"/>
          <p:cNvSpPr/>
          <p:nvPr/>
        </p:nvSpPr>
        <p:spPr>
          <a:xfrm>
            <a:off x="1971675" y="3498850"/>
            <a:ext cx="1912938" cy="273050"/>
          </a:xfrm>
          <a:prstGeom prst="rect">
            <a:avLst/>
          </a:prstGeom>
          <a:solidFill>
            <a:srgbClr val="EAEDE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latin typeface="+mn-lt"/>
            </a:endParaRPr>
          </a:p>
        </p:txBody>
      </p:sp>
      <p:sp>
        <p:nvSpPr>
          <p:cNvPr id="8" name="Rectangle 7"/>
          <p:cNvSpPr/>
          <p:nvPr/>
        </p:nvSpPr>
        <p:spPr>
          <a:xfrm>
            <a:off x="1971675" y="3128963"/>
            <a:ext cx="1912938" cy="271462"/>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latin typeface="+mn-lt"/>
            </a:endParaRPr>
          </a:p>
        </p:txBody>
      </p:sp>
      <p:sp>
        <p:nvSpPr>
          <p:cNvPr id="9" name="Rectangle 8"/>
          <p:cNvSpPr/>
          <p:nvPr/>
        </p:nvSpPr>
        <p:spPr>
          <a:xfrm>
            <a:off x="4325938" y="3128963"/>
            <a:ext cx="1912937" cy="271462"/>
          </a:xfrm>
          <a:prstGeom prst="rect">
            <a:avLst/>
          </a:prstGeom>
          <a:solidFill>
            <a:srgbClr val="92969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latin typeface="+mn-lt"/>
            </a:endParaRPr>
          </a:p>
        </p:txBody>
      </p:sp>
      <p:sp>
        <p:nvSpPr>
          <p:cNvPr id="11" name="Rectangle 10"/>
          <p:cNvSpPr/>
          <p:nvPr/>
        </p:nvSpPr>
        <p:spPr>
          <a:xfrm>
            <a:off x="6729413" y="3128963"/>
            <a:ext cx="1914525" cy="271462"/>
          </a:xfrm>
          <a:prstGeom prst="rect">
            <a:avLst/>
          </a:prstGeom>
          <a:solidFill>
            <a:srgbClr val="A3C93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latin typeface="+mn-lt"/>
            </a:endParaRPr>
          </a:p>
        </p:txBody>
      </p:sp>
      <p:sp>
        <p:nvSpPr>
          <p:cNvPr id="13" name="TextBox 1"/>
          <p:cNvSpPr txBox="1">
            <a:spLocks noChangeArrowheads="1"/>
          </p:cNvSpPr>
          <p:nvPr/>
        </p:nvSpPr>
        <p:spPr bwMode="auto">
          <a:xfrm>
            <a:off x="2217738" y="1014413"/>
            <a:ext cx="1363662" cy="523220"/>
          </a:xfrm>
          <a:prstGeom prst="rect">
            <a:avLst/>
          </a:prstGeom>
          <a:noFill/>
          <a:ln w="9525">
            <a:noFill/>
            <a:miter lim="800000"/>
            <a:headEnd/>
            <a:tailEnd/>
          </a:ln>
        </p:spPr>
        <p:txBody>
          <a:bodyPr>
            <a:spAutoFit/>
          </a:bodyPr>
          <a:lstStyle/>
          <a:p>
            <a:r>
              <a:rPr lang="en-US" sz="1400" dirty="0">
                <a:solidFill>
                  <a:srgbClr val="4D4D4F"/>
                </a:solidFill>
                <a:latin typeface="+mn-lt"/>
              </a:rPr>
              <a:t>Use more of these colors</a:t>
            </a:r>
          </a:p>
        </p:txBody>
      </p:sp>
      <p:sp>
        <p:nvSpPr>
          <p:cNvPr id="14" name="TextBox 9"/>
          <p:cNvSpPr txBox="1">
            <a:spLocks noChangeArrowheads="1"/>
          </p:cNvSpPr>
          <p:nvPr/>
        </p:nvSpPr>
        <p:spPr bwMode="auto">
          <a:xfrm>
            <a:off x="457200" y="1876425"/>
            <a:ext cx="1260000" cy="584775"/>
          </a:xfrm>
          <a:prstGeom prst="rect">
            <a:avLst/>
          </a:prstGeom>
          <a:noFill/>
          <a:ln w="9525">
            <a:noFill/>
            <a:miter lim="800000"/>
            <a:headEnd/>
            <a:tailEnd/>
          </a:ln>
        </p:spPr>
        <p:txBody>
          <a:bodyPr>
            <a:spAutoFit/>
          </a:bodyPr>
          <a:lstStyle/>
          <a:p>
            <a:r>
              <a:rPr lang="en-US" sz="1600" dirty="0" smtClean="0">
                <a:solidFill>
                  <a:srgbClr val="4D4D4F"/>
                </a:solidFill>
                <a:latin typeface="+mn-lt"/>
              </a:rPr>
              <a:t>Primary colors</a:t>
            </a:r>
            <a:endParaRPr lang="en-US" sz="1600" dirty="0">
              <a:solidFill>
                <a:srgbClr val="4D4D4F"/>
              </a:solidFill>
              <a:latin typeface="+mn-lt"/>
            </a:endParaRPr>
          </a:p>
        </p:txBody>
      </p:sp>
      <p:grpSp>
        <p:nvGrpSpPr>
          <p:cNvPr id="2" name="Group 6"/>
          <p:cNvGrpSpPr>
            <a:grpSpLocks/>
          </p:cNvGrpSpPr>
          <p:nvPr/>
        </p:nvGrpSpPr>
        <p:grpSpPr bwMode="auto">
          <a:xfrm>
            <a:off x="1763713" y="1898650"/>
            <a:ext cx="4684712" cy="741363"/>
            <a:chOff x="1764246" y="1898649"/>
            <a:chExt cx="4684179" cy="1420813"/>
          </a:xfrm>
        </p:grpSpPr>
        <p:cxnSp>
          <p:nvCxnSpPr>
            <p:cNvPr id="16" name="Straight Connector 15"/>
            <p:cNvCxnSpPr/>
            <p:nvPr/>
          </p:nvCxnSpPr>
          <p:spPr bwMode="auto">
            <a:xfrm>
              <a:off x="4096018"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bwMode="auto">
            <a:xfrm>
              <a:off x="6448425"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bwMode="auto">
            <a:xfrm>
              <a:off x="1764246"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sp>
        <p:nvSpPr>
          <p:cNvPr id="19" name="TextBox 31"/>
          <p:cNvSpPr txBox="1">
            <a:spLocks noChangeArrowheads="1"/>
          </p:cNvSpPr>
          <p:nvPr/>
        </p:nvSpPr>
        <p:spPr bwMode="auto">
          <a:xfrm>
            <a:off x="457200" y="3101975"/>
            <a:ext cx="1260000" cy="584775"/>
          </a:xfrm>
          <a:prstGeom prst="rect">
            <a:avLst/>
          </a:prstGeom>
          <a:noFill/>
          <a:ln w="9525">
            <a:noFill/>
            <a:miter lim="800000"/>
            <a:headEnd/>
            <a:tailEnd/>
          </a:ln>
        </p:spPr>
        <p:txBody>
          <a:bodyPr>
            <a:spAutoFit/>
          </a:bodyPr>
          <a:lstStyle/>
          <a:p>
            <a:r>
              <a:rPr lang="en-US" sz="1600" dirty="0" smtClean="0">
                <a:solidFill>
                  <a:srgbClr val="4D4D4F"/>
                </a:solidFill>
                <a:latin typeface="+mn-lt"/>
              </a:rPr>
              <a:t>Secondary colors</a:t>
            </a:r>
            <a:endParaRPr lang="en-US" sz="1600" dirty="0">
              <a:solidFill>
                <a:srgbClr val="4D4D4F"/>
              </a:solidFill>
              <a:latin typeface="+mn-lt"/>
            </a:endParaRPr>
          </a:p>
        </p:txBody>
      </p:sp>
      <p:sp>
        <p:nvSpPr>
          <p:cNvPr id="20" name="Rectangle 19"/>
          <p:cNvSpPr/>
          <p:nvPr/>
        </p:nvSpPr>
        <p:spPr bwMode="auto">
          <a:xfrm>
            <a:off x="457200" y="2822575"/>
            <a:ext cx="8226425" cy="77788"/>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srgbClr val="E8EBED"/>
              </a:solidFill>
              <a:latin typeface="+mn-lt"/>
            </a:endParaRPr>
          </a:p>
        </p:txBody>
      </p:sp>
      <p:cxnSp>
        <p:nvCxnSpPr>
          <p:cNvPr id="21" name="Straight Connector 20"/>
          <p:cNvCxnSpPr/>
          <p:nvPr/>
        </p:nvCxnSpPr>
        <p:spPr bwMode="auto">
          <a:xfrm>
            <a:off x="4095750"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bwMode="auto">
          <a:xfrm>
            <a:off x="6448425"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bwMode="auto">
          <a:xfrm>
            <a:off x="1763713"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sp>
        <p:nvSpPr>
          <p:cNvPr id="24" name="TextBox 40"/>
          <p:cNvSpPr txBox="1">
            <a:spLocks noChangeArrowheads="1"/>
          </p:cNvSpPr>
          <p:nvPr/>
        </p:nvSpPr>
        <p:spPr bwMode="auto">
          <a:xfrm>
            <a:off x="4587875" y="1014413"/>
            <a:ext cx="1363663" cy="523220"/>
          </a:xfrm>
          <a:prstGeom prst="rect">
            <a:avLst/>
          </a:prstGeom>
          <a:noFill/>
          <a:ln w="9525">
            <a:noFill/>
            <a:miter lim="800000"/>
            <a:headEnd/>
            <a:tailEnd/>
          </a:ln>
        </p:spPr>
        <p:txBody>
          <a:bodyPr>
            <a:spAutoFit/>
          </a:bodyPr>
          <a:lstStyle/>
          <a:p>
            <a:r>
              <a:rPr lang="en-US" sz="1400" dirty="0">
                <a:solidFill>
                  <a:srgbClr val="4D4D4F"/>
                </a:solidFill>
                <a:latin typeface="+mn-lt"/>
              </a:rPr>
              <a:t>Use less of these colors</a:t>
            </a:r>
          </a:p>
        </p:txBody>
      </p:sp>
      <p:sp>
        <p:nvSpPr>
          <p:cNvPr id="25" name="TextBox 41"/>
          <p:cNvSpPr txBox="1">
            <a:spLocks noChangeArrowheads="1"/>
          </p:cNvSpPr>
          <p:nvPr/>
        </p:nvSpPr>
        <p:spPr bwMode="auto">
          <a:xfrm>
            <a:off x="6448425" y="1014413"/>
            <a:ext cx="2403475" cy="523220"/>
          </a:xfrm>
          <a:prstGeom prst="rect">
            <a:avLst/>
          </a:prstGeom>
          <a:noFill/>
          <a:ln w="9525">
            <a:noFill/>
            <a:miter lim="800000"/>
            <a:headEnd/>
            <a:tailEnd/>
          </a:ln>
        </p:spPr>
        <p:txBody>
          <a:bodyPr>
            <a:spAutoFit/>
          </a:bodyPr>
          <a:lstStyle/>
          <a:p>
            <a:r>
              <a:rPr lang="en-US" sz="1400">
                <a:solidFill>
                  <a:srgbClr val="4D4D4F"/>
                </a:solidFill>
                <a:latin typeface="+mn-lt"/>
              </a:rPr>
              <a:t>Use these colors only when highlighting information</a:t>
            </a:r>
          </a:p>
        </p:txBody>
      </p:sp>
      <p:sp>
        <p:nvSpPr>
          <p:cNvPr id="26" name="Rectangle 25"/>
          <p:cNvSpPr/>
          <p:nvPr/>
        </p:nvSpPr>
        <p:spPr bwMode="auto">
          <a:xfrm>
            <a:off x="457200" y="1617663"/>
            <a:ext cx="8226425" cy="76200"/>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srgbClr val="4D4D4F"/>
              </a:solidFill>
              <a:latin typeface="+mn-lt"/>
            </a:endParaRPr>
          </a:p>
        </p:txBody>
      </p:sp>
      <p:cxnSp>
        <p:nvCxnSpPr>
          <p:cNvPr id="27" name="Straight Connector 26"/>
          <p:cNvCxnSpPr/>
          <p:nvPr/>
        </p:nvCxnSpPr>
        <p:spPr bwMode="auto">
          <a:xfrm>
            <a:off x="4095750"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bwMode="auto">
          <a:xfrm>
            <a:off x="6448425"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bwMode="auto">
          <a:xfrm>
            <a:off x="1763713"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nvGrpSpPr>
          <p:cNvPr id="3" name="Group 61"/>
          <p:cNvGrpSpPr/>
          <p:nvPr/>
        </p:nvGrpSpPr>
        <p:grpSpPr>
          <a:xfrm>
            <a:off x="1971675" y="1873250"/>
            <a:ext cx="1912938" cy="277813"/>
            <a:chOff x="1971675" y="1873250"/>
            <a:chExt cx="1912938" cy="277813"/>
          </a:xfrm>
        </p:grpSpPr>
        <p:sp>
          <p:nvSpPr>
            <p:cNvPr id="10" name="Rectangle 9"/>
            <p:cNvSpPr/>
            <p:nvPr userDrawn="1"/>
          </p:nvSpPr>
          <p:spPr>
            <a:xfrm>
              <a:off x="1971675" y="1879600"/>
              <a:ext cx="1912938" cy="271463"/>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latin typeface="+mn-lt"/>
              </a:endParaRPr>
            </a:p>
          </p:txBody>
        </p:sp>
        <p:sp>
          <p:nvSpPr>
            <p:cNvPr id="30" name="TextBox 15"/>
            <p:cNvSpPr txBox="1">
              <a:spLocks noChangeArrowheads="1"/>
            </p:cNvSpPr>
            <p:nvPr userDrawn="1"/>
          </p:nvSpPr>
          <p:spPr bwMode="auto">
            <a:xfrm>
              <a:off x="2119313" y="1873250"/>
              <a:ext cx="1631950" cy="277813"/>
            </a:xfrm>
            <a:prstGeom prst="rect">
              <a:avLst/>
            </a:prstGeom>
            <a:noFill/>
            <a:ln w="9525">
              <a:noFill/>
              <a:miter lim="800000"/>
              <a:headEnd/>
              <a:tailEnd/>
            </a:ln>
          </p:spPr>
          <p:txBody>
            <a:bodyPr>
              <a:spAutoFit/>
            </a:bodyPr>
            <a:lstStyle/>
            <a:p>
              <a:r>
                <a:rPr lang="en-US" sz="1200">
                  <a:solidFill>
                    <a:prstClr val="white"/>
                  </a:solidFill>
                  <a:latin typeface="+mn-lt"/>
                </a:rPr>
                <a:t>R 77  G 128  B 190</a:t>
              </a:r>
            </a:p>
          </p:txBody>
        </p:sp>
      </p:grpSp>
      <p:sp>
        <p:nvSpPr>
          <p:cNvPr id="31" name="TextBox 47"/>
          <p:cNvSpPr txBox="1">
            <a:spLocks noChangeArrowheads="1"/>
          </p:cNvSpPr>
          <p:nvPr/>
        </p:nvSpPr>
        <p:spPr bwMode="auto">
          <a:xfrm>
            <a:off x="2119313" y="3114675"/>
            <a:ext cx="1631950" cy="276225"/>
          </a:xfrm>
          <a:prstGeom prst="rect">
            <a:avLst/>
          </a:prstGeom>
          <a:noFill/>
          <a:ln w="9525">
            <a:noFill/>
            <a:miter lim="800000"/>
            <a:headEnd/>
            <a:tailEnd/>
          </a:ln>
        </p:spPr>
        <p:txBody>
          <a:bodyPr>
            <a:spAutoFit/>
          </a:bodyPr>
          <a:lstStyle/>
          <a:p>
            <a:r>
              <a:rPr lang="en-US" sz="1200">
                <a:latin typeface="+mn-lt"/>
              </a:rPr>
              <a:t>R 203  G 210  B 216</a:t>
            </a:r>
          </a:p>
        </p:txBody>
      </p:sp>
      <p:sp>
        <p:nvSpPr>
          <p:cNvPr id="32" name="TextBox 48"/>
          <p:cNvSpPr txBox="1">
            <a:spLocks noChangeArrowheads="1"/>
          </p:cNvSpPr>
          <p:nvPr/>
        </p:nvSpPr>
        <p:spPr bwMode="auto">
          <a:xfrm>
            <a:off x="2119313" y="3487738"/>
            <a:ext cx="1631950" cy="277812"/>
          </a:xfrm>
          <a:prstGeom prst="rect">
            <a:avLst/>
          </a:prstGeom>
          <a:noFill/>
          <a:ln w="9525">
            <a:noFill/>
            <a:miter lim="800000"/>
            <a:headEnd/>
            <a:tailEnd/>
          </a:ln>
        </p:spPr>
        <p:txBody>
          <a:bodyPr>
            <a:spAutoFit/>
          </a:bodyPr>
          <a:lstStyle/>
          <a:p>
            <a:r>
              <a:rPr lang="en-US" sz="1200">
                <a:latin typeface="+mn-lt"/>
              </a:rPr>
              <a:t>R 234  G 237  B 239</a:t>
            </a:r>
          </a:p>
        </p:txBody>
      </p:sp>
      <p:sp>
        <p:nvSpPr>
          <p:cNvPr id="33" name="Rectangle 32"/>
          <p:cNvSpPr/>
          <p:nvPr/>
        </p:nvSpPr>
        <p:spPr bwMode="auto">
          <a:xfrm>
            <a:off x="457200" y="4140200"/>
            <a:ext cx="8226425" cy="76200"/>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srgbClr val="E8EBED"/>
              </a:solidFill>
              <a:latin typeface="+mn-lt"/>
            </a:endParaRPr>
          </a:p>
        </p:txBody>
      </p:sp>
      <p:sp>
        <p:nvSpPr>
          <p:cNvPr id="35" name="Rectangle 34"/>
          <p:cNvSpPr/>
          <p:nvPr/>
        </p:nvSpPr>
        <p:spPr>
          <a:xfrm>
            <a:off x="1983249" y="4393617"/>
            <a:ext cx="1912938" cy="271462"/>
          </a:xfrm>
          <a:prstGeom prst="rect">
            <a:avLst/>
          </a:prstGeom>
          <a:solidFill>
            <a:srgbClr val="4D4D4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latin typeface="+mn-lt"/>
            </a:endParaRPr>
          </a:p>
        </p:txBody>
      </p:sp>
      <p:sp>
        <p:nvSpPr>
          <p:cNvPr id="36" name="TextBox 60"/>
          <p:cNvSpPr txBox="1">
            <a:spLocks noChangeArrowheads="1"/>
          </p:cNvSpPr>
          <p:nvPr/>
        </p:nvSpPr>
        <p:spPr bwMode="auto">
          <a:xfrm>
            <a:off x="2130887" y="4377742"/>
            <a:ext cx="1631950" cy="276225"/>
          </a:xfrm>
          <a:prstGeom prst="rect">
            <a:avLst/>
          </a:prstGeom>
          <a:noFill/>
          <a:ln w="9525">
            <a:noFill/>
            <a:miter lim="800000"/>
            <a:headEnd/>
            <a:tailEnd/>
          </a:ln>
        </p:spPr>
        <p:txBody>
          <a:bodyPr>
            <a:spAutoFit/>
          </a:bodyPr>
          <a:lstStyle/>
          <a:p>
            <a:r>
              <a:rPr lang="en-US" sz="1200">
                <a:solidFill>
                  <a:srgbClr val="FFFFFF"/>
                </a:solidFill>
                <a:latin typeface="+mn-lt"/>
              </a:rPr>
              <a:t>R 77  G 77  B 79</a:t>
            </a:r>
          </a:p>
        </p:txBody>
      </p:sp>
      <p:grpSp>
        <p:nvGrpSpPr>
          <p:cNvPr id="4" name="Group 63"/>
          <p:cNvGrpSpPr/>
          <p:nvPr/>
        </p:nvGrpSpPr>
        <p:grpSpPr>
          <a:xfrm>
            <a:off x="4324350" y="1873250"/>
            <a:ext cx="1914525" cy="277813"/>
            <a:chOff x="4324350" y="1873250"/>
            <a:chExt cx="1914525" cy="277813"/>
          </a:xfrm>
        </p:grpSpPr>
        <p:sp>
          <p:nvSpPr>
            <p:cNvPr id="12" name="Rectangle 11"/>
            <p:cNvSpPr/>
            <p:nvPr userDrawn="1"/>
          </p:nvSpPr>
          <p:spPr>
            <a:xfrm>
              <a:off x="4324350" y="1879600"/>
              <a:ext cx="1914525" cy="271463"/>
            </a:xfrm>
            <a:prstGeom prst="rect">
              <a:avLst/>
            </a:prstGeom>
            <a:solidFill>
              <a:srgbClr val="20175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latin typeface="+mn-lt"/>
              </a:endParaRPr>
            </a:p>
          </p:txBody>
        </p:sp>
        <p:sp>
          <p:nvSpPr>
            <p:cNvPr id="37" name="TextBox 61"/>
            <p:cNvSpPr txBox="1">
              <a:spLocks noChangeArrowheads="1"/>
            </p:cNvSpPr>
            <p:nvPr userDrawn="1"/>
          </p:nvSpPr>
          <p:spPr bwMode="auto">
            <a:xfrm>
              <a:off x="4479925" y="1873250"/>
              <a:ext cx="1631950" cy="277813"/>
            </a:xfrm>
            <a:prstGeom prst="rect">
              <a:avLst/>
            </a:prstGeom>
            <a:noFill/>
            <a:ln w="9525">
              <a:noFill/>
              <a:miter lim="800000"/>
              <a:headEnd/>
              <a:tailEnd/>
            </a:ln>
          </p:spPr>
          <p:txBody>
            <a:bodyPr>
              <a:spAutoFit/>
            </a:bodyPr>
            <a:lstStyle/>
            <a:p>
              <a:r>
                <a:rPr lang="en-US" sz="1200" dirty="0">
                  <a:solidFill>
                    <a:prstClr val="white"/>
                  </a:solidFill>
                  <a:latin typeface="+mn-lt"/>
                </a:rPr>
                <a:t>R </a:t>
              </a:r>
              <a:r>
                <a:rPr lang="en-US" sz="1200" dirty="0" smtClean="0">
                  <a:solidFill>
                    <a:prstClr val="white"/>
                  </a:solidFill>
                  <a:latin typeface="+mn-lt"/>
                </a:rPr>
                <a:t>32  </a:t>
              </a:r>
              <a:r>
                <a:rPr lang="en-US" sz="1200" dirty="0">
                  <a:solidFill>
                    <a:prstClr val="white"/>
                  </a:solidFill>
                  <a:latin typeface="+mn-lt"/>
                </a:rPr>
                <a:t>G </a:t>
              </a:r>
              <a:r>
                <a:rPr lang="en-US" sz="1200" dirty="0" smtClean="0">
                  <a:solidFill>
                    <a:prstClr val="white"/>
                  </a:solidFill>
                  <a:latin typeface="+mn-lt"/>
                </a:rPr>
                <a:t>23  </a:t>
              </a:r>
              <a:r>
                <a:rPr lang="en-US" sz="1200" dirty="0">
                  <a:solidFill>
                    <a:prstClr val="white"/>
                  </a:solidFill>
                  <a:latin typeface="+mn-lt"/>
                </a:rPr>
                <a:t>B </a:t>
              </a:r>
              <a:r>
                <a:rPr lang="en-US" sz="1200" dirty="0" smtClean="0">
                  <a:solidFill>
                    <a:prstClr val="white"/>
                  </a:solidFill>
                  <a:latin typeface="+mn-lt"/>
                </a:rPr>
                <a:t>85</a:t>
              </a:r>
              <a:endParaRPr lang="en-US" sz="1200" dirty="0">
                <a:solidFill>
                  <a:prstClr val="white"/>
                </a:solidFill>
                <a:latin typeface="+mn-lt"/>
              </a:endParaRPr>
            </a:p>
          </p:txBody>
        </p:sp>
      </p:grpSp>
      <p:sp>
        <p:nvSpPr>
          <p:cNvPr id="38" name="TextBox 66"/>
          <p:cNvSpPr txBox="1">
            <a:spLocks noChangeArrowheads="1"/>
          </p:cNvSpPr>
          <p:nvPr/>
        </p:nvSpPr>
        <p:spPr bwMode="auto">
          <a:xfrm>
            <a:off x="4473575" y="3114675"/>
            <a:ext cx="1630363" cy="276225"/>
          </a:xfrm>
          <a:prstGeom prst="rect">
            <a:avLst/>
          </a:prstGeom>
          <a:noFill/>
          <a:ln w="9525">
            <a:noFill/>
            <a:miter lim="800000"/>
            <a:headEnd/>
            <a:tailEnd/>
          </a:ln>
        </p:spPr>
        <p:txBody>
          <a:bodyPr>
            <a:spAutoFit/>
          </a:bodyPr>
          <a:lstStyle/>
          <a:p>
            <a:r>
              <a:rPr lang="en-US" sz="1200" dirty="0">
                <a:solidFill>
                  <a:prstClr val="white"/>
                </a:solidFill>
                <a:latin typeface="+mn-lt"/>
              </a:rPr>
              <a:t>R 146  G 150  B 153</a:t>
            </a:r>
          </a:p>
        </p:txBody>
      </p:sp>
      <p:sp>
        <p:nvSpPr>
          <p:cNvPr id="39" name="TextBox 67"/>
          <p:cNvSpPr txBox="1">
            <a:spLocks noChangeArrowheads="1"/>
          </p:cNvSpPr>
          <p:nvPr/>
        </p:nvSpPr>
        <p:spPr bwMode="auto">
          <a:xfrm>
            <a:off x="6864350" y="3114675"/>
            <a:ext cx="1631950" cy="276225"/>
          </a:xfrm>
          <a:prstGeom prst="rect">
            <a:avLst/>
          </a:prstGeom>
          <a:noFill/>
          <a:ln w="9525">
            <a:noFill/>
            <a:miter lim="800000"/>
            <a:headEnd/>
            <a:tailEnd/>
          </a:ln>
        </p:spPr>
        <p:txBody>
          <a:bodyPr>
            <a:spAutoFit/>
          </a:bodyPr>
          <a:lstStyle/>
          <a:p>
            <a:r>
              <a:rPr lang="en-US" sz="1200" dirty="0">
                <a:latin typeface="+mn-lt"/>
              </a:rPr>
              <a:t>R 163  G 201  B 57</a:t>
            </a:r>
          </a:p>
        </p:txBody>
      </p:sp>
      <p:sp>
        <p:nvSpPr>
          <p:cNvPr id="42" name="TextBox 50"/>
          <p:cNvSpPr txBox="1">
            <a:spLocks noChangeArrowheads="1"/>
          </p:cNvSpPr>
          <p:nvPr/>
        </p:nvSpPr>
        <p:spPr bwMode="auto">
          <a:xfrm>
            <a:off x="468774" y="4315829"/>
            <a:ext cx="1260000" cy="584775"/>
          </a:xfrm>
          <a:prstGeom prst="rect">
            <a:avLst/>
          </a:prstGeom>
          <a:noFill/>
          <a:ln w="9525">
            <a:noFill/>
            <a:miter lim="800000"/>
            <a:headEnd/>
            <a:tailEnd/>
          </a:ln>
        </p:spPr>
        <p:txBody>
          <a:bodyPr>
            <a:spAutoFit/>
          </a:bodyPr>
          <a:lstStyle/>
          <a:p>
            <a:r>
              <a:rPr lang="en-US" sz="1600" dirty="0" smtClean="0">
                <a:solidFill>
                  <a:srgbClr val="4D4D4F"/>
                </a:solidFill>
                <a:latin typeface="+mn-lt"/>
              </a:rPr>
              <a:t>Primary text color</a:t>
            </a:r>
            <a:endParaRPr lang="en-US" sz="1600" dirty="0">
              <a:solidFill>
                <a:srgbClr val="4D4D4F"/>
              </a:solidFill>
              <a:latin typeface="+mn-lt"/>
            </a:endParaRPr>
          </a:p>
        </p:txBody>
      </p:sp>
      <p:cxnSp>
        <p:nvCxnSpPr>
          <p:cNvPr id="43" name="Straight Connector 42"/>
          <p:cNvCxnSpPr/>
          <p:nvPr/>
        </p:nvCxnSpPr>
        <p:spPr bwMode="auto">
          <a:xfrm>
            <a:off x="1775287" y="4345992"/>
            <a:ext cx="0" cy="349250"/>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nvGrpSpPr>
          <p:cNvPr id="5" name="Group 62"/>
          <p:cNvGrpSpPr/>
          <p:nvPr/>
        </p:nvGrpSpPr>
        <p:grpSpPr>
          <a:xfrm>
            <a:off x="6731000" y="1887538"/>
            <a:ext cx="1912938" cy="279400"/>
            <a:chOff x="6731000" y="1887538"/>
            <a:chExt cx="1912938" cy="279400"/>
          </a:xfrm>
        </p:grpSpPr>
        <p:sp>
          <p:nvSpPr>
            <p:cNvPr id="52" name="Rectangle 51"/>
            <p:cNvSpPr/>
            <p:nvPr userDrawn="1"/>
          </p:nvSpPr>
          <p:spPr>
            <a:xfrm>
              <a:off x="6731000" y="1893888"/>
              <a:ext cx="1912938"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latin typeface="+mn-lt"/>
              </a:endParaRPr>
            </a:p>
          </p:txBody>
        </p:sp>
        <p:sp>
          <p:nvSpPr>
            <p:cNvPr id="53" name="TextBox 65"/>
            <p:cNvSpPr txBox="1">
              <a:spLocks noChangeArrowheads="1"/>
            </p:cNvSpPr>
            <p:nvPr userDrawn="1"/>
          </p:nvSpPr>
          <p:spPr bwMode="auto">
            <a:xfrm>
              <a:off x="6864350" y="1887538"/>
              <a:ext cx="1631950" cy="277812"/>
            </a:xfrm>
            <a:prstGeom prst="rect">
              <a:avLst/>
            </a:prstGeom>
            <a:noFill/>
            <a:ln w="9525">
              <a:noFill/>
              <a:miter lim="800000"/>
              <a:headEnd/>
              <a:tailEnd/>
            </a:ln>
          </p:spPr>
          <p:txBody>
            <a:bodyPr>
              <a:spAutoFit/>
            </a:bodyPr>
            <a:lstStyle/>
            <a:p>
              <a:r>
                <a:rPr lang="en-US" sz="1200" dirty="0">
                  <a:solidFill>
                    <a:srgbClr val="4D4D4F"/>
                  </a:solidFill>
                  <a:latin typeface="+mn-lt"/>
                </a:rPr>
                <a:t>R 255  G 163  B 0</a:t>
              </a:r>
            </a:p>
          </p:txBody>
        </p:sp>
      </p:grpSp>
      <p:sp>
        <p:nvSpPr>
          <p:cNvPr id="57" name="Title 1"/>
          <p:cNvSpPr txBox="1">
            <a:spLocks/>
          </p:cNvSpPr>
          <p:nvPr/>
        </p:nvSpPr>
        <p:spPr>
          <a:xfrm>
            <a:off x="333375" y="0"/>
            <a:ext cx="8229600" cy="813816"/>
          </a:xfrm>
          <a:prstGeom prst="rect">
            <a:avLst/>
          </a:prstGeom>
        </p:spPr>
        <p:txBody>
          <a:bodyPr anchor="ctr"/>
          <a:lstStyle>
            <a:lvl1pPr>
              <a:defRPr baseline="0"/>
            </a:lvl1pPr>
          </a:lstStyle>
          <a:p>
            <a:pPr algn="l" eaLnBrk="1" fontAlgn="auto" hangingPunct="1">
              <a:spcBef>
                <a:spcPct val="0"/>
              </a:spcBef>
              <a:spcAft>
                <a:spcPts val="0"/>
              </a:spcAft>
              <a:buSzTx/>
              <a:buFontTx/>
              <a:buNone/>
              <a:defRPr/>
            </a:pPr>
            <a:r>
              <a:rPr lang="en-US" sz="2400" dirty="0" smtClean="0">
                <a:solidFill>
                  <a:prstClr val="white"/>
                </a:solidFill>
                <a:latin typeface="+mn-lt"/>
              </a:rPr>
              <a:t>Color guide</a:t>
            </a:r>
          </a:p>
        </p:txBody>
      </p:sp>
      <p:sp>
        <p:nvSpPr>
          <p:cNvPr id="56" name="Rectangle 55"/>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latin typeface="+mn-lt"/>
            </a:endParaRPr>
          </a:p>
        </p:txBody>
      </p:sp>
      <p:cxnSp>
        <p:nvCxnSpPr>
          <p:cNvPr id="58" name="Straight Connector 57"/>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9"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mn-lt"/>
              </a:rPr>
              <a:pPr/>
              <a:t>‹#›</a:t>
            </a:fld>
            <a:endParaRPr lang="en-US" sz="700" b="0" dirty="0">
              <a:solidFill>
                <a:srgbClr val="95999C"/>
              </a:solidFill>
              <a:latin typeface="+mn-lt"/>
            </a:endParaRPr>
          </a:p>
        </p:txBody>
      </p:sp>
      <p:sp>
        <p:nvSpPr>
          <p:cNvPr id="60" name="Rectangle 59"/>
          <p:cNvSpPr/>
          <p:nvPr/>
        </p:nvSpPr>
        <p:spPr>
          <a:xfrm>
            <a:off x="402336" y="6655147"/>
            <a:ext cx="8741664" cy="200055"/>
          </a:xfrm>
          <a:prstGeom prst="rect">
            <a:avLst/>
          </a:prstGeom>
        </p:spPr>
        <p:txBody>
          <a:bodyPr wrap="square" lIns="0" rIns="0">
            <a:spAutoFit/>
          </a:bodyPr>
          <a:lstStyle/>
          <a:p>
            <a:pPr algn="l"/>
            <a:r>
              <a:rPr lang="en-US" sz="700" b="0" smtClean="0">
                <a:solidFill>
                  <a:srgbClr val="929699"/>
                </a:solidFill>
                <a:latin typeface="+mn-lt"/>
              </a:rPr>
              <a:t>© 2014 </a:t>
            </a:r>
            <a:r>
              <a:rPr lang="en-US" sz="700" b="0" dirty="0" smtClean="0">
                <a:solidFill>
                  <a:srgbClr val="929699"/>
                </a:solidFill>
                <a:latin typeface="+mn-lt"/>
              </a:rPr>
              <a:t>Quintiq</a:t>
            </a:r>
            <a:endParaRPr lang="en-US" sz="700" b="0" dirty="0">
              <a:solidFill>
                <a:srgbClr val="929699"/>
              </a:solidFill>
              <a:latin typeface="+mn-lt"/>
            </a:endParaRPr>
          </a:p>
        </p:txBody>
      </p:sp>
      <p:pic>
        <p:nvPicPr>
          <p:cNvPr id="61"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grpSp>
        <p:nvGrpSpPr>
          <p:cNvPr id="6" name="Group 64"/>
          <p:cNvGrpSpPr/>
          <p:nvPr/>
        </p:nvGrpSpPr>
        <p:grpSpPr>
          <a:xfrm>
            <a:off x="4325937" y="4363736"/>
            <a:ext cx="1912938" cy="277813"/>
            <a:chOff x="1971675" y="1873250"/>
            <a:chExt cx="1912938" cy="277813"/>
          </a:xfrm>
        </p:grpSpPr>
        <p:sp>
          <p:nvSpPr>
            <p:cNvPr id="66" name="Rectangle 65"/>
            <p:cNvSpPr/>
            <p:nvPr userDrawn="1"/>
          </p:nvSpPr>
          <p:spPr>
            <a:xfrm>
              <a:off x="1971675" y="1879600"/>
              <a:ext cx="1912938" cy="271463"/>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latin typeface="+mn-lt"/>
              </a:endParaRPr>
            </a:p>
          </p:txBody>
        </p:sp>
        <p:sp>
          <p:nvSpPr>
            <p:cNvPr id="67" name="TextBox 15"/>
            <p:cNvSpPr txBox="1">
              <a:spLocks noChangeArrowheads="1"/>
            </p:cNvSpPr>
            <p:nvPr userDrawn="1"/>
          </p:nvSpPr>
          <p:spPr bwMode="auto">
            <a:xfrm>
              <a:off x="2119313" y="1873250"/>
              <a:ext cx="1631950" cy="277813"/>
            </a:xfrm>
            <a:prstGeom prst="rect">
              <a:avLst/>
            </a:prstGeom>
            <a:noFill/>
            <a:ln w="9525">
              <a:noFill/>
              <a:miter lim="800000"/>
              <a:headEnd/>
              <a:tailEnd/>
            </a:ln>
          </p:spPr>
          <p:txBody>
            <a:bodyPr>
              <a:spAutoFit/>
            </a:bodyPr>
            <a:lstStyle/>
            <a:p>
              <a:r>
                <a:rPr lang="en-US" sz="1200">
                  <a:solidFill>
                    <a:prstClr val="white"/>
                  </a:solidFill>
                  <a:latin typeface="+mn-lt"/>
                </a:rPr>
                <a:t>R 77  G 128  B 190</a:t>
              </a:r>
            </a:p>
          </p:txBody>
        </p:sp>
      </p:grpSp>
      <p:grpSp>
        <p:nvGrpSpPr>
          <p:cNvPr id="15" name="Group 67"/>
          <p:cNvGrpSpPr/>
          <p:nvPr/>
        </p:nvGrpSpPr>
        <p:grpSpPr>
          <a:xfrm>
            <a:off x="4324350" y="4712333"/>
            <a:ext cx="1914525" cy="277813"/>
            <a:chOff x="4324350" y="1873250"/>
            <a:chExt cx="1914525" cy="277813"/>
          </a:xfrm>
        </p:grpSpPr>
        <p:sp>
          <p:nvSpPr>
            <p:cNvPr id="69" name="Rectangle 68"/>
            <p:cNvSpPr/>
            <p:nvPr userDrawn="1"/>
          </p:nvSpPr>
          <p:spPr>
            <a:xfrm>
              <a:off x="4324350" y="1879600"/>
              <a:ext cx="1914525" cy="271463"/>
            </a:xfrm>
            <a:prstGeom prst="rect">
              <a:avLst/>
            </a:prstGeom>
            <a:solidFill>
              <a:srgbClr val="20175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latin typeface="+mn-lt"/>
              </a:endParaRPr>
            </a:p>
          </p:txBody>
        </p:sp>
        <p:sp>
          <p:nvSpPr>
            <p:cNvPr id="70" name="TextBox 61"/>
            <p:cNvSpPr txBox="1">
              <a:spLocks noChangeArrowheads="1"/>
            </p:cNvSpPr>
            <p:nvPr userDrawn="1"/>
          </p:nvSpPr>
          <p:spPr bwMode="auto">
            <a:xfrm>
              <a:off x="4479925" y="1873250"/>
              <a:ext cx="1631950" cy="277813"/>
            </a:xfrm>
            <a:prstGeom prst="rect">
              <a:avLst/>
            </a:prstGeom>
            <a:noFill/>
            <a:ln w="9525">
              <a:noFill/>
              <a:miter lim="800000"/>
              <a:headEnd/>
              <a:tailEnd/>
            </a:ln>
          </p:spPr>
          <p:txBody>
            <a:bodyPr>
              <a:spAutoFit/>
            </a:bodyPr>
            <a:lstStyle/>
            <a:p>
              <a:r>
                <a:rPr lang="en-US" sz="1200" dirty="0">
                  <a:solidFill>
                    <a:prstClr val="white"/>
                  </a:solidFill>
                  <a:latin typeface="+mn-lt"/>
                </a:rPr>
                <a:t>R </a:t>
              </a:r>
              <a:r>
                <a:rPr lang="en-US" sz="1200" dirty="0" smtClean="0">
                  <a:solidFill>
                    <a:prstClr val="white"/>
                  </a:solidFill>
                  <a:latin typeface="+mn-lt"/>
                </a:rPr>
                <a:t>32  </a:t>
              </a:r>
              <a:r>
                <a:rPr lang="en-US" sz="1200" dirty="0">
                  <a:solidFill>
                    <a:prstClr val="white"/>
                  </a:solidFill>
                  <a:latin typeface="+mn-lt"/>
                </a:rPr>
                <a:t>G </a:t>
              </a:r>
              <a:r>
                <a:rPr lang="en-US" sz="1200" dirty="0" smtClean="0">
                  <a:solidFill>
                    <a:prstClr val="white"/>
                  </a:solidFill>
                  <a:latin typeface="+mn-lt"/>
                </a:rPr>
                <a:t>23  </a:t>
              </a:r>
              <a:r>
                <a:rPr lang="en-US" sz="1200" dirty="0">
                  <a:solidFill>
                    <a:prstClr val="white"/>
                  </a:solidFill>
                  <a:latin typeface="+mn-lt"/>
                </a:rPr>
                <a:t>B </a:t>
              </a:r>
              <a:r>
                <a:rPr lang="en-US" sz="1200" dirty="0" smtClean="0">
                  <a:solidFill>
                    <a:prstClr val="white"/>
                  </a:solidFill>
                  <a:latin typeface="+mn-lt"/>
                </a:rPr>
                <a:t>85</a:t>
              </a:r>
              <a:endParaRPr lang="en-US" sz="1200" dirty="0">
                <a:solidFill>
                  <a:prstClr val="white"/>
                </a:solidFill>
                <a:latin typeface="+mn-lt"/>
              </a:endParaRPr>
            </a:p>
          </p:txBody>
        </p:sp>
      </p:grpSp>
      <p:grpSp>
        <p:nvGrpSpPr>
          <p:cNvPr id="34" name="Group 70"/>
          <p:cNvGrpSpPr/>
          <p:nvPr/>
        </p:nvGrpSpPr>
        <p:grpSpPr>
          <a:xfrm>
            <a:off x="4325937" y="5060931"/>
            <a:ext cx="1912938" cy="279400"/>
            <a:chOff x="6731000" y="1887538"/>
            <a:chExt cx="1912938" cy="279400"/>
          </a:xfrm>
        </p:grpSpPr>
        <p:sp>
          <p:nvSpPr>
            <p:cNvPr id="72" name="Rectangle 71"/>
            <p:cNvSpPr/>
            <p:nvPr userDrawn="1"/>
          </p:nvSpPr>
          <p:spPr>
            <a:xfrm>
              <a:off x="6731000" y="1893888"/>
              <a:ext cx="1912938"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latin typeface="+mn-lt"/>
              </a:endParaRPr>
            </a:p>
          </p:txBody>
        </p:sp>
        <p:sp>
          <p:nvSpPr>
            <p:cNvPr id="73" name="TextBox 65"/>
            <p:cNvSpPr txBox="1">
              <a:spLocks noChangeArrowheads="1"/>
            </p:cNvSpPr>
            <p:nvPr userDrawn="1"/>
          </p:nvSpPr>
          <p:spPr bwMode="auto">
            <a:xfrm>
              <a:off x="6864350" y="1887538"/>
              <a:ext cx="1631950" cy="277812"/>
            </a:xfrm>
            <a:prstGeom prst="rect">
              <a:avLst/>
            </a:prstGeom>
            <a:noFill/>
            <a:ln w="9525">
              <a:noFill/>
              <a:miter lim="800000"/>
              <a:headEnd/>
              <a:tailEnd/>
            </a:ln>
          </p:spPr>
          <p:txBody>
            <a:bodyPr>
              <a:spAutoFit/>
            </a:bodyPr>
            <a:lstStyle/>
            <a:p>
              <a:r>
                <a:rPr lang="en-US" sz="1200" dirty="0">
                  <a:solidFill>
                    <a:srgbClr val="4D4D4F"/>
                  </a:solidFill>
                  <a:latin typeface="+mn-lt"/>
                </a:rPr>
                <a:t>R 255  G 163  B 0</a:t>
              </a:r>
            </a:p>
          </p:txBody>
        </p:sp>
      </p:grpSp>
    </p:spTree>
  </p:cSld>
  <p:clrMapOvr>
    <a:masterClrMapping/>
  </p:clrMapOvr>
  <p:timing>
    <p:tnLst>
      <p:par>
        <p:cTn id="1" dur="indefinite" restart="never" nodeType="tmRoot"/>
      </p:par>
    </p:tnLst>
  </p:timing>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Free content 1">
    <p:spTree>
      <p:nvGrpSpPr>
        <p:cNvPr id="1" name=""/>
        <p:cNvGrpSpPr/>
        <p:nvPr/>
      </p:nvGrpSpPr>
      <p:grpSpPr>
        <a:xfrm>
          <a:off x="0" y="0"/>
          <a:ext cx="0" cy="0"/>
          <a:chOff x="0" y="0"/>
          <a:chExt cx="0" cy="0"/>
        </a:xfrm>
      </p:grpSpPr>
      <p:sp>
        <p:nvSpPr>
          <p:cNvPr id="3" name="Rectangle 2"/>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sp>
        <p:nvSpPr>
          <p:cNvPr id="9"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cxnSp>
        <p:nvCxnSpPr>
          <p:cNvPr id="14" name="Straight Connector 13"/>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sp>
        <p:nvSpPr>
          <p:cNvPr id="12" name="Rectangle 11"/>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2015 Quintiq</a:t>
            </a:r>
            <a:endParaRPr lang="en-US" sz="700" b="0" dirty="0">
              <a:solidFill>
                <a:srgbClr val="929699"/>
              </a:solidFill>
              <a:latin typeface="Calibri" panose="020F0502020204030204" pitchFamily="34" charset="0"/>
            </a:endParaRPr>
          </a:p>
        </p:txBody>
      </p:sp>
      <p:pic>
        <p:nvPicPr>
          <p:cNvPr id="8"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Tree>
  </p:cSld>
  <p:clrMapOvr>
    <a:masterClrMapping/>
  </p:clrMapOvr>
  <p:hf hdr="0" ftr="0" dt="0"/>
</p:sldLayout>
</file>

<file path=ppt/slideLayouts/slideLayout100.xml><?xml version="1.0" encoding="utf-8"?>
<p:sldLayout xmlns:a="http://schemas.openxmlformats.org/drawingml/2006/main" xmlns:r="http://schemas.openxmlformats.org/officeDocument/2006/relationships" xmlns:p="http://schemas.openxmlformats.org/presentationml/2006/main">
  <p:cSld name="74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2912710674"/>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cSld name="78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3025228758"/>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cSld name="80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1514983450"/>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cSld name="84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2353882982"/>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cSld name="85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1466937997"/>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cSld name="4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nchor="t" anchorCtr="0"/>
          <a:lstStyle>
            <a:lvl1pPr>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nchor="t" anchorCtr="0"/>
          <a:lstStyle>
            <a:lvl1pPr>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nchor="t" anchorCtr="0"/>
          <a:lstStyle>
            <a:lvl1pPr>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15666" y="1600200"/>
            <a:ext cx="2057400" cy="1151467"/>
          </a:xfrm>
          <a:prstGeom prst="rect">
            <a:avLst/>
          </a:prstGeom>
        </p:spPr>
        <p:txBody>
          <a:bodyPr/>
          <a:lstStyle>
            <a:lvl1pPr>
              <a:buNone/>
              <a:defRPr/>
            </a:lvl1pPr>
          </a:lstStyle>
          <a:p>
            <a:r>
              <a:rPr lang="en-US" smtClean="0"/>
              <a:t>Click icon to add picture</a:t>
            </a:r>
            <a:endParaRPr lang="en-US"/>
          </a:p>
        </p:txBody>
      </p:sp>
      <p:sp>
        <p:nvSpPr>
          <p:cNvPr id="12" name="Picture Placeholder 32"/>
          <p:cNvSpPr>
            <a:spLocks noGrp="1"/>
          </p:cNvSpPr>
          <p:nvPr>
            <p:ph type="pic" sz="quarter" idx="19"/>
          </p:nvPr>
        </p:nvSpPr>
        <p:spPr>
          <a:xfrm>
            <a:off x="6815666" y="2971800"/>
            <a:ext cx="2057400" cy="1151467"/>
          </a:xfrm>
          <a:prstGeom prst="rect">
            <a:avLst/>
          </a:prstGeom>
        </p:spPr>
        <p:txBody>
          <a:bodyPr/>
          <a:lstStyle>
            <a:lvl1pPr>
              <a:buNone/>
              <a:defRPr/>
            </a:lvl1pPr>
          </a:lstStyle>
          <a:p>
            <a:r>
              <a:rPr lang="en-US" smtClean="0"/>
              <a:t>Click icon to add picture</a:t>
            </a:r>
            <a:endParaRPr lang="en-US"/>
          </a:p>
        </p:txBody>
      </p:sp>
      <p:sp>
        <p:nvSpPr>
          <p:cNvPr id="14" name="Text Placeholder 14"/>
          <p:cNvSpPr>
            <a:spLocks noGrp="1"/>
          </p:cNvSpPr>
          <p:nvPr>
            <p:ph type="body" sz="quarter" idx="20" hasCustomPrompt="1"/>
          </p:nvPr>
        </p:nvSpPr>
        <p:spPr>
          <a:xfrm>
            <a:off x="6807199" y="4267200"/>
            <a:ext cx="2049462" cy="1143000"/>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5" name="Text Placeholder 16"/>
          <p:cNvSpPr>
            <a:spLocks noGrp="1"/>
          </p:cNvSpPr>
          <p:nvPr>
            <p:ph type="body" sz="quarter" idx="21" hasCustomPrompt="1"/>
          </p:nvPr>
        </p:nvSpPr>
        <p:spPr>
          <a:xfrm>
            <a:off x="6807200" y="5435600"/>
            <a:ext cx="2057400" cy="4572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
        <p:nvSpPr>
          <p:cNvPr id="16" name="Rectangle 15"/>
          <p:cNvSpPr/>
          <p:nvPr/>
        </p:nvSpPr>
        <p:spPr>
          <a:xfrm>
            <a:off x="6619346" y="4356000"/>
            <a:ext cx="52387" cy="1440000"/>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a:solidFill>
                <a:prstClr val="white"/>
              </a:solidFill>
            </a:endParaRPr>
          </a:p>
        </p:txBody>
      </p:sp>
    </p:spTree>
    <p:extLst>
      <p:ext uri="{BB962C8B-B14F-4D97-AF65-F5344CB8AC3E}">
        <p14:creationId xmlns:p14="http://schemas.microsoft.com/office/powerpoint/2010/main" val="2730928659"/>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cSld name="94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1128964372"/>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cSld name="90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118708099"/>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cSld name="82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447317181"/>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cSld name="93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103179313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 section text only 1">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47675"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Heading</a:t>
            </a:r>
          </a:p>
        </p:txBody>
      </p:sp>
      <p:sp>
        <p:nvSpPr>
          <p:cNvPr id="7"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sp>
        <p:nvSpPr>
          <p:cNvPr id="9" name="Text Placeholder 8"/>
          <p:cNvSpPr>
            <a:spLocks noGrp="1"/>
          </p:cNvSpPr>
          <p:nvPr>
            <p:ph type="body" sz="quarter" idx="10" hasCustomPrompt="1"/>
          </p:nvPr>
        </p:nvSpPr>
        <p:spPr>
          <a:xfrm>
            <a:off x="447675" y="1793875"/>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dirty="0" smtClean="0"/>
              <a:t>Bullet text in sentence case</a:t>
            </a:r>
          </a:p>
          <a:p>
            <a:pPr lvl="1"/>
            <a:r>
              <a:rPr lang="en-US" dirty="0" smtClean="0"/>
              <a:t>Adjust font size according to preference. </a:t>
            </a:r>
          </a:p>
          <a:p>
            <a:pPr lvl="2"/>
            <a:r>
              <a:rPr lang="en-US" dirty="0" smtClean="0"/>
              <a:t>Bigger sized fonts are better </a:t>
            </a:r>
          </a:p>
          <a:p>
            <a:pPr lvl="2"/>
            <a:r>
              <a:rPr lang="en-US" dirty="0" smtClean="0"/>
              <a:t>The lower the level of text, the smaller the font</a:t>
            </a:r>
          </a:p>
          <a:p>
            <a:pPr lvl="3"/>
            <a:r>
              <a:rPr lang="en-US" dirty="0" smtClean="0"/>
              <a:t>Fonts should never be less than 12pt in size</a:t>
            </a:r>
          </a:p>
          <a:p>
            <a:pPr lvl="4"/>
            <a:r>
              <a:rPr lang="en-US" dirty="0" smtClean="0"/>
              <a:t>Exceptions to the 12pt rule would be small copyright information, dates , or anything not related to the main content</a:t>
            </a:r>
          </a:p>
        </p:txBody>
      </p:sp>
      <p:sp>
        <p:nvSpPr>
          <p:cNvPr id="10" name="Text Placeholder 2"/>
          <p:cNvSpPr>
            <a:spLocks noGrp="1"/>
          </p:cNvSpPr>
          <p:nvPr>
            <p:ph type="body" idx="11" hasCustomPrompt="1"/>
          </p:nvPr>
        </p:nvSpPr>
        <p:spPr>
          <a:xfrm>
            <a:off x="4616491"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Heading</a:t>
            </a:r>
          </a:p>
        </p:txBody>
      </p:sp>
      <p:sp>
        <p:nvSpPr>
          <p:cNvPr id="8" name="Text Placeholder 8"/>
          <p:cNvSpPr>
            <a:spLocks noGrp="1"/>
          </p:cNvSpPr>
          <p:nvPr>
            <p:ph type="body" sz="quarter" idx="12" hasCustomPrompt="1"/>
          </p:nvPr>
        </p:nvSpPr>
        <p:spPr>
          <a:xfrm>
            <a:off x="4628065" y="1795804"/>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dirty="0" smtClean="0"/>
              <a:t>Bullet text in sentence case</a:t>
            </a:r>
          </a:p>
          <a:p>
            <a:pPr lvl="1"/>
            <a:r>
              <a:rPr lang="en-US" dirty="0" smtClean="0"/>
              <a:t>Adjust font size according to preference. </a:t>
            </a:r>
          </a:p>
          <a:p>
            <a:pPr lvl="2"/>
            <a:r>
              <a:rPr lang="en-US" dirty="0" smtClean="0"/>
              <a:t>Bigger sized fonts are better </a:t>
            </a:r>
          </a:p>
          <a:p>
            <a:pPr lvl="2"/>
            <a:r>
              <a:rPr lang="en-US" dirty="0" smtClean="0"/>
              <a:t>The lower the level of text, the smaller the font</a:t>
            </a:r>
          </a:p>
          <a:p>
            <a:pPr lvl="3"/>
            <a:r>
              <a:rPr lang="en-US" dirty="0" smtClean="0"/>
              <a:t>Fonts should never be less than 12pt in size</a:t>
            </a:r>
          </a:p>
          <a:p>
            <a:pPr lvl="4"/>
            <a:r>
              <a:rPr lang="en-US" dirty="0" smtClean="0"/>
              <a:t>Exceptions to the 12pt rule would be small copyright information, dates , or anything not related to the main content</a:t>
            </a:r>
          </a:p>
        </p:txBody>
      </p:sp>
      <p:sp>
        <p:nvSpPr>
          <p:cNvPr id="12" name="Rectangle 11"/>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13" name="Straight Connector 12"/>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sp>
        <p:nvSpPr>
          <p:cNvPr id="15" name="Rectangle 14"/>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2014 Quintiq</a:t>
            </a:r>
            <a:endParaRPr lang="en-US" sz="700" b="0" dirty="0">
              <a:solidFill>
                <a:srgbClr val="929699"/>
              </a:solidFill>
              <a:latin typeface="Calibri" panose="020F0502020204030204" pitchFamily="34" charset="0"/>
            </a:endParaRPr>
          </a:p>
        </p:txBody>
      </p:sp>
      <p:pic>
        <p:nvPicPr>
          <p:cNvPr id="16"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Tree>
  </p:cSld>
  <p:clrMapOvr>
    <a:masterClrMapping/>
  </p:clrMapOvr>
  <p:timing>
    <p:tnLst>
      <p:par>
        <p:cTn id="1" dur="indefinite" restart="never" nodeType="tmRoot"/>
      </p:par>
    </p:tnLst>
  </p:timing>
  <p:hf hdr="0" ftr="0" dt="0"/>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olor guide">
    <p:spTree>
      <p:nvGrpSpPr>
        <p:cNvPr id="1" name=""/>
        <p:cNvGrpSpPr/>
        <p:nvPr/>
      </p:nvGrpSpPr>
      <p:grpSpPr>
        <a:xfrm>
          <a:off x="0" y="0"/>
          <a:ext cx="0" cy="0"/>
          <a:chOff x="0" y="0"/>
          <a:chExt cx="0" cy="0"/>
        </a:xfrm>
      </p:grpSpPr>
      <p:sp>
        <p:nvSpPr>
          <p:cNvPr id="2" name="Rectangle 1"/>
          <p:cNvSpPr/>
          <p:nvPr/>
        </p:nvSpPr>
        <p:spPr>
          <a:xfrm>
            <a:off x="1971675" y="3498850"/>
            <a:ext cx="1912938" cy="273050"/>
          </a:xfrm>
          <a:prstGeom prst="rect">
            <a:avLst/>
          </a:prstGeom>
          <a:solidFill>
            <a:srgbClr val="EAEDE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3" name="Rectangle 2"/>
          <p:cNvSpPr/>
          <p:nvPr/>
        </p:nvSpPr>
        <p:spPr>
          <a:xfrm>
            <a:off x="1971675" y="3128963"/>
            <a:ext cx="1912938" cy="271462"/>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4" name="Rectangle 3"/>
          <p:cNvSpPr/>
          <p:nvPr/>
        </p:nvSpPr>
        <p:spPr>
          <a:xfrm>
            <a:off x="4325938" y="3128963"/>
            <a:ext cx="1912937" cy="271462"/>
          </a:xfrm>
          <a:prstGeom prst="rect">
            <a:avLst/>
          </a:prstGeom>
          <a:solidFill>
            <a:srgbClr val="92969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5" name="Rectangle 4"/>
          <p:cNvSpPr/>
          <p:nvPr/>
        </p:nvSpPr>
        <p:spPr>
          <a:xfrm>
            <a:off x="6729413" y="3128963"/>
            <a:ext cx="1914525" cy="271462"/>
          </a:xfrm>
          <a:prstGeom prst="rect">
            <a:avLst/>
          </a:prstGeom>
          <a:solidFill>
            <a:srgbClr val="A3C93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6" name="TextBox 1"/>
          <p:cNvSpPr txBox="1">
            <a:spLocks noChangeArrowheads="1"/>
          </p:cNvSpPr>
          <p:nvPr/>
        </p:nvSpPr>
        <p:spPr bwMode="auto">
          <a:xfrm>
            <a:off x="2217738" y="1014413"/>
            <a:ext cx="1363662" cy="52387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400" b="0" dirty="0">
                <a:solidFill>
                  <a:srgbClr val="4D4D4F"/>
                </a:solidFill>
                <a:latin typeface="Calibri"/>
              </a:rPr>
              <a:t>Use more of these colors</a:t>
            </a:r>
          </a:p>
        </p:txBody>
      </p:sp>
      <p:sp>
        <p:nvSpPr>
          <p:cNvPr id="7" name="TextBox 9"/>
          <p:cNvSpPr txBox="1">
            <a:spLocks noChangeArrowheads="1"/>
          </p:cNvSpPr>
          <p:nvPr/>
        </p:nvSpPr>
        <p:spPr bwMode="auto">
          <a:xfrm>
            <a:off x="457200" y="1876425"/>
            <a:ext cx="1260475" cy="584200"/>
          </a:xfrm>
          <a:prstGeom prst="rect">
            <a:avLst/>
          </a:prstGeom>
          <a:noFill/>
          <a:ln w="9525">
            <a:noFill/>
            <a:miter lim="800000"/>
            <a:headEnd/>
            <a:tailEnd/>
          </a:ln>
        </p:spPr>
        <p:txBody>
          <a:bodyPr>
            <a:spAutoFit/>
          </a:bodyPr>
          <a:lstStyle/>
          <a:p>
            <a:pPr algn="l" eaLnBrk="1" fontAlgn="auto" hangingPunct="1">
              <a:spcBef>
                <a:spcPts val="0"/>
              </a:spcBef>
              <a:spcAft>
                <a:spcPts val="0"/>
              </a:spcAft>
              <a:buSzTx/>
              <a:buFontTx/>
              <a:buNone/>
              <a:defRPr/>
            </a:pPr>
            <a:r>
              <a:rPr lang="en-US" sz="1600" b="0" dirty="0">
                <a:solidFill>
                  <a:srgbClr val="4D4D4F"/>
                </a:solidFill>
                <a:latin typeface="Calibri"/>
              </a:rPr>
              <a:t>Primary colors</a:t>
            </a:r>
          </a:p>
        </p:txBody>
      </p:sp>
      <p:grpSp>
        <p:nvGrpSpPr>
          <p:cNvPr id="8" name="Group 6"/>
          <p:cNvGrpSpPr>
            <a:grpSpLocks/>
          </p:cNvGrpSpPr>
          <p:nvPr/>
        </p:nvGrpSpPr>
        <p:grpSpPr bwMode="auto">
          <a:xfrm>
            <a:off x="1763713" y="1898650"/>
            <a:ext cx="4684712" cy="741363"/>
            <a:chOff x="1764246" y="1898649"/>
            <a:chExt cx="4684179" cy="1420813"/>
          </a:xfrm>
        </p:grpSpPr>
        <p:cxnSp>
          <p:nvCxnSpPr>
            <p:cNvPr id="9" name="Straight Connector 8"/>
            <p:cNvCxnSpPr/>
            <p:nvPr/>
          </p:nvCxnSpPr>
          <p:spPr bwMode="auto">
            <a:xfrm>
              <a:off x="4096018"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bwMode="auto">
            <a:xfrm>
              <a:off x="6448425"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bwMode="auto">
            <a:xfrm>
              <a:off x="1764246"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sp>
        <p:nvSpPr>
          <p:cNvPr id="12" name="TextBox 31"/>
          <p:cNvSpPr txBox="1">
            <a:spLocks noChangeArrowheads="1"/>
          </p:cNvSpPr>
          <p:nvPr/>
        </p:nvSpPr>
        <p:spPr bwMode="auto">
          <a:xfrm>
            <a:off x="457200" y="3101975"/>
            <a:ext cx="1260475" cy="584200"/>
          </a:xfrm>
          <a:prstGeom prst="rect">
            <a:avLst/>
          </a:prstGeom>
          <a:noFill/>
          <a:ln w="9525">
            <a:noFill/>
            <a:miter lim="800000"/>
            <a:headEnd/>
            <a:tailEnd/>
          </a:ln>
        </p:spPr>
        <p:txBody>
          <a:bodyPr>
            <a:spAutoFit/>
          </a:bodyPr>
          <a:lstStyle/>
          <a:p>
            <a:pPr algn="l" eaLnBrk="1" fontAlgn="auto" hangingPunct="1">
              <a:spcBef>
                <a:spcPts val="0"/>
              </a:spcBef>
              <a:spcAft>
                <a:spcPts val="0"/>
              </a:spcAft>
              <a:buSzTx/>
              <a:buFontTx/>
              <a:buNone/>
              <a:defRPr/>
            </a:pPr>
            <a:r>
              <a:rPr lang="en-US" sz="1600" b="0" dirty="0">
                <a:solidFill>
                  <a:srgbClr val="4D4D4F"/>
                </a:solidFill>
                <a:latin typeface="Calibri"/>
              </a:rPr>
              <a:t>Secondary colors</a:t>
            </a:r>
          </a:p>
        </p:txBody>
      </p:sp>
      <p:sp>
        <p:nvSpPr>
          <p:cNvPr id="13" name="Rectangle 12"/>
          <p:cNvSpPr/>
          <p:nvPr/>
        </p:nvSpPr>
        <p:spPr bwMode="auto">
          <a:xfrm>
            <a:off x="457200" y="2822575"/>
            <a:ext cx="8226425" cy="77788"/>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cxnSp>
        <p:nvCxnSpPr>
          <p:cNvPr id="14" name="Straight Connector 13"/>
          <p:cNvCxnSpPr/>
          <p:nvPr/>
        </p:nvCxnSpPr>
        <p:spPr bwMode="auto">
          <a:xfrm>
            <a:off x="4095750"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bwMode="auto">
          <a:xfrm>
            <a:off x="6448425"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bwMode="auto">
          <a:xfrm>
            <a:off x="1763713"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sp>
        <p:nvSpPr>
          <p:cNvPr id="17" name="TextBox 16"/>
          <p:cNvSpPr txBox="1">
            <a:spLocks noChangeArrowheads="1"/>
          </p:cNvSpPr>
          <p:nvPr/>
        </p:nvSpPr>
        <p:spPr bwMode="auto">
          <a:xfrm>
            <a:off x="4587875" y="1014413"/>
            <a:ext cx="1363663" cy="52387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400" b="0" dirty="0">
                <a:solidFill>
                  <a:srgbClr val="4D4D4F"/>
                </a:solidFill>
                <a:latin typeface="Calibri"/>
              </a:rPr>
              <a:t>Use less of these colors</a:t>
            </a:r>
          </a:p>
        </p:txBody>
      </p:sp>
      <p:sp>
        <p:nvSpPr>
          <p:cNvPr id="18" name="TextBox 17"/>
          <p:cNvSpPr txBox="1">
            <a:spLocks noChangeArrowheads="1"/>
          </p:cNvSpPr>
          <p:nvPr/>
        </p:nvSpPr>
        <p:spPr bwMode="auto">
          <a:xfrm>
            <a:off x="6448425" y="1014413"/>
            <a:ext cx="2403475" cy="52387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400" b="0" dirty="0">
                <a:solidFill>
                  <a:srgbClr val="4D4D4F"/>
                </a:solidFill>
                <a:latin typeface="Calibri"/>
              </a:rPr>
              <a:t>Use these colors only when highlighting information</a:t>
            </a:r>
          </a:p>
        </p:txBody>
      </p:sp>
      <p:sp>
        <p:nvSpPr>
          <p:cNvPr id="19" name="Rectangle 18"/>
          <p:cNvSpPr/>
          <p:nvPr/>
        </p:nvSpPr>
        <p:spPr bwMode="auto">
          <a:xfrm>
            <a:off x="457200" y="1617663"/>
            <a:ext cx="8226425" cy="76200"/>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4D4D4F"/>
              </a:solidFill>
            </a:endParaRPr>
          </a:p>
        </p:txBody>
      </p:sp>
      <p:cxnSp>
        <p:nvCxnSpPr>
          <p:cNvPr id="20" name="Straight Connector 19"/>
          <p:cNvCxnSpPr/>
          <p:nvPr/>
        </p:nvCxnSpPr>
        <p:spPr bwMode="auto">
          <a:xfrm>
            <a:off x="4095750"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bwMode="auto">
          <a:xfrm>
            <a:off x="6448425"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bwMode="auto">
          <a:xfrm>
            <a:off x="1763713"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nvGrpSpPr>
          <p:cNvPr id="23" name="Group 61"/>
          <p:cNvGrpSpPr>
            <a:grpSpLocks/>
          </p:cNvGrpSpPr>
          <p:nvPr/>
        </p:nvGrpSpPr>
        <p:grpSpPr bwMode="auto">
          <a:xfrm>
            <a:off x="1971675" y="1873250"/>
            <a:ext cx="1912938" cy="277813"/>
            <a:chOff x="1971675" y="1873250"/>
            <a:chExt cx="1912938" cy="277813"/>
          </a:xfrm>
        </p:grpSpPr>
        <p:sp>
          <p:nvSpPr>
            <p:cNvPr id="24" name="Rectangle 23"/>
            <p:cNvSpPr/>
            <p:nvPr userDrawn="1"/>
          </p:nvSpPr>
          <p:spPr>
            <a:xfrm>
              <a:off x="1971675" y="1879600"/>
              <a:ext cx="1912938" cy="271463"/>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25" name="TextBox 15"/>
            <p:cNvSpPr txBox="1">
              <a:spLocks noChangeArrowheads="1"/>
            </p:cNvSpPr>
            <p:nvPr userDrawn="1"/>
          </p:nvSpPr>
          <p:spPr bwMode="auto">
            <a:xfrm>
              <a:off x="2119313" y="1873250"/>
              <a:ext cx="1631950"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77  G 128  B 190</a:t>
              </a:r>
            </a:p>
          </p:txBody>
        </p:sp>
      </p:grpSp>
      <p:sp>
        <p:nvSpPr>
          <p:cNvPr id="26" name="TextBox 25"/>
          <p:cNvSpPr txBox="1">
            <a:spLocks noChangeArrowheads="1"/>
          </p:cNvSpPr>
          <p:nvPr/>
        </p:nvSpPr>
        <p:spPr bwMode="auto">
          <a:xfrm>
            <a:off x="2119313" y="3114675"/>
            <a:ext cx="1631950" cy="27622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203  G 210  B 216</a:t>
            </a:r>
          </a:p>
        </p:txBody>
      </p:sp>
      <p:sp>
        <p:nvSpPr>
          <p:cNvPr id="27" name="TextBox 26"/>
          <p:cNvSpPr txBox="1">
            <a:spLocks noChangeArrowheads="1"/>
          </p:cNvSpPr>
          <p:nvPr/>
        </p:nvSpPr>
        <p:spPr bwMode="auto">
          <a:xfrm>
            <a:off x="2119313" y="3487738"/>
            <a:ext cx="1631950" cy="277812"/>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234  G 237  B 239</a:t>
            </a:r>
          </a:p>
        </p:txBody>
      </p:sp>
      <p:sp>
        <p:nvSpPr>
          <p:cNvPr id="28" name="Rectangle 27"/>
          <p:cNvSpPr/>
          <p:nvPr/>
        </p:nvSpPr>
        <p:spPr bwMode="auto">
          <a:xfrm>
            <a:off x="457200" y="4140200"/>
            <a:ext cx="8226425" cy="76200"/>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sp>
        <p:nvSpPr>
          <p:cNvPr id="29" name="Rectangle 28"/>
          <p:cNvSpPr/>
          <p:nvPr/>
        </p:nvSpPr>
        <p:spPr>
          <a:xfrm>
            <a:off x="1982788" y="4394200"/>
            <a:ext cx="1912937" cy="271463"/>
          </a:xfrm>
          <a:prstGeom prst="rect">
            <a:avLst/>
          </a:prstGeom>
          <a:solidFill>
            <a:srgbClr val="4D4D4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30" name="TextBox 60"/>
          <p:cNvSpPr txBox="1">
            <a:spLocks noChangeArrowheads="1"/>
          </p:cNvSpPr>
          <p:nvPr/>
        </p:nvSpPr>
        <p:spPr bwMode="auto">
          <a:xfrm>
            <a:off x="2130425" y="4378325"/>
            <a:ext cx="1631950" cy="27622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FFFFFF"/>
                </a:solidFill>
                <a:latin typeface="Calibri"/>
              </a:rPr>
              <a:t>R 77  G 77  B 79</a:t>
            </a:r>
          </a:p>
        </p:txBody>
      </p:sp>
      <p:grpSp>
        <p:nvGrpSpPr>
          <p:cNvPr id="31" name="Group 63"/>
          <p:cNvGrpSpPr>
            <a:grpSpLocks/>
          </p:cNvGrpSpPr>
          <p:nvPr/>
        </p:nvGrpSpPr>
        <p:grpSpPr bwMode="auto">
          <a:xfrm>
            <a:off x="4324350" y="1873250"/>
            <a:ext cx="1914525" cy="277813"/>
            <a:chOff x="4324350" y="1873250"/>
            <a:chExt cx="1914525" cy="277813"/>
          </a:xfrm>
        </p:grpSpPr>
        <p:sp>
          <p:nvSpPr>
            <p:cNvPr id="32" name="Rectangle 31"/>
            <p:cNvSpPr/>
            <p:nvPr userDrawn="1"/>
          </p:nvSpPr>
          <p:spPr>
            <a:xfrm>
              <a:off x="4324350" y="1879600"/>
              <a:ext cx="1914525" cy="271463"/>
            </a:xfrm>
            <a:prstGeom prst="rect">
              <a:avLst/>
            </a:prstGeom>
            <a:solidFill>
              <a:srgbClr val="20175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33" name="TextBox 61"/>
            <p:cNvSpPr txBox="1">
              <a:spLocks noChangeArrowheads="1"/>
            </p:cNvSpPr>
            <p:nvPr userDrawn="1"/>
          </p:nvSpPr>
          <p:spPr bwMode="auto">
            <a:xfrm>
              <a:off x="4479925" y="1873250"/>
              <a:ext cx="1631950"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32  G 23  B 85</a:t>
              </a:r>
            </a:p>
          </p:txBody>
        </p:sp>
      </p:grpSp>
      <p:sp>
        <p:nvSpPr>
          <p:cNvPr id="34" name="TextBox 66"/>
          <p:cNvSpPr txBox="1">
            <a:spLocks noChangeArrowheads="1"/>
          </p:cNvSpPr>
          <p:nvPr/>
        </p:nvSpPr>
        <p:spPr bwMode="auto">
          <a:xfrm>
            <a:off x="4473575" y="3114675"/>
            <a:ext cx="1630363" cy="27622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146  G 150  B 153</a:t>
            </a:r>
          </a:p>
        </p:txBody>
      </p:sp>
      <p:sp>
        <p:nvSpPr>
          <p:cNvPr id="35" name="TextBox 67"/>
          <p:cNvSpPr txBox="1">
            <a:spLocks noChangeArrowheads="1"/>
          </p:cNvSpPr>
          <p:nvPr/>
        </p:nvSpPr>
        <p:spPr bwMode="auto">
          <a:xfrm>
            <a:off x="6864350" y="3114675"/>
            <a:ext cx="1631950" cy="27622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163  G 201  B 57</a:t>
            </a:r>
          </a:p>
        </p:txBody>
      </p:sp>
      <p:sp>
        <p:nvSpPr>
          <p:cNvPr id="36" name="TextBox 50"/>
          <p:cNvSpPr txBox="1">
            <a:spLocks noChangeArrowheads="1"/>
          </p:cNvSpPr>
          <p:nvPr/>
        </p:nvSpPr>
        <p:spPr bwMode="auto">
          <a:xfrm>
            <a:off x="468313" y="4316413"/>
            <a:ext cx="1260475" cy="584200"/>
          </a:xfrm>
          <a:prstGeom prst="rect">
            <a:avLst/>
          </a:prstGeom>
          <a:noFill/>
          <a:ln w="9525">
            <a:noFill/>
            <a:miter lim="800000"/>
            <a:headEnd/>
            <a:tailEnd/>
          </a:ln>
        </p:spPr>
        <p:txBody>
          <a:bodyPr>
            <a:spAutoFit/>
          </a:bodyPr>
          <a:lstStyle/>
          <a:p>
            <a:pPr algn="l" eaLnBrk="1" fontAlgn="auto" hangingPunct="1">
              <a:spcBef>
                <a:spcPts val="0"/>
              </a:spcBef>
              <a:spcAft>
                <a:spcPts val="0"/>
              </a:spcAft>
              <a:buSzTx/>
              <a:buFontTx/>
              <a:buNone/>
              <a:defRPr/>
            </a:pPr>
            <a:r>
              <a:rPr lang="en-US" sz="1600" b="0" dirty="0">
                <a:solidFill>
                  <a:srgbClr val="4D4D4F"/>
                </a:solidFill>
                <a:latin typeface="Calibri"/>
              </a:rPr>
              <a:t>Primary text color</a:t>
            </a:r>
          </a:p>
        </p:txBody>
      </p:sp>
      <p:cxnSp>
        <p:nvCxnSpPr>
          <p:cNvPr id="37" name="Straight Connector 36"/>
          <p:cNvCxnSpPr/>
          <p:nvPr/>
        </p:nvCxnSpPr>
        <p:spPr bwMode="auto">
          <a:xfrm>
            <a:off x="1774825" y="4346575"/>
            <a:ext cx="0" cy="349250"/>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nvGrpSpPr>
          <p:cNvPr id="38" name="Group 62"/>
          <p:cNvGrpSpPr>
            <a:grpSpLocks/>
          </p:cNvGrpSpPr>
          <p:nvPr/>
        </p:nvGrpSpPr>
        <p:grpSpPr bwMode="auto">
          <a:xfrm>
            <a:off x="6731000" y="1887538"/>
            <a:ext cx="1912938" cy="279400"/>
            <a:chOff x="6731000" y="1887538"/>
            <a:chExt cx="1912938" cy="279400"/>
          </a:xfrm>
        </p:grpSpPr>
        <p:sp>
          <p:nvSpPr>
            <p:cNvPr id="39" name="Rectangle 38"/>
            <p:cNvSpPr/>
            <p:nvPr userDrawn="1"/>
          </p:nvSpPr>
          <p:spPr>
            <a:xfrm>
              <a:off x="6731000" y="1893888"/>
              <a:ext cx="1912938"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40" name="TextBox 65"/>
            <p:cNvSpPr txBox="1">
              <a:spLocks noChangeArrowheads="1"/>
            </p:cNvSpPr>
            <p:nvPr userDrawn="1"/>
          </p:nvSpPr>
          <p:spPr bwMode="auto">
            <a:xfrm>
              <a:off x="6864350" y="1887538"/>
              <a:ext cx="1631950" cy="277812"/>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255  G 163  B 0</a:t>
              </a:r>
            </a:p>
          </p:txBody>
        </p:sp>
      </p:grpSp>
      <p:sp>
        <p:nvSpPr>
          <p:cNvPr id="41" name="Title 1"/>
          <p:cNvSpPr txBox="1">
            <a:spLocks/>
          </p:cNvSpPr>
          <p:nvPr/>
        </p:nvSpPr>
        <p:spPr>
          <a:xfrm>
            <a:off x="333375" y="0"/>
            <a:ext cx="8229600" cy="814388"/>
          </a:xfrm>
          <a:prstGeom prst="rect">
            <a:avLst/>
          </a:prstGeom>
        </p:spPr>
        <p:txBody>
          <a:bodyPr anchor="ctr"/>
          <a:lstStyle>
            <a:lvl1pPr>
              <a:defRPr baseline="0"/>
            </a:lvl1pPr>
          </a:lstStyle>
          <a:p>
            <a:pPr algn="l" eaLnBrk="1" fontAlgn="auto" hangingPunct="1">
              <a:spcBef>
                <a:spcPct val="0"/>
              </a:spcBef>
              <a:spcAft>
                <a:spcPts val="0"/>
              </a:spcAft>
              <a:buSzTx/>
              <a:buFontTx/>
              <a:buNone/>
              <a:defRPr/>
            </a:pPr>
            <a:r>
              <a:rPr lang="en-US" sz="2400" dirty="0" smtClean="0">
                <a:solidFill>
                  <a:prstClr val="white"/>
                </a:solidFill>
                <a:latin typeface="Calibri"/>
              </a:rPr>
              <a:t>Color guide</a:t>
            </a:r>
          </a:p>
        </p:txBody>
      </p:sp>
      <p:grpSp>
        <p:nvGrpSpPr>
          <p:cNvPr id="47" name="Group 64"/>
          <p:cNvGrpSpPr>
            <a:grpSpLocks/>
          </p:cNvGrpSpPr>
          <p:nvPr/>
        </p:nvGrpSpPr>
        <p:grpSpPr bwMode="auto">
          <a:xfrm>
            <a:off x="4325938" y="4364038"/>
            <a:ext cx="1912937" cy="277812"/>
            <a:chOff x="1971675" y="1873250"/>
            <a:chExt cx="1912938" cy="277813"/>
          </a:xfrm>
        </p:grpSpPr>
        <p:sp>
          <p:nvSpPr>
            <p:cNvPr id="48" name="Rectangle 47"/>
            <p:cNvSpPr/>
            <p:nvPr userDrawn="1"/>
          </p:nvSpPr>
          <p:spPr>
            <a:xfrm>
              <a:off x="1971675" y="1879600"/>
              <a:ext cx="1912938" cy="271463"/>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49" name="TextBox 15"/>
            <p:cNvSpPr txBox="1">
              <a:spLocks noChangeArrowheads="1"/>
            </p:cNvSpPr>
            <p:nvPr userDrawn="1"/>
          </p:nvSpPr>
          <p:spPr bwMode="auto">
            <a:xfrm>
              <a:off x="2119312" y="1873250"/>
              <a:ext cx="1631951"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77  G 128  B 190</a:t>
              </a:r>
            </a:p>
          </p:txBody>
        </p:sp>
      </p:grpSp>
      <p:grpSp>
        <p:nvGrpSpPr>
          <p:cNvPr id="50" name="Group 67"/>
          <p:cNvGrpSpPr>
            <a:grpSpLocks/>
          </p:cNvGrpSpPr>
          <p:nvPr/>
        </p:nvGrpSpPr>
        <p:grpSpPr bwMode="auto">
          <a:xfrm>
            <a:off x="4324350" y="4711700"/>
            <a:ext cx="1914525" cy="277813"/>
            <a:chOff x="4324350" y="1873250"/>
            <a:chExt cx="1914525" cy="277813"/>
          </a:xfrm>
        </p:grpSpPr>
        <p:sp>
          <p:nvSpPr>
            <p:cNvPr id="51" name="Rectangle 50"/>
            <p:cNvSpPr/>
            <p:nvPr userDrawn="1"/>
          </p:nvSpPr>
          <p:spPr>
            <a:xfrm>
              <a:off x="4324350" y="1879600"/>
              <a:ext cx="1914525" cy="271463"/>
            </a:xfrm>
            <a:prstGeom prst="rect">
              <a:avLst/>
            </a:prstGeom>
            <a:solidFill>
              <a:srgbClr val="20175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52" name="TextBox 61"/>
            <p:cNvSpPr txBox="1">
              <a:spLocks noChangeArrowheads="1"/>
            </p:cNvSpPr>
            <p:nvPr userDrawn="1"/>
          </p:nvSpPr>
          <p:spPr bwMode="auto">
            <a:xfrm>
              <a:off x="4479925" y="1873250"/>
              <a:ext cx="1631950"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32  G 23  B 85</a:t>
              </a:r>
            </a:p>
          </p:txBody>
        </p:sp>
      </p:grpSp>
      <p:grpSp>
        <p:nvGrpSpPr>
          <p:cNvPr id="53" name="Group 70"/>
          <p:cNvGrpSpPr>
            <a:grpSpLocks/>
          </p:cNvGrpSpPr>
          <p:nvPr/>
        </p:nvGrpSpPr>
        <p:grpSpPr bwMode="auto">
          <a:xfrm>
            <a:off x="4325938" y="5060950"/>
            <a:ext cx="1912937" cy="279400"/>
            <a:chOff x="6731000" y="1887538"/>
            <a:chExt cx="1912938" cy="279400"/>
          </a:xfrm>
        </p:grpSpPr>
        <p:sp>
          <p:nvSpPr>
            <p:cNvPr id="54" name="Rectangle 53"/>
            <p:cNvSpPr/>
            <p:nvPr userDrawn="1"/>
          </p:nvSpPr>
          <p:spPr>
            <a:xfrm>
              <a:off x="6731000" y="1893888"/>
              <a:ext cx="1912938"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55" name="TextBox 65"/>
            <p:cNvSpPr txBox="1">
              <a:spLocks noChangeArrowheads="1"/>
            </p:cNvSpPr>
            <p:nvPr userDrawn="1"/>
          </p:nvSpPr>
          <p:spPr bwMode="auto">
            <a:xfrm>
              <a:off x="6864350" y="1887538"/>
              <a:ext cx="1631951"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255  G 163  B 0</a:t>
              </a:r>
            </a:p>
          </p:txBody>
        </p:sp>
      </p:grpSp>
    </p:spTree>
    <p:extLst>
      <p:ext uri="{BB962C8B-B14F-4D97-AF65-F5344CB8AC3E}">
        <p14:creationId xmlns:p14="http://schemas.microsoft.com/office/powerpoint/2010/main" val="3797840766"/>
      </p:ext>
    </p:extLst>
  </p:cSld>
  <p:clrMapOvr>
    <a:masterClrMapping/>
  </p:clrMapOvr>
  <p:hf hdr="0" dt="0"/>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p:cSld name="Cover">
    <p:spTree>
      <p:nvGrpSpPr>
        <p:cNvPr id="1" name=""/>
        <p:cNvGrpSpPr/>
        <p:nvPr/>
      </p:nvGrpSpPr>
      <p:grpSpPr>
        <a:xfrm>
          <a:off x="0" y="0"/>
          <a:ext cx="0" cy="0"/>
          <a:chOff x="0" y="0"/>
          <a:chExt cx="0" cy="0"/>
        </a:xfrm>
      </p:grpSpPr>
      <p:grpSp>
        <p:nvGrpSpPr>
          <p:cNvPr id="2" name="Group 19"/>
          <p:cNvGrpSpPr>
            <a:grpSpLocks/>
          </p:cNvGrpSpPr>
          <p:nvPr/>
        </p:nvGrpSpPr>
        <p:grpSpPr bwMode="auto">
          <a:xfrm>
            <a:off x="0" y="842963"/>
            <a:ext cx="9144000" cy="3489325"/>
            <a:chOff x="-1" y="936218"/>
            <a:chExt cx="9144000" cy="3489278"/>
          </a:xfrm>
        </p:grpSpPr>
        <p:pic>
          <p:nvPicPr>
            <p:cNvPr id="9" name="Picture 23" descr="Fotolia_49844502_lowres.jpg"/>
            <p:cNvPicPr>
              <a:picLocks noChangeAspect="1"/>
            </p:cNvPicPr>
            <p:nvPr/>
          </p:nvPicPr>
          <p:blipFill>
            <a:blip r:embed="rId2" cstate="print"/>
            <a:srcRect/>
            <a:stretch>
              <a:fillRect/>
            </a:stretch>
          </p:blipFill>
          <p:spPr bwMode="auto">
            <a:xfrm>
              <a:off x="0" y="978016"/>
              <a:ext cx="9143999" cy="3447480"/>
            </a:xfrm>
            <a:prstGeom prst="rect">
              <a:avLst/>
            </a:prstGeom>
            <a:noFill/>
            <a:ln w="9525">
              <a:noFill/>
              <a:miter lim="800000"/>
              <a:headEnd/>
              <a:tailEnd/>
            </a:ln>
          </p:spPr>
        </p:pic>
        <p:pic>
          <p:nvPicPr>
            <p:cNvPr id="10" name="Picture 24" descr="cube-transparent.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 y="936218"/>
              <a:ext cx="2236389" cy="2135172"/>
            </a:xfrm>
            <a:prstGeom prst="rect">
              <a:avLst/>
            </a:prstGeom>
            <a:noFill/>
            <a:ln w="9525">
              <a:noFill/>
              <a:miter lim="800000"/>
              <a:headEnd/>
              <a:tailEnd/>
            </a:ln>
          </p:spPr>
        </p:pic>
      </p:grpSp>
      <p:sp>
        <p:nvSpPr>
          <p:cNvPr id="11" name="Rectangle 10"/>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pic>
        <p:nvPicPr>
          <p:cNvPr id="12" name="Picture 27" descr="blue bar.tif"/>
          <p:cNvPicPr>
            <a:picLocks noChangeAspect="1"/>
          </p:cNvPicPr>
          <p:nvPr/>
        </p:nvPicPr>
        <p:blipFill>
          <a:blip r:embed="rId4" cstate="print"/>
          <a:srcRect/>
          <a:stretch>
            <a:fillRect/>
          </a:stretch>
        </p:blipFill>
        <p:spPr bwMode="auto">
          <a:xfrm>
            <a:off x="0" y="6673850"/>
            <a:ext cx="9144000" cy="184150"/>
          </a:xfrm>
          <a:prstGeom prst="rect">
            <a:avLst/>
          </a:prstGeom>
          <a:noFill/>
          <a:ln w="9525">
            <a:noFill/>
            <a:miter lim="800000"/>
            <a:headEnd/>
            <a:tailEnd/>
          </a:ln>
        </p:spPr>
      </p:pic>
      <p:sp>
        <p:nvSpPr>
          <p:cNvPr id="13" name="Rectangle 12"/>
          <p:cNvSpPr/>
          <p:nvPr/>
        </p:nvSpPr>
        <p:spPr>
          <a:xfrm>
            <a:off x="0" y="0"/>
            <a:ext cx="9144000" cy="8461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pic>
        <p:nvPicPr>
          <p:cNvPr id="14" name="Picture 31"/>
          <p:cNvPicPr>
            <a:picLocks noChangeAspect="1"/>
          </p:cNvPicPr>
          <p:nvPr/>
        </p:nvPicPr>
        <p:blipFill>
          <a:blip r:embed="rId5" cstate="print"/>
          <a:srcRect/>
          <a:stretch>
            <a:fillRect/>
          </a:stretch>
        </p:blipFill>
        <p:spPr bwMode="auto">
          <a:xfrm>
            <a:off x="6775450" y="6011863"/>
            <a:ext cx="2001838" cy="520700"/>
          </a:xfrm>
          <a:prstGeom prst="rect">
            <a:avLst/>
          </a:prstGeom>
          <a:noFill/>
          <a:ln w="9525">
            <a:noFill/>
            <a:miter lim="800000"/>
            <a:headEnd/>
            <a:tailEnd/>
          </a:ln>
        </p:spPr>
      </p:pic>
      <p:sp>
        <p:nvSpPr>
          <p:cNvPr id="15" name="Rectangle 14"/>
          <p:cNvSpPr/>
          <p:nvPr/>
        </p:nvSpPr>
        <p:spPr>
          <a:xfrm>
            <a:off x="431800" y="6669088"/>
            <a:ext cx="4065588"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prstClr val="white"/>
                </a:solidFill>
                <a:latin typeface="Calibri"/>
              </a:rPr>
              <a:t>© </a:t>
            </a:r>
            <a:r>
              <a:rPr lang="en-US" sz="800" b="0" dirty="0" smtClean="0">
                <a:solidFill>
                  <a:prstClr val="white"/>
                </a:solidFill>
                <a:latin typeface="Calibri"/>
              </a:rPr>
              <a:t>2015 Quintiq</a:t>
            </a:r>
            <a:r>
              <a:rPr lang="en-US" sz="800" b="0" dirty="0">
                <a:solidFill>
                  <a:prstClr val="white"/>
                </a:solidFill>
                <a:latin typeface="Calibri"/>
              </a:rPr>
              <a:t>. All rights reserved. Quintiq is a registered mark of Quintiq Holding B.V.</a:t>
            </a:r>
          </a:p>
        </p:txBody>
      </p:sp>
      <p:sp>
        <p:nvSpPr>
          <p:cNvPr id="26" name="Title 16"/>
          <p:cNvSpPr>
            <a:spLocks noGrp="1"/>
          </p:cNvSpPr>
          <p:nvPr>
            <p:ph type="ctrTitle"/>
          </p:nvPr>
        </p:nvSpPr>
        <p:spPr>
          <a:xfrm>
            <a:off x="549275" y="4425496"/>
            <a:ext cx="7908925" cy="387500"/>
          </a:xfrm>
          <a:prstGeom prst="rect">
            <a:avLst/>
          </a:prstGeom>
        </p:spPr>
        <p:txBody>
          <a:bodyPr>
            <a:noAutofit/>
          </a:bodyPr>
          <a:lstStyle>
            <a:lvl1pPr>
              <a:defRPr sz="2000">
                <a:solidFill>
                  <a:schemeClr val="tx1"/>
                </a:solidFill>
                <a:latin typeface="+mj-lt"/>
              </a:defRPr>
            </a:lvl1pPr>
          </a:lstStyle>
          <a:p>
            <a:r>
              <a:rPr lang="en-US" smtClean="0"/>
              <a:t>Click to edit Master title style</a:t>
            </a:r>
            <a:endParaRPr lang="en-US" dirty="0"/>
          </a:p>
        </p:txBody>
      </p:sp>
      <p:sp>
        <p:nvSpPr>
          <p:cNvPr id="27" name="Subtitle 17"/>
          <p:cNvSpPr>
            <a:spLocks noGrp="1"/>
          </p:cNvSpPr>
          <p:nvPr>
            <p:ph type="subTitle" idx="1"/>
          </p:nvPr>
        </p:nvSpPr>
        <p:spPr>
          <a:xfrm>
            <a:off x="549274" y="4832045"/>
            <a:ext cx="7908925" cy="264057"/>
          </a:xfrm>
          <a:prstGeom prst="rect">
            <a:avLst/>
          </a:prstGeom>
        </p:spPr>
        <p:txBody>
          <a:bodyPr anchor="ctr"/>
          <a:lstStyle>
            <a:lvl1pPr>
              <a:buNone/>
              <a:defRPr sz="1600">
                <a:solidFill>
                  <a:schemeClr val="tx1"/>
                </a:solidFill>
                <a:latin typeface="+mj-lt"/>
              </a:defRPr>
            </a:lvl1pPr>
          </a:lstStyle>
          <a:p>
            <a:r>
              <a:rPr lang="en-US" smtClean="0"/>
              <a:t>Click to edit Master subtitle style</a:t>
            </a:r>
            <a:endParaRPr lang="en-US" dirty="0"/>
          </a:p>
        </p:txBody>
      </p:sp>
      <p:sp>
        <p:nvSpPr>
          <p:cNvPr id="28" name="Text Placeholder 18"/>
          <p:cNvSpPr>
            <a:spLocks noGrp="1"/>
          </p:cNvSpPr>
          <p:nvPr>
            <p:ph type="body" sz="quarter" idx="10"/>
          </p:nvPr>
        </p:nvSpPr>
        <p:spPr>
          <a:xfrm>
            <a:off x="5314949" y="5387220"/>
            <a:ext cx="2382837" cy="617925"/>
          </a:xfrm>
          <a:prstGeom prst="rect">
            <a:avLst/>
          </a:prstGeom>
        </p:spPr>
        <p:txBody>
          <a:bodyPr/>
          <a:lstStyle>
            <a:lvl1pPr marL="0" indent="0">
              <a:buNone/>
              <a:defRPr sz="1400">
                <a:solidFill>
                  <a:schemeClr val="tx1"/>
                </a:solidFill>
                <a:latin typeface="+mj-lt"/>
              </a:defRPr>
            </a:lvl1pPr>
          </a:lstStyle>
          <a:p>
            <a:pPr lvl="0"/>
            <a:r>
              <a:rPr lang="en-US" smtClean="0"/>
              <a:t>Click to edit Master text styles</a:t>
            </a:r>
          </a:p>
        </p:txBody>
      </p:sp>
      <p:sp>
        <p:nvSpPr>
          <p:cNvPr id="29" name="Text Placeholder 19"/>
          <p:cNvSpPr>
            <a:spLocks noGrp="1"/>
          </p:cNvSpPr>
          <p:nvPr>
            <p:ph type="body" sz="quarter" idx="11"/>
          </p:nvPr>
        </p:nvSpPr>
        <p:spPr>
          <a:xfrm>
            <a:off x="2932112" y="5387220"/>
            <a:ext cx="2382837" cy="617925"/>
          </a:xfrm>
          <a:prstGeom prst="rect">
            <a:avLst/>
          </a:prstGeom>
        </p:spPr>
        <p:txBody>
          <a:bodyPr/>
          <a:lstStyle>
            <a:lvl1pPr marL="0" indent="0">
              <a:buNone/>
              <a:defRPr sz="1400" baseline="0">
                <a:solidFill>
                  <a:schemeClr val="tx1"/>
                </a:solidFill>
                <a:latin typeface="+mj-lt"/>
              </a:defRPr>
            </a:lvl1pPr>
          </a:lstStyle>
          <a:p>
            <a:pPr lvl="0"/>
            <a:r>
              <a:rPr lang="en-US" smtClean="0"/>
              <a:t>Click to edit Master text styles</a:t>
            </a:r>
          </a:p>
        </p:txBody>
      </p:sp>
      <p:sp>
        <p:nvSpPr>
          <p:cNvPr id="30" name="Text Placeholder 20"/>
          <p:cNvSpPr>
            <a:spLocks noGrp="1"/>
          </p:cNvSpPr>
          <p:nvPr>
            <p:ph type="body" sz="quarter" idx="12"/>
          </p:nvPr>
        </p:nvSpPr>
        <p:spPr>
          <a:xfrm>
            <a:off x="549275" y="5387220"/>
            <a:ext cx="2382837" cy="617925"/>
          </a:xfrm>
          <a:prstGeom prst="rect">
            <a:avLst/>
          </a:prstGeom>
        </p:spPr>
        <p:txBody>
          <a:bodyPr/>
          <a:lstStyle>
            <a:lvl1pPr marL="0" indent="0">
              <a:buNone/>
              <a:defRPr sz="1400" baseline="0">
                <a:solidFill>
                  <a:schemeClr val="tx1"/>
                </a:solidFill>
                <a:latin typeface="+mj-lt"/>
              </a:defRPr>
            </a:lvl1pPr>
          </a:lstStyle>
          <a:p>
            <a:pPr lvl="0"/>
            <a:r>
              <a:rPr lang="en-US" smtClean="0"/>
              <a:t>Click to edit Master text styles</a:t>
            </a:r>
          </a:p>
        </p:txBody>
      </p:sp>
      <p:sp>
        <p:nvSpPr>
          <p:cNvPr id="32" name="Text Placeholder 31"/>
          <p:cNvSpPr>
            <a:spLocks noGrp="1"/>
          </p:cNvSpPr>
          <p:nvPr>
            <p:ph type="body" sz="quarter" idx="13"/>
          </p:nvPr>
        </p:nvSpPr>
        <p:spPr>
          <a:xfrm>
            <a:off x="549275" y="5096102"/>
            <a:ext cx="7908925" cy="280987"/>
          </a:xfrm>
          <a:prstGeom prst="rect">
            <a:avLst/>
          </a:prstGeom>
        </p:spPr>
        <p:txBody>
          <a:bodyPr anchor="ctr"/>
          <a:lstStyle>
            <a:lvl1pPr>
              <a:buNone/>
              <a:defRPr sz="1600">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217543204"/>
      </p:ext>
    </p:extLst>
  </p:cSld>
  <p:clrMapOvr>
    <a:masterClrMapping/>
  </p:clrMapOvr>
  <p:hf hdr="0" dt="0"/>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p:cSld name="1_Cover">
    <p:spTree>
      <p:nvGrpSpPr>
        <p:cNvPr id="1" name=""/>
        <p:cNvGrpSpPr/>
        <p:nvPr/>
      </p:nvGrpSpPr>
      <p:grpSpPr>
        <a:xfrm>
          <a:off x="0" y="0"/>
          <a:ext cx="0" cy="0"/>
          <a:chOff x="0" y="0"/>
          <a:chExt cx="0" cy="0"/>
        </a:xfrm>
      </p:grpSpPr>
      <p:grpSp>
        <p:nvGrpSpPr>
          <p:cNvPr id="2" name="Group 19"/>
          <p:cNvGrpSpPr>
            <a:grpSpLocks/>
          </p:cNvGrpSpPr>
          <p:nvPr/>
        </p:nvGrpSpPr>
        <p:grpSpPr bwMode="auto">
          <a:xfrm>
            <a:off x="0" y="842963"/>
            <a:ext cx="9144000" cy="3489325"/>
            <a:chOff x="-1" y="936218"/>
            <a:chExt cx="9144000" cy="3489278"/>
          </a:xfrm>
        </p:grpSpPr>
        <p:pic>
          <p:nvPicPr>
            <p:cNvPr id="10" name="Picture 23" descr="Fotolia_49844502_lowres.jpg"/>
            <p:cNvPicPr>
              <a:picLocks noChangeAspect="1"/>
            </p:cNvPicPr>
            <p:nvPr/>
          </p:nvPicPr>
          <p:blipFill>
            <a:blip r:embed="rId2" cstate="print"/>
            <a:srcRect/>
            <a:stretch>
              <a:fillRect/>
            </a:stretch>
          </p:blipFill>
          <p:spPr bwMode="auto">
            <a:xfrm>
              <a:off x="0" y="978016"/>
              <a:ext cx="9143999" cy="3447480"/>
            </a:xfrm>
            <a:prstGeom prst="rect">
              <a:avLst/>
            </a:prstGeom>
            <a:noFill/>
            <a:ln w="9525">
              <a:noFill/>
              <a:miter lim="800000"/>
              <a:headEnd/>
              <a:tailEnd/>
            </a:ln>
          </p:spPr>
        </p:pic>
        <p:pic>
          <p:nvPicPr>
            <p:cNvPr id="11" name="Picture 24" descr="cube-transparent.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 y="936218"/>
              <a:ext cx="2236389" cy="2135172"/>
            </a:xfrm>
            <a:prstGeom prst="rect">
              <a:avLst/>
            </a:prstGeom>
            <a:noFill/>
            <a:ln w="9525">
              <a:noFill/>
              <a:miter lim="800000"/>
              <a:headEnd/>
              <a:tailEnd/>
            </a:ln>
          </p:spPr>
        </p:pic>
      </p:grpSp>
      <p:sp>
        <p:nvSpPr>
          <p:cNvPr id="12" name="Rectangle 11"/>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pic>
        <p:nvPicPr>
          <p:cNvPr id="13" name="Picture 27" descr="blue bar.tif"/>
          <p:cNvPicPr>
            <a:picLocks noChangeAspect="1"/>
          </p:cNvPicPr>
          <p:nvPr/>
        </p:nvPicPr>
        <p:blipFill>
          <a:blip r:embed="rId4" cstate="print"/>
          <a:srcRect/>
          <a:stretch>
            <a:fillRect/>
          </a:stretch>
        </p:blipFill>
        <p:spPr bwMode="auto">
          <a:xfrm>
            <a:off x="0" y="6673850"/>
            <a:ext cx="9144000" cy="184150"/>
          </a:xfrm>
          <a:prstGeom prst="rect">
            <a:avLst/>
          </a:prstGeom>
          <a:noFill/>
          <a:ln w="9525">
            <a:noFill/>
            <a:miter lim="800000"/>
            <a:headEnd/>
            <a:tailEnd/>
          </a:ln>
        </p:spPr>
      </p:pic>
      <p:sp>
        <p:nvSpPr>
          <p:cNvPr id="14" name="Rectangle 13"/>
          <p:cNvSpPr/>
          <p:nvPr/>
        </p:nvSpPr>
        <p:spPr>
          <a:xfrm>
            <a:off x="0" y="0"/>
            <a:ext cx="9144000" cy="8461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pic>
        <p:nvPicPr>
          <p:cNvPr id="15" name="Picture 31"/>
          <p:cNvPicPr>
            <a:picLocks noChangeAspect="1"/>
          </p:cNvPicPr>
          <p:nvPr/>
        </p:nvPicPr>
        <p:blipFill>
          <a:blip r:embed="rId5" cstate="print"/>
          <a:srcRect/>
          <a:stretch>
            <a:fillRect/>
          </a:stretch>
        </p:blipFill>
        <p:spPr bwMode="auto">
          <a:xfrm>
            <a:off x="6775450" y="6011863"/>
            <a:ext cx="2001838" cy="520700"/>
          </a:xfrm>
          <a:prstGeom prst="rect">
            <a:avLst/>
          </a:prstGeom>
          <a:noFill/>
          <a:ln w="9525">
            <a:noFill/>
            <a:miter lim="800000"/>
            <a:headEnd/>
            <a:tailEnd/>
          </a:ln>
        </p:spPr>
      </p:pic>
      <p:sp>
        <p:nvSpPr>
          <p:cNvPr id="16" name="Rectangle 15"/>
          <p:cNvSpPr/>
          <p:nvPr/>
        </p:nvSpPr>
        <p:spPr>
          <a:xfrm>
            <a:off x="431800" y="6669088"/>
            <a:ext cx="4065588"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prstClr val="white"/>
                </a:solidFill>
                <a:latin typeface="Calibri"/>
              </a:rPr>
              <a:t>© </a:t>
            </a:r>
            <a:r>
              <a:rPr lang="en-US" sz="800" b="0" dirty="0" smtClean="0">
                <a:solidFill>
                  <a:prstClr val="white"/>
                </a:solidFill>
                <a:latin typeface="Calibri"/>
              </a:rPr>
              <a:t>2015 </a:t>
            </a:r>
            <a:r>
              <a:rPr lang="en-US" sz="800" b="0" dirty="0">
                <a:solidFill>
                  <a:prstClr val="white"/>
                </a:solidFill>
                <a:latin typeface="Calibri"/>
              </a:rPr>
              <a:t>Quintiq. All rights reserved. Quintiq is a registered mark of Quintiq Holding B.V.</a:t>
            </a:r>
          </a:p>
        </p:txBody>
      </p:sp>
      <p:sp>
        <p:nvSpPr>
          <p:cNvPr id="26" name="Title 16"/>
          <p:cNvSpPr>
            <a:spLocks noGrp="1"/>
          </p:cNvSpPr>
          <p:nvPr>
            <p:ph type="ctrTitle"/>
          </p:nvPr>
        </p:nvSpPr>
        <p:spPr>
          <a:xfrm>
            <a:off x="549275" y="4425496"/>
            <a:ext cx="7908925" cy="387500"/>
          </a:xfrm>
          <a:prstGeom prst="rect">
            <a:avLst/>
          </a:prstGeom>
        </p:spPr>
        <p:txBody>
          <a:bodyPr>
            <a:noAutofit/>
          </a:bodyPr>
          <a:lstStyle>
            <a:lvl1pPr>
              <a:defRPr sz="2000">
                <a:solidFill>
                  <a:schemeClr val="tx1"/>
                </a:solidFill>
                <a:latin typeface="+mj-lt"/>
              </a:defRPr>
            </a:lvl1pPr>
          </a:lstStyle>
          <a:p>
            <a:r>
              <a:rPr lang="en-US" smtClean="0"/>
              <a:t>Click to edit Master title style</a:t>
            </a:r>
            <a:endParaRPr lang="en-US" dirty="0"/>
          </a:p>
        </p:txBody>
      </p:sp>
      <p:sp>
        <p:nvSpPr>
          <p:cNvPr id="27" name="Subtitle 17"/>
          <p:cNvSpPr>
            <a:spLocks noGrp="1"/>
          </p:cNvSpPr>
          <p:nvPr>
            <p:ph type="subTitle" idx="1"/>
          </p:nvPr>
        </p:nvSpPr>
        <p:spPr>
          <a:xfrm>
            <a:off x="549274" y="4832045"/>
            <a:ext cx="7908925" cy="264057"/>
          </a:xfrm>
          <a:prstGeom prst="rect">
            <a:avLst/>
          </a:prstGeom>
        </p:spPr>
        <p:txBody>
          <a:bodyPr anchor="ctr"/>
          <a:lstStyle>
            <a:lvl1pPr>
              <a:buNone/>
              <a:defRPr sz="1600">
                <a:solidFill>
                  <a:schemeClr val="tx1"/>
                </a:solidFill>
                <a:latin typeface="+mj-lt"/>
              </a:defRPr>
            </a:lvl1pPr>
          </a:lstStyle>
          <a:p>
            <a:r>
              <a:rPr lang="en-US" smtClean="0"/>
              <a:t>Click to edit Master subtitle style</a:t>
            </a:r>
            <a:endParaRPr lang="en-US" dirty="0"/>
          </a:p>
        </p:txBody>
      </p:sp>
      <p:sp>
        <p:nvSpPr>
          <p:cNvPr id="28" name="Text Placeholder 18"/>
          <p:cNvSpPr>
            <a:spLocks noGrp="1"/>
          </p:cNvSpPr>
          <p:nvPr>
            <p:ph type="body" sz="quarter" idx="10"/>
          </p:nvPr>
        </p:nvSpPr>
        <p:spPr>
          <a:xfrm>
            <a:off x="5314949" y="5387221"/>
            <a:ext cx="2382837" cy="582756"/>
          </a:xfrm>
          <a:prstGeom prst="rect">
            <a:avLst/>
          </a:prstGeom>
        </p:spPr>
        <p:txBody>
          <a:bodyPr/>
          <a:lstStyle>
            <a:lvl1pPr marL="0" indent="0">
              <a:buNone/>
              <a:defRPr sz="1400">
                <a:solidFill>
                  <a:schemeClr val="tx1"/>
                </a:solidFill>
                <a:latin typeface="+mj-lt"/>
              </a:defRPr>
            </a:lvl1pPr>
          </a:lstStyle>
          <a:p>
            <a:pPr lvl="0"/>
            <a:r>
              <a:rPr lang="en-US" smtClean="0"/>
              <a:t>Click to edit Master text styles</a:t>
            </a:r>
          </a:p>
        </p:txBody>
      </p:sp>
      <p:sp>
        <p:nvSpPr>
          <p:cNvPr id="29" name="Text Placeholder 19"/>
          <p:cNvSpPr>
            <a:spLocks noGrp="1"/>
          </p:cNvSpPr>
          <p:nvPr>
            <p:ph type="body" sz="quarter" idx="11"/>
          </p:nvPr>
        </p:nvSpPr>
        <p:spPr>
          <a:xfrm>
            <a:off x="2932112" y="5387221"/>
            <a:ext cx="2382837" cy="582756"/>
          </a:xfrm>
          <a:prstGeom prst="rect">
            <a:avLst/>
          </a:prstGeom>
        </p:spPr>
        <p:txBody>
          <a:bodyPr/>
          <a:lstStyle>
            <a:lvl1pPr marL="0" indent="0">
              <a:buNone/>
              <a:defRPr sz="1400" baseline="0">
                <a:solidFill>
                  <a:schemeClr val="tx1"/>
                </a:solidFill>
                <a:latin typeface="+mj-lt"/>
              </a:defRPr>
            </a:lvl1pPr>
          </a:lstStyle>
          <a:p>
            <a:pPr lvl="0"/>
            <a:r>
              <a:rPr lang="en-US" smtClean="0"/>
              <a:t>Click to edit Master text styles</a:t>
            </a:r>
          </a:p>
        </p:txBody>
      </p:sp>
      <p:sp>
        <p:nvSpPr>
          <p:cNvPr id="30" name="Text Placeholder 20"/>
          <p:cNvSpPr>
            <a:spLocks noGrp="1"/>
          </p:cNvSpPr>
          <p:nvPr>
            <p:ph type="body" sz="quarter" idx="12"/>
          </p:nvPr>
        </p:nvSpPr>
        <p:spPr>
          <a:xfrm>
            <a:off x="549275" y="5387221"/>
            <a:ext cx="2382837" cy="582756"/>
          </a:xfrm>
          <a:prstGeom prst="rect">
            <a:avLst/>
          </a:prstGeom>
        </p:spPr>
        <p:txBody>
          <a:bodyPr/>
          <a:lstStyle>
            <a:lvl1pPr marL="0" indent="0">
              <a:buNone/>
              <a:defRPr sz="1400" baseline="0">
                <a:solidFill>
                  <a:schemeClr val="tx1"/>
                </a:solidFill>
                <a:latin typeface="+mj-lt"/>
              </a:defRPr>
            </a:lvl1pPr>
          </a:lstStyle>
          <a:p>
            <a:pPr lvl="0"/>
            <a:r>
              <a:rPr lang="en-US" smtClean="0"/>
              <a:t>Click to edit Master text styles</a:t>
            </a:r>
          </a:p>
        </p:txBody>
      </p:sp>
      <p:sp>
        <p:nvSpPr>
          <p:cNvPr id="32" name="Text Placeholder 31"/>
          <p:cNvSpPr>
            <a:spLocks noGrp="1"/>
          </p:cNvSpPr>
          <p:nvPr>
            <p:ph type="body" sz="quarter" idx="13"/>
          </p:nvPr>
        </p:nvSpPr>
        <p:spPr>
          <a:xfrm>
            <a:off x="549275" y="5096102"/>
            <a:ext cx="7908925" cy="280987"/>
          </a:xfrm>
          <a:prstGeom prst="rect">
            <a:avLst/>
          </a:prstGeom>
        </p:spPr>
        <p:txBody>
          <a:bodyPr anchor="ctr"/>
          <a:lstStyle>
            <a:lvl1pPr>
              <a:buNone/>
              <a:defRPr sz="1600">
                <a:solidFill>
                  <a:schemeClr val="tx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32596" y="5964238"/>
            <a:ext cx="2233377" cy="625475"/>
          </a:xfrm>
          <a:prstGeom prst="rect">
            <a:avLst/>
          </a:prstGeom>
        </p:spPr>
        <p:txBody>
          <a:bodyPr vert="horz"/>
          <a:lstStyle>
            <a:lvl1pPr marL="0" indent="0">
              <a:buNone/>
              <a:defRPr sz="1200" baseline="0"/>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930902839"/>
      </p:ext>
    </p:extLst>
  </p:cSld>
  <p:clrMapOvr>
    <a:masterClrMapping/>
  </p:clrMapOvr>
  <p:hf hdr="0" dt="0"/>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p:cSld name="Closing slide">
    <p:spTree>
      <p:nvGrpSpPr>
        <p:cNvPr id="1" name=""/>
        <p:cNvGrpSpPr/>
        <p:nvPr/>
      </p:nvGrpSpPr>
      <p:grpSpPr>
        <a:xfrm>
          <a:off x="0" y="0"/>
          <a:ext cx="0" cy="0"/>
          <a:chOff x="0" y="0"/>
          <a:chExt cx="0" cy="0"/>
        </a:xfrm>
      </p:grpSpPr>
      <p:sp>
        <p:nvSpPr>
          <p:cNvPr id="12" name="Rectangle 11"/>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pic>
        <p:nvPicPr>
          <p:cNvPr id="13" name="Picture 23" descr="blue bar.tif"/>
          <p:cNvPicPr>
            <a:picLocks noChangeAspect="1"/>
          </p:cNvPicPr>
          <p:nvPr/>
        </p:nvPicPr>
        <p:blipFill>
          <a:blip r:embed="rId2" cstate="print"/>
          <a:srcRect/>
          <a:stretch>
            <a:fillRect/>
          </a:stretch>
        </p:blipFill>
        <p:spPr bwMode="auto">
          <a:xfrm>
            <a:off x="0" y="6673850"/>
            <a:ext cx="9144000" cy="184150"/>
          </a:xfrm>
          <a:prstGeom prst="rect">
            <a:avLst/>
          </a:prstGeom>
          <a:noFill/>
          <a:ln w="9525">
            <a:noFill/>
            <a:miter lim="800000"/>
            <a:headEnd/>
            <a:tailEnd/>
          </a:ln>
        </p:spPr>
      </p:pic>
      <p:sp>
        <p:nvSpPr>
          <p:cNvPr id="14" name="Rectangle 13"/>
          <p:cNvSpPr/>
          <p:nvPr/>
        </p:nvSpPr>
        <p:spPr>
          <a:xfrm>
            <a:off x="0" y="0"/>
            <a:ext cx="9144000" cy="8461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pic>
        <p:nvPicPr>
          <p:cNvPr id="16" name="Picture 26"/>
          <p:cNvPicPr>
            <a:picLocks noChangeAspect="1"/>
          </p:cNvPicPr>
          <p:nvPr/>
        </p:nvPicPr>
        <p:blipFill>
          <a:blip r:embed="rId3" cstate="print"/>
          <a:srcRect/>
          <a:stretch>
            <a:fillRect/>
          </a:stretch>
        </p:blipFill>
        <p:spPr bwMode="auto">
          <a:xfrm>
            <a:off x="6775450" y="6011863"/>
            <a:ext cx="2001838" cy="520700"/>
          </a:xfrm>
          <a:prstGeom prst="rect">
            <a:avLst/>
          </a:prstGeom>
          <a:noFill/>
          <a:ln w="9525">
            <a:noFill/>
            <a:miter lim="800000"/>
            <a:headEnd/>
            <a:tailEnd/>
          </a:ln>
        </p:spPr>
      </p:pic>
      <p:pic>
        <p:nvPicPr>
          <p:cNvPr id="17" name="Picture 6" descr="iStock_000019944518XXXLarge_low res.jpg"/>
          <p:cNvPicPr>
            <a:picLocks noChangeAspect="1"/>
          </p:cNvPicPr>
          <p:nvPr/>
        </p:nvPicPr>
        <p:blipFill>
          <a:blip r:embed="rId4" cstate="screen">
            <a:extLst>
              <a:ext uri="{28A0092B-C50C-407E-A947-70E740481C1C}">
                <a14:useLocalDpi xmlns:a14="http://schemas.microsoft.com/office/drawing/2010/main"/>
              </a:ext>
            </a:extLst>
          </a:blip>
          <a:srcRect r="-102"/>
          <a:stretch>
            <a:fillRect/>
          </a:stretch>
        </p:blipFill>
        <p:spPr bwMode="auto">
          <a:xfrm>
            <a:off x="0" y="0"/>
            <a:ext cx="9191625" cy="3735388"/>
          </a:xfrm>
          <a:prstGeom prst="rect">
            <a:avLst/>
          </a:prstGeom>
          <a:noFill/>
          <a:ln w="9525">
            <a:noFill/>
            <a:miter lim="800000"/>
            <a:headEnd/>
            <a:tailEnd/>
          </a:ln>
        </p:spPr>
      </p:pic>
      <p:pic>
        <p:nvPicPr>
          <p:cNvPr id="18" name="Picture 19" descr="cube-01.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169150" y="2155825"/>
            <a:ext cx="2068513" cy="1595438"/>
          </a:xfrm>
          <a:prstGeom prst="rect">
            <a:avLst/>
          </a:prstGeom>
          <a:noFill/>
          <a:ln w="9525">
            <a:noFill/>
            <a:miter lim="800000"/>
            <a:headEnd/>
            <a:tailEnd/>
          </a:ln>
        </p:spPr>
      </p:pic>
      <p:sp>
        <p:nvSpPr>
          <p:cNvPr id="23" name="Rectangle 22"/>
          <p:cNvSpPr/>
          <p:nvPr/>
        </p:nvSpPr>
        <p:spPr>
          <a:xfrm>
            <a:off x="431800" y="6669088"/>
            <a:ext cx="4065588"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prstClr val="white"/>
                </a:solidFill>
                <a:latin typeface="Calibri"/>
              </a:rPr>
              <a:t>© </a:t>
            </a:r>
            <a:r>
              <a:rPr lang="en-US" sz="800" b="0" dirty="0" smtClean="0">
                <a:solidFill>
                  <a:prstClr val="white"/>
                </a:solidFill>
                <a:latin typeface="Calibri"/>
              </a:rPr>
              <a:t>2015 </a:t>
            </a:r>
            <a:r>
              <a:rPr lang="en-US" sz="800" b="0" dirty="0">
                <a:solidFill>
                  <a:prstClr val="white"/>
                </a:solidFill>
                <a:latin typeface="Calibri"/>
              </a:rPr>
              <a:t>Quintiq. All rights reserved. Quintiq is a registered mark of Quintiq Holding B.V.</a:t>
            </a:r>
          </a:p>
        </p:txBody>
      </p:sp>
      <p:sp>
        <p:nvSpPr>
          <p:cNvPr id="26" name="Title 16"/>
          <p:cNvSpPr>
            <a:spLocks noGrp="1"/>
          </p:cNvSpPr>
          <p:nvPr>
            <p:ph type="ctrTitle"/>
          </p:nvPr>
        </p:nvSpPr>
        <p:spPr>
          <a:xfrm>
            <a:off x="511563" y="3823613"/>
            <a:ext cx="7908925" cy="387500"/>
          </a:xfrm>
          <a:prstGeom prst="rect">
            <a:avLst/>
          </a:prstGeom>
        </p:spPr>
        <p:txBody>
          <a:bodyPr>
            <a:noAutofit/>
          </a:bodyPr>
          <a:lstStyle>
            <a:lvl1pPr>
              <a:defRPr sz="2000" baseline="0">
                <a:solidFill>
                  <a:schemeClr val="tx1"/>
                </a:solidFill>
                <a:latin typeface="+mj-lt"/>
              </a:defRPr>
            </a:lvl1pPr>
          </a:lstStyle>
          <a:p>
            <a:r>
              <a:rPr lang="en-US" smtClean="0"/>
              <a:t>Click to edit Master title style</a:t>
            </a:r>
            <a:endParaRPr lang="en-US" dirty="0"/>
          </a:p>
        </p:txBody>
      </p:sp>
      <p:sp>
        <p:nvSpPr>
          <p:cNvPr id="27" name="Subtitle 17"/>
          <p:cNvSpPr>
            <a:spLocks noGrp="1"/>
          </p:cNvSpPr>
          <p:nvPr>
            <p:ph type="subTitle" idx="1"/>
          </p:nvPr>
        </p:nvSpPr>
        <p:spPr>
          <a:xfrm>
            <a:off x="511563" y="4473417"/>
            <a:ext cx="7908925" cy="264057"/>
          </a:xfrm>
          <a:prstGeom prst="rect">
            <a:avLst/>
          </a:prstGeom>
        </p:spPr>
        <p:txBody>
          <a:bodyPr anchor="ctr"/>
          <a:lstStyle>
            <a:lvl1pPr>
              <a:buNone/>
              <a:defRPr sz="1600" baseline="0">
                <a:solidFill>
                  <a:schemeClr val="tx1"/>
                </a:solidFill>
                <a:latin typeface="+mj-lt"/>
              </a:defRPr>
            </a:lvl1pPr>
          </a:lstStyle>
          <a:p>
            <a:r>
              <a:rPr lang="en-US" smtClean="0"/>
              <a:t>Click to edit Master subtitle style</a:t>
            </a:r>
            <a:endParaRPr lang="en-US" dirty="0"/>
          </a:p>
        </p:txBody>
      </p:sp>
      <p:sp>
        <p:nvSpPr>
          <p:cNvPr id="29" name="Text Placeholder 19"/>
          <p:cNvSpPr>
            <a:spLocks noGrp="1"/>
          </p:cNvSpPr>
          <p:nvPr>
            <p:ph type="body" sz="quarter" idx="11"/>
          </p:nvPr>
        </p:nvSpPr>
        <p:spPr>
          <a:xfrm>
            <a:off x="511563" y="5427743"/>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30" name="Text Placeholder 20"/>
          <p:cNvSpPr>
            <a:spLocks noGrp="1"/>
          </p:cNvSpPr>
          <p:nvPr>
            <p:ph type="body" sz="quarter" idx="12"/>
          </p:nvPr>
        </p:nvSpPr>
        <p:spPr>
          <a:xfrm>
            <a:off x="511563" y="4974360"/>
            <a:ext cx="2592000" cy="457200"/>
          </a:xfrm>
          <a:prstGeom prst="rect">
            <a:avLst/>
          </a:prstGeom>
        </p:spPr>
        <p:txBody>
          <a:bodyPr/>
          <a:lstStyle>
            <a:lvl1pPr marL="0" indent="0">
              <a:buNone/>
              <a:defRPr sz="1400" b="1" baseline="0">
                <a:solidFill>
                  <a:schemeClr val="tx1"/>
                </a:solidFill>
                <a:latin typeface="+mj-lt"/>
              </a:defRPr>
            </a:lvl1pPr>
          </a:lstStyle>
          <a:p>
            <a:pPr lvl="0"/>
            <a:r>
              <a:rPr lang="en-US" smtClean="0"/>
              <a:t>Click to edit Master text styles</a:t>
            </a:r>
          </a:p>
        </p:txBody>
      </p:sp>
      <p:sp>
        <p:nvSpPr>
          <p:cNvPr id="15" name="Text Placeholder 19"/>
          <p:cNvSpPr>
            <a:spLocks noGrp="1"/>
          </p:cNvSpPr>
          <p:nvPr>
            <p:ph type="body" sz="quarter" idx="15"/>
          </p:nvPr>
        </p:nvSpPr>
        <p:spPr>
          <a:xfrm>
            <a:off x="511563" y="5727881"/>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19" name="Text Placeholder 19"/>
          <p:cNvSpPr>
            <a:spLocks noGrp="1"/>
          </p:cNvSpPr>
          <p:nvPr>
            <p:ph type="body" sz="quarter" idx="16"/>
          </p:nvPr>
        </p:nvSpPr>
        <p:spPr>
          <a:xfrm>
            <a:off x="511563" y="6028019"/>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0" name="Text Placeholder 19"/>
          <p:cNvSpPr>
            <a:spLocks noGrp="1"/>
          </p:cNvSpPr>
          <p:nvPr>
            <p:ph type="body" sz="quarter" idx="17"/>
          </p:nvPr>
        </p:nvSpPr>
        <p:spPr>
          <a:xfrm>
            <a:off x="3196148" y="5427743"/>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1" name="Text Placeholder 20"/>
          <p:cNvSpPr>
            <a:spLocks noGrp="1"/>
          </p:cNvSpPr>
          <p:nvPr>
            <p:ph type="body" sz="quarter" idx="18"/>
          </p:nvPr>
        </p:nvSpPr>
        <p:spPr>
          <a:xfrm>
            <a:off x="3196148" y="4974360"/>
            <a:ext cx="2592000" cy="457200"/>
          </a:xfrm>
          <a:prstGeom prst="rect">
            <a:avLst/>
          </a:prstGeom>
        </p:spPr>
        <p:txBody>
          <a:bodyPr/>
          <a:lstStyle>
            <a:lvl1pPr marL="0" indent="0">
              <a:buNone/>
              <a:defRPr sz="1400" b="1" baseline="0">
                <a:solidFill>
                  <a:schemeClr val="tx1"/>
                </a:solidFill>
                <a:latin typeface="+mj-lt"/>
              </a:defRPr>
            </a:lvl1pPr>
          </a:lstStyle>
          <a:p>
            <a:pPr lvl="0"/>
            <a:r>
              <a:rPr lang="en-US" smtClean="0"/>
              <a:t>Click to edit Master text styles</a:t>
            </a:r>
          </a:p>
        </p:txBody>
      </p:sp>
      <p:sp>
        <p:nvSpPr>
          <p:cNvPr id="22" name="Text Placeholder 19"/>
          <p:cNvSpPr>
            <a:spLocks noGrp="1"/>
          </p:cNvSpPr>
          <p:nvPr>
            <p:ph type="body" sz="quarter" idx="19"/>
          </p:nvPr>
        </p:nvSpPr>
        <p:spPr>
          <a:xfrm>
            <a:off x="3196148" y="5727881"/>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5" name="Text Placeholder 19"/>
          <p:cNvSpPr>
            <a:spLocks noGrp="1"/>
          </p:cNvSpPr>
          <p:nvPr>
            <p:ph type="body" sz="quarter" idx="20"/>
          </p:nvPr>
        </p:nvSpPr>
        <p:spPr>
          <a:xfrm>
            <a:off x="3196148" y="6028019"/>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Tree>
    <p:extLst>
      <p:ext uri="{BB962C8B-B14F-4D97-AF65-F5344CB8AC3E}">
        <p14:creationId xmlns:p14="http://schemas.microsoft.com/office/powerpoint/2010/main" val="2017122099"/>
      </p:ext>
    </p:extLst>
  </p:cSld>
  <p:clrMapOvr>
    <a:masterClrMapping/>
  </p:clrMapOvr>
  <p:hf hdr="0" dt="0"/>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p:cSld name="Primary section title slide">
    <p:spTree>
      <p:nvGrpSpPr>
        <p:cNvPr id="1" name=""/>
        <p:cNvGrpSpPr/>
        <p:nvPr/>
      </p:nvGrpSpPr>
      <p:grpSpPr>
        <a:xfrm>
          <a:off x="0" y="0"/>
          <a:ext cx="0" cy="0"/>
          <a:chOff x="0" y="0"/>
          <a:chExt cx="0" cy="0"/>
        </a:xfrm>
      </p:grpSpPr>
      <p:sp>
        <p:nvSpPr>
          <p:cNvPr id="4" name="Rectangle 3"/>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pic>
        <p:nvPicPr>
          <p:cNvPr id="5" name="Picture 23"/>
          <p:cNvPicPr>
            <a:picLocks noChangeAspect="1"/>
          </p:cNvPicPr>
          <p:nvPr/>
        </p:nvPicPr>
        <p:blipFill>
          <a:blip r:embed="rId2" cstate="print"/>
          <a:srcRect/>
          <a:stretch>
            <a:fillRect/>
          </a:stretch>
        </p:blipFill>
        <p:spPr bwMode="auto">
          <a:xfrm>
            <a:off x="6775450" y="6011863"/>
            <a:ext cx="2001838" cy="520700"/>
          </a:xfrm>
          <a:prstGeom prst="rect">
            <a:avLst/>
          </a:prstGeom>
          <a:noFill/>
          <a:ln w="9525">
            <a:noFill/>
            <a:miter lim="800000"/>
            <a:headEnd/>
            <a:tailEnd/>
          </a:ln>
        </p:spPr>
      </p:pic>
      <p:pic>
        <p:nvPicPr>
          <p:cNvPr id="6" name="Picture 24" descr="cube-01.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9144000" cy="5791200"/>
          </a:xfrm>
          <a:prstGeom prst="rect">
            <a:avLst/>
          </a:prstGeom>
          <a:noFill/>
          <a:ln w="9525">
            <a:noFill/>
            <a:miter lim="800000"/>
            <a:headEnd/>
            <a:tailEnd/>
          </a:ln>
        </p:spPr>
      </p:pic>
      <p:sp>
        <p:nvSpPr>
          <p:cNvPr id="8" name="Rectangle 7"/>
          <p:cNvSpPr/>
          <p:nvPr/>
        </p:nvSpPr>
        <p:spPr>
          <a:xfrm>
            <a:off x="315913" y="6646863"/>
            <a:ext cx="5772150"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srgbClr val="4D4D4F"/>
                </a:solidFill>
                <a:latin typeface="Calibri"/>
              </a:rPr>
              <a:t>© </a:t>
            </a:r>
            <a:r>
              <a:rPr lang="en-US" sz="800" b="0" dirty="0" smtClean="0">
                <a:solidFill>
                  <a:srgbClr val="4D4D4F"/>
                </a:solidFill>
                <a:latin typeface="Calibri"/>
              </a:rPr>
              <a:t>2015 </a:t>
            </a:r>
            <a:r>
              <a:rPr lang="en-US" sz="800" b="0" dirty="0">
                <a:solidFill>
                  <a:srgbClr val="4D4D4F"/>
                </a:solidFill>
                <a:latin typeface="Calibri"/>
              </a:rPr>
              <a:t>Quintiq. All rights reserved. Quintiq is a registered mark of Quintiq Holding B.V. </a:t>
            </a:r>
          </a:p>
        </p:txBody>
      </p:sp>
      <p:sp>
        <p:nvSpPr>
          <p:cNvPr id="7" name="Text Placeholder 6"/>
          <p:cNvSpPr>
            <a:spLocks noGrp="1"/>
          </p:cNvSpPr>
          <p:nvPr>
            <p:ph type="body" sz="quarter" idx="10"/>
          </p:nvPr>
        </p:nvSpPr>
        <p:spPr>
          <a:xfrm>
            <a:off x="5522446" y="2401471"/>
            <a:ext cx="2845443" cy="540011"/>
          </a:xfrm>
          <a:prstGeom prst="rect">
            <a:avLst/>
          </a:prstGeom>
        </p:spPr>
        <p:txBody>
          <a:bodyPr vert="horz"/>
          <a:lstStyle>
            <a:lvl1pPr marL="0" indent="0">
              <a:buNone/>
              <a:defRPr sz="2800">
                <a:solidFill>
                  <a:schemeClr val="bg1"/>
                </a:solidFill>
              </a:defRPr>
            </a:lvl1pPr>
          </a:lstStyle>
          <a:p>
            <a:pPr lvl="0"/>
            <a:r>
              <a:rPr lang="en-US" smtClean="0"/>
              <a:t>Click to edit Master text styles</a:t>
            </a:r>
          </a:p>
        </p:txBody>
      </p:sp>
      <p:sp>
        <p:nvSpPr>
          <p:cNvPr id="23" name="Text Placeholder 6"/>
          <p:cNvSpPr>
            <a:spLocks noGrp="1"/>
          </p:cNvSpPr>
          <p:nvPr>
            <p:ph type="body" sz="quarter" idx="11"/>
          </p:nvPr>
        </p:nvSpPr>
        <p:spPr>
          <a:xfrm>
            <a:off x="5522449" y="2950441"/>
            <a:ext cx="2852495" cy="458071"/>
          </a:xfrm>
          <a:prstGeom prst="rect">
            <a:avLst/>
          </a:prstGeom>
        </p:spPr>
        <p:txBody>
          <a:bodyPr vert="horz"/>
          <a:lstStyle>
            <a:lvl1pPr marL="0" indent="0">
              <a:buNone/>
              <a:defRPr sz="240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085207828"/>
      </p:ext>
    </p:extLst>
  </p:cSld>
  <p:clrMapOvr>
    <a:masterClrMapping/>
  </p:clrMapOvr>
  <p:hf hdr="0" dt="0"/>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p:cSld name="Secondary section title slide">
    <p:spTree>
      <p:nvGrpSpPr>
        <p:cNvPr id="1" name=""/>
        <p:cNvGrpSpPr/>
        <p:nvPr/>
      </p:nvGrpSpPr>
      <p:grpSpPr>
        <a:xfrm>
          <a:off x="0" y="0"/>
          <a:ext cx="0" cy="0"/>
          <a:chOff x="0" y="0"/>
          <a:chExt cx="0" cy="0"/>
        </a:xfrm>
      </p:grpSpPr>
      <p:pic>
        <p:nvPicPr>
          <p:cNvPr id="4" name="Picture 21" descr="blue separator.jpg"/>
          <p:cNvPicPr>
            <a:picLocks noChangeAspect="1"/>
          </p:cNvPicPr>
          <p:nvPr/>
        </p:nvPicPr>
        <p:blipFill>
          <a:blip r:embed="rId2" cstate="screen">
            <a:extLst>
              <a:ext uri="{28A0092B-C50C-407E-A947-70E740481C1C}">
                <a14:useLocalDpi xmlns:a14="http://schemas.microsoft.com/office/drawing/2010/main"/>
              </a:ext>
            </a:extLst>
          </a:blip>
          <a:srcRect l="-2"/>
          <a:stretch>
            <a:fillRect/>
          </a:stretch>
        </p:blipFill>
        <p:spPr bwMode="auto">
          <a:xfrm>
            <a:off x="0" y="1063625"/>
            <a:ext cx="9144000" cy="3473450"/>
          </a:xfrm>
          <a:prstGeom prst="rect">
            <a:avLst/>
          </a:prstGeom>
          <a:noFill/>
          <a:ln w="9525">
            <a:noFill/>
            <a:miter lim="800000"/>
            <a:headEnd/>
            <a:tailEnd/>
          </a:ln>
        </p:spPr>
      </p:pic>
      <p:sp>
        <p:nvSpPr>
          <p:cNvPr id="5" name="Rectangle 4"/>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800" b="0" dirty="0">
              <a:solidFill>
                <a:srgbClr val="E8EBED"/>
              </a:solidFill>
            </a:endParaRPr>
          </a:p>
        </p:txBody>
      </p:sp>
      <p:pic>
        <p:nvPicPr>
          <p:cNvPr id="6" name="Picture 24"/>
          <p:cNvPicPr>
            <a:picLocks noChangeAspect="1"/>
          </p:cNvPicPr>
          <p:nvPr/>
        </p:nvPicPr>
        <p:blipFill>
          <a:blip r:embed="rId3" cstate="print"/>
          <a:srcRect/>
          <a:stretch>
            <a:fillRect/>
          </a:stretch>
        </p:blipFill>
        <p:spPr bwMode="auto">
          <a:xfrm>
            <a:off x="6665913" y="5902325"/>
            <a:ext cx="2003425" cy="520700"/>
          </a:xfrm>
          <a:prstGeom prst="rect">
            <a:avLst/>
          </a:prstGeom>
          <a:noFill/>
          <a:ln w="9525">
            <a:noFill/>
            <a:miter lim="800000"/>
            <a:headEnd/>
            <a:tailEnd/>
          </a:ln>
        </p:spPr>
      </p:pic>
      <p:sp>
        <p:nvSpPr>
          <p:cNvPr id="7" name="Rectangle 6"/>
          <p:cNvSpPr/>
          <p:nvPr/>
        </p:nvSpPr>
        <p:spPr>
          <a:xfrm>
            <a:off x="315913" y="6646863"/>
            <a:ext cx="5772150"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srgbClr val="4D4D4F"/>
                </a:solidFill>
                <a:latin typeface="Calibri"/>
              </a:rPr>
              <a:t>© </a:t>
            </a:r>
            <a:r>
              <a:rPr lang="en-US" sz="800" b="0" dirty="0" smtClean="0">
                <a:solidFill>
                  <a:srgbClr val="4D4D4F"/>
                </a:solidFill>
                <a:latin typeface="Calibri"/>
              </a:rPr>
              <a:t>2015 </a:t>
            </a:r>
            <a:r>
              <a:rPr lang="en-US" sz="800" b="0" dirty="0">
                <a:solidFill>
                  <a:srgbClr val="4D4D4F"/>
                </a:solidFill>
                <a:latin typeface="Calibri"/>
              </a:rPr>
              <a:t>Quintiq. All rights reserved. Quintiq is a registered mark of Quintiq Holding B.V. </a:t>
            </a:r>
          </a:p>
        </p:txBody>
      </p:sp>
      <p:sp>
        <p:nvSpPr>
          <p:cNvPr id="3" name="Text Placeholder 2"/>
          <p:cNvSpPr>
            <a:spLocks noGrp="1"/>
          </p:cNvSpPr>
          <p:nvPr>
            <p:ph type="body" idx="1"/>
          </p:nvPr>
        </p:nvSpPr>
        <p:spPr>
          <a:xfrm>
            <a:off x="2381249" y="2276475"/>
            <a:ext cx="5999163" cy="635000"/>
          </a:xfrm>
          <a:prstGeom prst="rect">
            <a:avLst/>
          </a:prstGeom>
        </p:spPr>
        <p:txBody>
          <a:bodyPr anchor="ctr"/>
          <a:lstStyle>
            <a:lvl1pPr marL="0" indent="0">
              <a:buNone/>
              <a:defRPr sz="3200" b="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2"/>
          <p:cNvSpPr>
            <a:spLocks noGrp="1"/>
          </p:cNvSpPr>
          <p:nvPr>
            <p:ph type="body" idx="10"/>
          </p:nvPr>
        </p:nvSpPr>
        <p:spPr>
          <a:xfrm>
            <a:off x="2381249" y="2962275"/>
            <a:ext cx="5999163" cy="635000"/>
          </a:xfrm>
          <a:prstGeom prst="rect">
            <a:avLst/>
          </a:prstGeom>
        </p:spPr>
        <p:txBody>
          <a:bodyPr anchor="ctr"/>
          <a:lstStyle>
            <a:lvl1pPr marL="0" indent="0">
              <a:buNone/>
              <a:defRPr sz="2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792250714"/>
      </p:ext>
    </p:extLst>
  </p:cSld>
  <p:clrMapOvr>
    <a:masterClrMapping/>
  </p:clrMapOvr>
  <p:hf hdr="0" dt="0"/>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Text only 1">
    <p:spTree>
      <p:nvGrpSpPr>
        <p:cNvPr id="1" name=""/>
        <p:cNvGrpSpPr/>
        <p:nvPr/>
      </p:nvGrpSpPr>
      <p:grpSpPr>
        <a:xfrm>
          <a:off x="0" y="0"/>
          <a:ext cx="0" cy="0"/>
          <a:chOff x="0" y="0"/>
          <a:chExt cx="0" cy="0"/>
        </a:xfrm>
      </p:grpSpPr>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16" name="Text Placeholder 15"/>
          <p:cNvSpPr>
            <a:spLocks noGrp="1"/>
          </p:cNvSpPr>
          <p:nvPr>
            <p:ph type="body" sz="quarter" idx="10"/>
          </p:nvPr>
        </p:nvSpPr>
        <p:spPr>
          <a:xfrm>
            <a:off x="369888" y="1146175"/>
            <a:ext cx="8358187" cy="4756150"/>
          </a:xfrm>
          <a:prstGeom prst="rect">
            <a:avLst/>
          </a:prstGeom>
        </p:spPr>
        <p:txBody>
          <a:bodyPr/>
          <a:lstStyle>
            <a:lvl1pPr>
              <a:buFont typeface="Arial" pitchFamily="34" charset="0"/>
              <a:buChar char="•"/>
              <a:defRPr lang="en-US" dirty="0" smtClean="0">
                <a:solidFill>
                  <a:srgbClr val="4D4D4F"/>
                </a:solidFill>
              </a:defRPr>
            </a:lvl1pPr>
            <a:lvl2pPr>
              <a:buFont typeface="Arial" pitchFamily="34" charset="0"/>
              <a:buChar char="•"/>
              <a:defRPr lang="en-US" sz="1800" kern="1200" baseline="0" dirty="0" smtClean="0">
                <a:solidFill>
                  <a:srgbClr val="4D4D4F"/>
                </a:solidFill>
                <a:latin typeface="+mn-lt"/>
                <a:ea typeface="+mn-ea"/>
                <a:cs typeface="+mn-cs"/>
              </a:defRPr>
            </a:lvl2pPr>
            <a:lvl3pPr>
              <a:buFont typeface="Arial" pitchFamily="34" charset="0"/>
              <a:buChar char="•"/>
              <a:defRPr lang="en-US" sz="1600" kern="1200" baseline="0" dirty="0" smtClean="0">
                <a:solidFill>
                  <a:srgbClr val="4D4D4F"/>
                </a:solidFill>
                <a:latin typeface="+mn-lt"/>
                <a:ea typeface="+mn-ea"/>
                <a:cs typeface="+mn-cs"/>
              </a:defRPr>
            </a:lvl3pPr>
            <a:lvl4pPr>
              <a:buFont typeface="Arial" pitchFamily="34" charset="0"/>
              <a:buChar char="•"/>
              <a:defRPr lang="en-US" sz="1400" kern="1200" baseline="0" dirty="0" smtClean="0">
                <a:solidFill>
                  <a:srgbClr val="4D4D4F"/>
                </a:solidFill>
                <a:latin typeface="+mn-lt"/>
                <a:ea typeface="+mn-ea"/>
                <a:cs typeface="+mn-cs"/>
              </a:defRPr>
            </a:lvl4pPr>
            <a:lvl5pPr>
              <a:buFont typeface="Arial" pitchFamily="34" charset="0"/>
              <a:buChar char="•"/>
              <a:defRPr lang="en-US" sz="1400" kern="1200" baseline="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0"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934703557"/>
      </p:ext>
    </p:extLst>
  </p:cSld>
  <p:clrMapOvr>
    <a:masterClrMapping/>
  </p:clrMapOvr>
  <p:hf hdr="0" dt="0"/>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Text only 2">
    <p:spTree>
      <p:nvGrpSpPr>
        <p:cNvPr id="1" name=""/>
        <p:cNvGrpSpPr/>
        <p:nvPr/>
      </p:nvGrpSpPr>
      <p:grpSpPr>
        <a:xfrm>
          <a:off x="0" y="0"/>
          <a:ext cx="0" cy="0"/>
          <a:chOff x="0" y="0"/>
          <a:chExt cx="0" cy="0"/>
        </a:xfrm>
      </p:grpSpPr>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16" name="Text Placeholder 15"/>
          <p:cNvSpPr>
            <a:spLocks noGrp="1"/>
          </p:cNvSpPr>
          <p:nvPr>
            <p:ph type="body" sz="quarter" idx="10"/>
          </p:nvPr>
        </p:nvSpPr>
        <p:spPr>
          <a:xfrm>
            <a:off x="369888" y="1146175"/>
            <a:ext cx="8358187" cy="4756150"/>
          </a:xfrm>
          <a:prstGeom prst="rect">
            <a:avLst/>
          </a:prstGeom>
        </p:spPr>
        <p:txBody>
          <a:bodyPr/>
          <a:lstStyle>
            <a:lvl1pPr>
              <a:buFont typeface="Arial" pitchFamily="34" charset="0"/>
              <a:buChar char="•"/>
              <a:defRPr lang="en-US" dirty="0" smtClean="0">
                <a:solidFill>
                  <a:srgbClr val="4D4D4F"/>
                </a:solidFill>
              </a:defRPr>
            </a:lvl1pPr>
            <a:lvl2pPr>
              <a:buFont typeface="Arial" pitchFamily="34" charset="0"/>
              <a:buChar char="•"/>
              <a:defRPr lang="en-US" sz="1800" kern="1200" baseline="0" dirty="0" smtClean="0">
                <a:solidFill>
                  <a:srgbClr val="4D4D4F"/>
                </a:solidFill>
                <a:latin typeface="+mn-lt"/>
                <a:ea typeface="+mn-ea"/>
                <a:cs typeface="+mn-cs"/>
              </a:defRPr>
            </a:lvl2pPr>
            <a:lvl3pPr>
              <a:buFont typeface="Arial" pitchFamily="34" charset="0"/>
              <a:buChar char="•"/>
              <a:defRPr lang="en-US" sz="1600" kern="1200" baseline="0" dirty="0" smtClean="0">
                <a:solidFill>
                  <a:srgbClr val="4D4D4F"/>
                </a:solidFill>
                <a:latin typeface="+mn-lt"/>
                <a:ea typeface="+mn-ea"/>
                <a:cs typeface="+mn-cs"/>
              </a:defRPr>
            </a:lvl3pPr>
            <a:lvl4pPr>
              <a:buFont typeface="Arial" pitchFamily="34" charset="0"/>
              <a:buChar char="•"/>
              <a:defRPr lang="en-US" sz="1400" kern="1200" baseline="0" dirty="0" smtClean="0">
                <a:solidFill>
                  <a:srgbClr val="4D4D4F"/>
                </a:solidFill>
                <a:latin typeface="+mn-lt"/>
                <a:ea typeface="+mn-ea"/>
                <a:cs typeface="+mn-cs"/>
              </a:defRPr>
            </a:lvl4pPr>
            <a:lvl5pPr>
              <a:buFont typeface="Arial" pitchFamily="34" charset="0"/>
              <a:buChar char="•"/>
              <a:defRPr lang="en-US" sz="1400" kern="1200" baseline="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24941805"/>
      </p:ext>
    </p:extLst>
  </p:cSld>
  <p:clrMapOvr>
    <a:masterClrMapping/>
  </p:clrMapOvr>
  <p:hf hdr="0" dt="0"/>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Two section text only 1">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7675"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47675" y="1793875"/>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2"/>
          <p:cNvSpPr>
            <a:spLocks noGrp="1"/>
          </p:cNvSpPr>
          <p:nvPr>
            <p:ph type="body" idx="11"/>
          </p:nvPr>
        </p:nvSpPr>
        <p:spPr>
          <a:xfrm>
            <a:off x="4616491"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8"/>
          <p:cNvSpPr>
            <a:spLocks noGrp="1"/>
          </p:cNvSpPr>
          <p:nvPr>
            <p:ph type="body" sz="quarter" idx="12"/>
          </p:nvPr>
        </p:nvSpPr>
        <p:spPr>
          <a:xfrm>
            <a:off x="4628065" y="1795804"/>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1780889031"/>
      </p:ext>
    </p:extLst>
  </p:cSld>
  <p:clrMapOvr>
    <a:masterClrMapping/>
  </p:clrMapOvr>
  <p:hf hdr="0" dt="0"/>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wo section text only 2">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7675"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47675" y="1793875"/>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2"/>
          <p:cNvSpPr>
            <a:spLocks noGrp="1"/>
          </p:cNvSpPr>
          <p:nvPr>
            <p:ph type="body" idx="11"/>
          </p:nvPr>
        </p:nvSpPr>
        <p:spPr>
          <a:xfrm>
            <a:off x="4616491"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8"/>
          <p:cNvSpPr>
            <a:spLocks noGrp="1"/>
          </p:cNvSpPr>
          <p:nvPr>
            <p:ph type="body" sz="quarter" idx="12"/>
          </p:nvPr>
        </p:nvSpPr>
        <p:spPr>
          <a:xfrm>
            <a:off x="4628065" y="1795804"/>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2767905245"/>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section text only 2">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47675"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Heading</a:t>
            </a:r>
          </a:p>
        </p:txBody>
      </p:sp>
      <p:sp>
        <p:nvSpPr>
          <p:cNvPr id="7"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sp>
        <p:nvSpPr>
          <p:cNvPr id="9" name="Text Placeholder 8"/>
          <p:cNvSpPr>
            <a:spLocks noGrp="1"/>
          </p:cNvSpPr>
          <p:nvPr>
            <p:ph type="body" sz="quarter" idx="10" hasCustomPrompt="1"/>
          </p:nvPr>
        </p:nvSpPr>
        <p:spPr>
          <a:xfrm>
            <a:off x="447675" y="1793875"/>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dirty="0" smtClean="0"/>
              <a:t>Bullet text in sentence case</a:t>
            </a:r>
          </a:p>
          <a:p>
            <a:pPr lvl="1"/>
            <a:r>
              <a:rPr lang="en-US" dirty="0" smtClean="0"/>
              <a:t>Adjust font size according to preference. </a:t>
            </a:r>
          </a:p>
          <a:p>
            <a:pPr lvl="2"/>
            <a:r>
              <a:rPr lang="en-US" dirty="0" smtClean="0"/>
              <a:t>Bigger sized fonts are better </a:t>
            </a:r>
          </a:p>
          <a:p>
            <a:pPr lvl="2"/>
            <a:r>
              <a:rPr lang="en-US" dirty="0" smtClean="0"/>
              <a:t>The lower the level of text, the smaller the font</a:t>
            </a:r>
          </a:p>
          <a:p>
            <a:pPr lvl="3"/>
            <a:r>
              <a:rPr lang="en-US" dirty="0" smtClean="0"/>
              <a:t>Fonts should never be less than 12pt in size</a:t>
            </a:r>
          </a:p>
          <a:p>
            <a:pPr lvl="4"/>
            <a:r>
              <a:rPr lang="en-US" dirty="0" smtClean="0"/>
              <a:t>Exceptions to the 12pt rule would be small copyright information, dates , or anything not related to the main content</a:t>
            </a:r>
          </a:p>
        </p:txBody>
      </p:sp>
      <p:sp>
        <p:nvSpPr>
          <p:cNvPr id="10" name="Text Placeholder 2"/>
          <p:cNvSpPr>
            <a:spLocks noGrp="1"/>
          </p:cNvSpPr>
          <p:nvPr>
            <p:ph type="body" idx="11" hasCustomPrompt="1"/>
          </p:nvPr>
        </p:nvSpPr>
        <p:spPr>
          <a:xfrm>
            <a:off x="4616491"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Heading</a:t>
            </a:r>
          </a:p>
        </p:txBody>
      </p:sp>
      <p:sp>
        <p:nvSpPr>
          <p:cNvPr id="8" name="Text Placeholder 8"/>
          <p:cNvSpPr>
            <a:spLocks noGrp="1"/>
          </p:cNvSpPr>
          <p:nvPr>
            <p:ph type="body" sz="quarter" idx="12" hasCustomPrompt="1"/>
          </p:nvPr>
        </p:nvSpPr>
        <p:spPr>
          <a:xfrm>
            <a:off x="4628065" y="1795804"/>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dirty="0" smtClean="0"/>
              <a:t>Bullet text in sentence case</a:t>
            </a:r>
          </a:p>
          <a:p>
            <a:pPr lvl="1"/>
            <a:r>
              <a:rPr lang="en-US" dirty="0" smtClean="0"/>
              <a:t>Adjust font size according to preference. </a:t>
            </a:r>
          </a:p>
          <a:p>
            <a:pPr lvl="2"/>
            <a:r>
              <a:rPr lang="en-US" dirty="0" smtClean="0"/>
              <a:t>Bigger sized fonts are better </a:t>
            </a:r>
          </a:p>
          <a:p>
            <a:pPr lvl="2"/>
            <a:r>
              <a:rPr lang="en-US" dirty="0" smtClean="0"/>
              <a:t>The lower the level of text, the smaller the font</a:t>
            </a:r>
          </a:p>
          <a:p>
            <a:pPr lvl="3"/>
            <a:r>
              <a:rPr lang="en-US" dirty="0" smtClean="0"/>
              <a:t>Fonts should never be less than 12pt in size</a:t>
            </a:r>
          </a:p>
          <a:p>
            <a:pPr lvl="4"/>
            <a:r>
              <a:rPr lang="en-US" dirty="0" smtClean="0"/>
              <a:t>Exceptions to the 12pt rule would be small copyright information, dates , or anything not related to the main content</a:t>
            </a:r>
          </a:p>
        </p:txBody>
      </p:sp>
    </p:spTree>
  </p:cSld>
  <p:clrMapOvr>
    <a:masterClrMapping/>
  </p:clrMapOvr>
  <p:timing>
    <p:tnLst>
      <p:par>
        <p:cTn id="1" dur="indefinite" restart="never" nodeType="tmRoot"/>
      </p:par>
    </p:tnLst>
  </p:timing>
  <p:hf hdr="0" ftr="0" dt="0"/>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Free content 1">
    <p:spTree>
      <p:nvGrpSpPr>
        <p:cNvPr id="1" name=""/>
        <p:cNvGrpSpPr/>
        <p:nvPr/>
      </p:nvGrpSpPr>
      <p:grpSpPr>
        <a:xfrm>
          <a:off x="0" y="0"/>
          <a:ext cx="0" cy="0"/>
          <a:chOff x="0" y="0"/>
          <a:chExt cx="0" cy="0"/>
        </a:xfrm>
      </p:grpSpPr>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pic>
        <p:nvPicPr>
          <p:cNvPr id="8"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2445690530"/>
      </p:ext>
    </p:extLst>
  </p:cSld>
  <p:clrMapOvr>
    <a:masterClrMapping/>
  </p:clrMapOvr>
  <p:hf hdr="0" dt="0"/>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Free content 2">
    <p:spTree>
      <p:nvGrpSpPr>
        <p:cNvPr id="1" name=""/>
        <p:cNvGrpSpPr/>
        <p:nvPr/>
      </p:nvGrpSpPr>
      <p:grpSpPr>
        <a:xfrm>
          <a:off x="0" y="0"/>
          <a:ext cx="0" cy="0"/>
          <a:chOff x="0" y="0"/>
          <a:chExt cx="0" cy="0"/>
        </a:xfrm>
      </p:grpSpPr>
      <p:sp>
        <p:nvSpPr>
          <p:cNvPr id="3"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Tree>
    <p:extLst>
      <p:ext uri="{BB962C8B-B14F-4D97-AF65-F5344CB8AC3E}">
        <p14:creationId xmlns:p14="http://schemas.microsoft.com/office/powerpoint/2010/main" val="492427478"/>
      </p:ext>
    </p:extLst>
  </p:cSld>
  <p:clrMapOvr>
    <a:masterClrMapping/>
  </p:clrMapOvr>
  <p:hf hdr="0" dt="0"/>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Content and image 1">
    <p:spTree>
      <p:nvGrpSpPr>
        <p:cNvPr id="1" name=""/>
        <p:cNvGrpSpPr/>
        <p:nvPr/>
      </p:nvGrpSpPr>
      <p:grpSpPr>
        <a:xfrm>
          <a:off x="0" y="0"/>
          <a:ext cx="0" cy="0"/>
          <a:chOff x="0" y="0"/>
          <a:chExt cx="0" cy="0"/>
        </a:xfrm>
      </p:grpSpPr>
      <p:pic>
        <p:nvPicPr>
          <p:cNvPr id="6" name="Picture 19" descr="cube-01.png"/>
          <p:cNvPicPr>
            <a:picLocks noChangeAspect="1"/>
          </p:cNvPicPr>
          <p:nvPr/>
        </p:nvPicPr>
        <p:blipFill>
          <a:blip r:embed="rId2" cstate="print"/>
          <a:srcRect/>
          <a:stretch>
            <a:fillRect/>
          </a:stretch>
        </p:blipFill>
        <p:spPr bwMode="auto">
          <a:xfrm>
            <a:off x="6519863" y="4065588"/>
            <a:ext cx="2173287" cy="1687512"/>
          </a:xfrm>
          <a:prstGeom prst="rect">
            <a:avLst/>
          </a:prstGeom>
          <a:noFill/>
          <a:ln w="9525">
            <a:noFill/>
            <a:miter lim="800000"/>
            <a:headEnd/>
            <a:tailEnd/>
          </a:ln>
        </p:spPr>
      </p:pic>
      <p:sp>
        <p:nvSpPr>
          <p:cNvPr id="3" name="Picture Placeholder 2"/>
          <p:cNvSpPr>
            <a:spLocks noGrp="1"/>
          </p:cNvSpPr>
          <p:nvPr>
            <p:ph type="pic" idx="1"/>
          </p:nvPr>
        </p:nvSpPr>
        <p:spPr>
          <a:xfrm>
            <a:off x="5029200" y="1298782"/>
            <a:ext cx="3657600" cy="4476750"/>
          </a:xfrm>
          <a:prstGeom prst="rect">
            <a:avLst/>
          </a:prstGeo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8" name="Text Placeholder 2"/>
          <p:cNvSpPr>
            <a:spLocks noGrp="1"/>
          </p:cNvSpPr>
          <p:nvPr>
            <p:ph type="body" idx="10"/>
          </p:nvPr>
        </p:nvSpPr>
        <p:spPr>
          <a:xfrm>
            <a:off x="447675" y="1220788"/>
            <a:ext cx="4040188"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Text Placeholder 16"/>
          <p:cNvSpPr>
            <a:spLocks noGrp="1"/>
          </p:cNvSpPr>
          <p:nvPr>
            <p:ph type="body" sz="quarter" idx="11"/>
          </p:nvPr>
        </p:nvSpPr>
        <p:spPr>
          <a:xfrm>
            <a:off x="463550" y="1817688"/>
            <a:ext cx="4051300" cy="4456112"/>
          </a:xfrm>
          <a:prstGeom prst="rect">
            <a:avLst/>
          </a:prstGeom>
        </p:spPr>
        <p:txBody>
          <a:bodyPr/>
          <a:lstStyle>
            <a:lvl1pPr marL="173038" indent="-173038">
              <a:buFont typeface="Arial" pitchFamily="34" charset="0"/>
              <a:buChar char="•"/>
              <a:defRPr>
                <a:solidFill>
                  <a:srgbClr val="4D4D4F"/>
                </a:solidFill>
              </a:defRPr>
            </a:lvl1pPr>
            <a:lvl2pPr>
              <a:defRPr>
                <a:solidFill>
                  <a:srgbClr val="4D4D4F"/>
                </a:solidFill>
              </a:defRPr>
            </a:lvl2pPr>
            <a:lvl3pPr>
              <a:defRPr>
                <a:solidFill>
                  <a:srgbClr val="4D4D4F"/>
                </a:solidFill>
              </a:defRPr>
            </a:lvl3pPr>
            <a:lvl4pPr>
              <a:defRPr>
                <a:solidFill>
                  <a:srgbClr val="4D4D4F"/>
                </a:solidFill>
              </a:defRPr>
            </a:lvl4pPr>
            <a:lvl5pPr>
              <a:defRPr>
                <a:solidFill>
                  <a:srgbClr val="4D4D4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4" name="Content Placeholder 3"/>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3022704365"/>
      </p:ext>
    </p:extLst>
  </p:cSld>
  <p:clrMapOvr>
    <a:masterClrMapping/>
  </p:clrMapOvr>
  <p:hf hdr="0" dt="0"/>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Content and image 2">
    <p:spTree>
      <p:nvGrpSpPr>
        <p:cNvPr id="1" name=""/>
        <p:cNvGrpSpPr/>
        <p:nvPr/>
      </p:nvGrpSpPr>
      <p:grpSpPr>
        <a:xfrm>
          <a:off x="0" y="0"/>
          <a:ext cx="0" cy="0"/>
          <a:chOff x="0" y="0"/>
          <a:chExt cx="0" cy="0"/>
        </a:xfrm>
      </p:grpSpPr>
      <p:pic>
        <p:nvPicPr>
          <p:cNvPr id="6" name="Picture 19" descr="cube-01.png"/>
          <p:cNvPicPr>
            <a:picLocks noChangeAspect="1"/>
          </p:cNvPicPr>
          <p:nvPr/>
        </p:nvPicPr>
        <p:blipFill>
          <a:blip r:embed="rId2" cstate="print"/>
          <a:srcRect/>
          <a:stretch>
            <a:fillRect/>
          </a:stretch>
        </p:blipFill>
        <p:spPr bwMode="auto">
          <a:xfrm>
            <a:off x="6519863" y="4065588"/>
            <a:ext cx="2173287" cy="1687512"/>
          </a:xfrm>
          <a:prstGeom prst="rect">
            <a:avLst/>
          </a:prstGeom>
          <a:noFill/>
          <a:ln w="9525">
            <a:noFill/>
            <a:miter lim="800000"/>
            <a:headEnd/>
            <a:tailEnd/>
          </a:ln>
        </p:spPr>
      </p:pic>
      <p:sp>
        <p:nvSpPr>
          <p:cNvPr id="3" name="Picture Placeholder 2"/>
          <p:cNvSpPr>
            <a:spLocks noGrp="1"/>
          </p:cNvSpPr>
          <p:nvPr>
            <p:ph type="pic" idx="1"/>
          </p:nvPr>
        </p:nvSpPr>
        <p:spPr>
          <a:xfrm>
            <a:off x="5029200" y="1298782"/>
            <a:ext cx="3657600" cy="4476750"/>
          </a:xfrm>
          <a:prstGeom prst="rect">
            <a:avLst/>
          </a:prstGeo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8" name="Text Placeholder 2"/>
          <p:cNvSpPr>
            <a:spLocks noGrp="1"/>
          </p:cNvSpPr>
          <p:nvPr>
            <p:ph type="body" idx="10"/>
          </p:nvPr>
        </p:nvSpPr>
        <p:spPr>
          <a:xfrm>
            <a:off x="447675" y="1220788"/>
            <a:ext cx="4040188"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Text Placeholder 16"/>
          <p:cNvSpPr>
            <a:spLocks noGrp="1"/>
          </p:cNvSpPr>
          <p:nvPr>
            <p:ph type="body" sz="quarter" idx="11"/>
          </p:nvPr>
        </p:nvSpPr>
        <p:spPr>
          <a:xfrm>
            <a:off x="463550" y="1817688"/>
            <a:ext cx="4051300" cy="4456112"/>
          </a:xfrm>
          <a:prstGeom prst="rect">
            <a:avLst/>
          </a:prstGeom>
        </p:spPr>
        <p:txBody>
          <a:bodyPr/>
          <a:lstStyle>
            <a:lvl1pPr marL="173038" indent="-173038">
              <a:buFont typeface="Arial" pitchFamily="34" charset="0"/>
              <a:buChar char="•"/>
              <a:defRPr>
                <a:solidFill>
                  <a:srgbClr val="4D4D4F"/>
                </a:solidFill>
              </a:defRPr>
            </a:lvl1pPr>
            <a:lvl2pPr>
              <a:defRPr>
                <a:solidFill>
                  <a:srgbClr val="4D4D4F"/>
                </a:solidFill>
              </a:defRPr>
            </a:lvl2pPr>
            <a:lvl3pPr>
              <a:defRPr>
                <a:solidFill>
                  <a:srgbClr val="4D4D4F"/>
                </a:solidFill>
              </a:defRPr>
            </a:lvl3pPr>
            <a:lvl4pPr>
              <a:defRPr>
                <a:solidFill>
                  <a:srgbClr val="4D4D4F"/>
                </a:solidFill>
              </a:defRPr>
            </a:lvl4pPr>
            <a:lvl5pPr>
              <a:defRPr>
                <a:solidFill>
                  <a:srgbClr val="4D4D4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38008415"/>
      </p:ext>
    </p:extLst>
  </p:cSld>
  <p:clrMapOvr>
    <a:masterClrMapping/>
  </p:clrMapOvr>
  <p:hf hdr="0" dt="0"/>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Customer quotes">
    <p:spTree>
      <p:nvGrpSpPr>
        <p:cNvPr id="1" name=""/>
        <p:cNvGrpSpPr/>
        <p:nvPr/>
      </p:nvGrpSpPr>
      <p:grpSpPr>
        <a:xfrm>
          <a:off x="0" y="0"/>
          <a:ext cx="0" cy="0"/>
          <a:chOff x="0" y="0"/>
          <a:chExt cx="0" cy="0"/>
        </a:xfrm>
      </p:grpSpPr>
      <p:sp>
        <p:nvSpPr>
          <p:cNvPr id="10" name="TextBox 13"/>
          <p:cNvSpPr txBox="1">
            <a:spLocks noChangeArrowheads="1"/>
          </p:cNvSpPr>
          <p:nvPr/>
        </p:nvSpPr>
        <p:spPr bwMode="auto">
          <a:xfrm>
            <a:off x="479425" y="2395538"/>
            <a:ext cx="6604000" cy="1200150"/>
          </a:xfrm>
          <a:prstGeom prst="rect">
            <a:avLst/>
          </a:prstGeom>
          <a:noFill/>
          <a:ln w="9525">
            <a:noFill/>
            <a:miter lim="800000"/>
            <a:headEnd/>
            <a:tailEnd/>
          </a:ln>
        </p:spPr>
        <p:txBody>
          <a:bodyPr>
            <a:spAutoFit/>
          </a:bodyPr>
          <a:lstStyle/>
          <a:p>
            <a:pPr marL="285750" indent="-285750" algn="l" defTabSz="457200" eaLnBrk="1" hangingPunct="1">
              <a:spcBef>
                <a:spcPct val="0"/>
              </a:spcBef>
              <a:buSzTx/>
              <a:buFont typeface="Arial" pitchFamily="34" charset="0"/>
              <a:buChar char="•"/>
              <a:defRPr/>
            </a:pPr>
            <a:r>
              <a:rPr lang="en-US" sz="1800" b="0" dirty="0">
                <a:solidFill>
                  <a:prstClr val="white">
                    <a:lumMod val="65000"/>
                  </a:prstClr>
                </a:solidFill>
                <a:latin typeface="Calibri"/>
              </a:rPr>
              <a:t>Use only one image per slide</a:t>
            </a:r>
          </a:p>
          <a:p>
            <a:pPr marL="285750" indent="-285750" algn="l" eaLnBrk="1" fontAlgn="auto" hangingPunct="1">
              <a:spcBef>
                <a:spcPts val="0"/>
              </a:spcBef>
              <a:spcAft>
                <a:spcPts val="0"/>
              </a:spcAft>
              <a:buSzTx/>
              <a:buFont typeface="Arial" pitchFamily="34" charset="0"/>
              <a:buChar char="•"/>
              <a:defRPr/>
            </a:pPr>
            <a:r>
              <a:rPr lang="en-US" sz="1800" b="0" dirty="0">
                <a:solidFill>
                  <a:prstClr val="white">
                    <a:lumMod val="65000"/>
                  </a:prstClr>
                </a:solidFill>
                <a:latin typeface="Calibri"/>
              </a:rPr>
              <a:t>Use a good quality picture. Do not stretch or skew a picture to fit </a:t>
            </a:r>
          </a:p>
          <a:p>
            <a:pPr marL="285750" indent="-285750" algn="l" eaLnBrk="1" fontAlgn="auto" hangingPunct="1">
              <a:spcBef>
                <a:spcPts val="0"/>
              </a:spcBef>
              <a:spcAft>
                <a:spcPts val="0"/>
              </a:spcAft>
              <a:buSzTx/>
              <a:buFont typeface="Arial" pitchFamily="34" charset="0"/>
              <a:buChar char="•"/>
              <a:defRPr/>
            </a:pPr>
            <a:r>
              <a:rPr lang="en-US" sz="1800" b="0" dirty="0">
                <a:solidFill>
                  <a:prstClr val="white">
                    <a:lumMod val="65000"/>
                  </a:prstClr>
                </a:solidFill>
                <a:latin typeface="Calibri"/>
              </a:rPr>
              <a:t>The cube pattern should only be placed at the bottom right corner of the image</a:t>
            </a:r>
          </a:p>
        </p:txBody>
      </p:sp>
      <p:pic>
        <p:nvPicPr>
          <p:cNvPr id="11" name="Picture 2" descr="cube-01.png"/>
          <p:cNvPicPr>
            <a:picLocks noChangeAspect="1"/>
          </p:cNvPicPr>
          <p:nvPr/>
        </p:nvPicPr>
        <p:blipFill>
          <a:blip r:embed="rId2" cstate="print"/>
          <a:srcRect/>
          <a:stretch>
            <a:fillRect/>
          </a:stretch>
        </p:blipFill>
        <p:spPr bwMode="auto">
          <a:xfrm>
            <a:off x="6683375" y="2046288"/>
            <a:ext cx="1966913" cy="1543050"/>
          </a:xfrm>
          <a:prstGeom prst="rect">
            <a:avLst/>
          </a:prstGeom>
          <a:noFill/>
          <a:ln w="9525">
            <a:noFill/>
            <a:miter lim="800000"/>
            <a:headEnd/>
            <a:tailEnd/>
          </a:ln>
        </p:spPr>
      </p:pic>
      <p:sp>
        <p:nvSpPr>
          <p:cNvPr id="12" name="Rectangle 11"/>
          <p:cNvSpPr/>
          <p:nvPr/>
        </p:nvSpPr>
        <p:spPr>
          <a:xfrm>
            <a:off x="5641975" y="3816350"/>
            <a:ext cx="46038" cy="2039938"/>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13" name="Rectangle 12"/>
          <p:cNvSpPr/>
          <p:nvPr/>
        </p:nvSpPr>
        <p:spPr>
          <a:xfrm>
            <a:off x="2540000" y="3816350"/>
            <a:ext cx="46038" cy="2039938"/>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17" name="Picture Placeholder 2"/>
          <p:cNvSpPr>
            <a:spLocks noGrp="1"/>
          </p:cNvSpPr>
          <p:nvPr>
            <p:ph type="pic" idx="1"/>
          </p:nvPr>
        </p:nvSpPr>
        <p:spPr>
          <a:xfrm>
            <a:off x="457200" y="1276350"/>
            <a:ext cx="8193024" cy="2313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2"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31" name="Text Placeholder 28"/>
          <p:cNvSpPr>
            <a:spLocks noGrp="1"/>
          </p:cNvSpPr>
          <p:nvPr>
            <p:ph type="body" sz="quarter" idx="17"/>
          </p:nvPr>
        </p:nvSpPr>
        <p:spPr>
          <a:xfrm>
            <a:off x="5780024" y="3868154"/>
            <a:ext cx="2870200" cy="1481138"/>
          </a:xfrm>
          <a:prstGeom prst="rect">
            <a:avLst/>
          </a:prstGeom>
        </p:spPr>
        <p:txBody>
          <a:bodyPr/>
          <a:lstStyle>
            <a:lvl1pPr marL="0" indent="0">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smtClean="0"/>
              <a:t>Click to edit Master text styles</a:t>
            </a:r>
          </a:p>
        </p:txBody>
      </p:sp>
      <p:sp>
        <p:nvSpPr>
          <p:cNvPr id="34" name="Text Placeholder 32"/>
          <p:cNvSpPr>
            <a:spLocks noGrp="1"/>
          </p:cNvSpPr>
          <p:nvPr>
            <p:ph type="body" sz="quarter" idx="19"/>
          </p:nvPr>
        </p:nvSpPr>
        <p:spPr>
          <a:xfrm>
            <a:off x="5770224" y="5453806"/>
            <a:ext cx="2880000" cy="496888"/>
          </a:xfrm>
          <a:prstGeom prst="rect">
            <a:avLst/>
          </a:prstGeom>
        </p:spPr>
        <p:txBody>
          <a:bodyPr/>
          <a:lstStyle>
            <a:lvl1pPr>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smtClean="0"/>
              <a:t>Click to edit Master text styles</a:t>
            </a:r>
          </a:p>
        </p:txBody>
      </p:sp>
      <p:sp>
        <p:nvSpPr>
          <p:cNvPr id="35" name="Text Placeholder 28"/>
          <p:cNvSpPr>
            <a:spLocks noGrp="1"/>
          </p:cNvSpPr>
          <p:nvPr>
            <p:ph type="body" sz="quarter" idx="20"/>
          </p:nvPr>
        </p:nvSpPr>
        <p:spPr>
          <a:xfrm>
            <a:off x="2678793" y="3881657"/>
            <a:ext cx="2870200" cy="1481138"/>
          </a:xfrm>
          <a:prstGeom prst="rect">
            <a:avLst/>
          </a:prstGeom>
        </p:spPr>
        <p:txBody>
          <a:bodyPr/>
          <a:lstStyle>
            <a:lvl1pPr marL="0" indent="0">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smtClean="0"/>
              <a:t>Click to edit Master text styles</a:t>
            </a:r>
          </a:p>
        </p:txBody>
      </p:sp>
      <p:sp>
        <p:nvSpPr>
          <p:cNvPr id="36" name="Text Placeholder 32"/>
          <p:cNvSpPr>
            <a:spLocks noGrp="1"/>
          </p:cNvSpPr>
          <p:nvPr>
            <p:ph type="body" sz="quarter" idx="21"/>
          </p:nvPr>
        </p:nvSpPr>
        <p:spPr>
          <a:xfrm>
            <a:off x="2666758" y="5467309"/>
            <a:ext cx="2880000" cy="496888"/>
          </a:xfrm>
          <a:prstGeom prst="rect">
            <a:avLst/>
          </a:prstGeom>
        </p:spPr>
        <p:txBody>
          <a:bodyPr/>
          <a:lstStyle>
            <a:lvl1pPr>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smtClean="0"/>
              <a:t>Click to edit Master text styles</a:t>
            </a:r>
          </a:p>
        </p:txBody>
      </p:sp>
      <p:sp>
        <p:nvSpPr>
          <p:cNvPr id="18" name="Picture Placeholder 17"/>
          <p:cNvSpPr>
            <a:spLocks noGrp="1"/>
          </p:cNvSpPr>
          <p:nvPr>
            <p:ph type="pic" sz="quarter" idx="23"/>
          </p:nvPr>
        </p:nvSpPr>
        <p:spPr>
          <a:xfrm>
            <a:off x="544050" y="4711218"/>
            <a:ext cx="1908000" cy="844550"/>
          </a:xfrm>
          <a:prstGeom prst="rect">
            <a:avLst/>
          </a:prstGeom>
        </p:spPr>
        <p:txBody>
          <a:bodyPr/>
          <a:lstStyle>
            <a:lvl1pPr marL="0" indent="0">
              <a:buNone/>
              <a:defRPr sz="1100" baseline="0"/>
            </a:lvl1pPr>
          </a:lstStyle>
          <a:p>
            <a:pPr lvl="0"/>
            <a:r>
              <a:rPr lang="en-US" noProof="0" smtClean="0"/>
              <a:t>Click icon to add picture</a:t>
            </a:r>
            <a:endParaRPr lang="en-US" noProof="0" dirty="0"/>
          </a:p>
        </p:txBody>
      </p:sp>
      <p:sp>
        <p:nvSpPr>
          <p:cNvPr id="20" name="Text Placeholder 19"/>
          <p:cNvSpPr>
            <a:spLocks noGrp="1"/>
          </p:cNvSpPr>
          <p:nvPr>
            <p:ph type="body" sz="quarter" idx="24"/>
          </p:nvPr>
        </p:nvSpPr>
        <p:spPr>
          <a:xfrm>
            <a:off x="544050" y="4247909"/>
            <a:ext cx="1908000" cy="428324"/>
          </a:xfrm>
          <a:prstGeom prst="rect">
            <a:avLst/>
          </a:prstGeom>
        </p:spPr>
        <p:txBody>
          <a:bodyPr/>
          <a:lstStyle>
            <a:lvl1pPr>
              <a:buNone/>
              <a:defRPr sz="2000" b="1" baseline="0">
                <a:solidFill>
                  <a:srgbClr val="4D80BE"/>
                </a:solidFill>
              </a:defRPr>
            </a:lvl1pPr>
          </a:lstStyle>
          <a:p>
            <a:pPr lvl="0"/>
            <a:r>
              <a:rPr lang="en-US" smtClean="0"/>
              <a:t>Click to edit Master text styles</a:t>
            </a:r>
          </a:p>
        </p:txBody>
      </p:sp>
      <p:pic>
        <p:nvPicPr>
          <p:cNvPr id="23" name="Content Placeholder 3"/>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2180819408"/>
      </p:ext>
    </p:extLst>
  </p:cSld>
  <p:clrMapOvr>
    <a:masterClrMapping/>
  </p:clrMapOvr>
  <p:hf hdr="0" dt="0"/>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Three content with icons or pictures 1">
    <p:spTree>
      <p:nvGrpSpPr>
        <p:cNvPr id="1" name=""/>
        <p:cNvGrpSpPr/>
        <p:nvPr/>
      </p:nvGrpSpPr>
      <p:grpSpPr>
        <a:xfrm>
          <a:off x="0" y="0"/>
          <a:ext cx="0" cy="0"/>
          <a:chOff x="0" y="0"/>
          <a:chExt cx="0" cy="0"/>
        </a:xfrm>
      </p:grpSpPr>
      <p:sp>
        <p:nvSpPr>
          <p:cNvPr id="20" name="Picture Placeholder 2"/>
          <p:cNvSpPr>
            <a:spLocks noGrp="1"/>
          </p:cNvSpPr>
          <p:nvPr>
            <p:ph type="pic" idx="1"/>
          </p:nvPr>
        </p:nvSpPr>
        <p:spPr>
          <a:xfrm>
            <a:off x="518270"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1" name="Picture Placeholder 2"/>
          <p:cNvSpPr>
            <a:spLocks noGrp="1"/>
          </p:cNvSpPr>
          <p:nvPr>
            <p:ph type="pic" idx="10"/>
          </p:nvPr>
        </p:nvSpPr>
        <p:spPr>
          <a:xfrm>
            <a:off x="3435037"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2" name="Picture Placeholder 2"/>
          <p:cNvSpPr>
            <a:spLocks noGrp="1"/>
          </p:cNvSpPr>
          <p:nvPr>
            <p:ph type="pic" idx="11"/>
          </p:nvPr>
        </p:nvSpPr>
        <p:spPr>
          <a:xfrm>
            <a:off x="6320053"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6" name="Content Placeholder 3"/>
          <p:cNvSpPr>
            <a:spLocks noGrp="1"/>
          </p:cNvSpPr>
          <p:nvPr>
            <p:ph sz="half" idx="14"/>
          </p:nvPr>
        </p:nvSpPr>
        <p:spPr>
          <a:xfrm>
            <a:off x="437101"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7" name="Content Placeholder 3"/>
          <p:cNvSpPr>
            <a:spLocks noGrp="1"/>
          </p:cNvSpPr>
          <p:nvPr>
            <p:ph sz="half" idx="15"/>
          </p:nvPr>
        </p:nvSpPr>
        <p:spPr>
          <a:xfrm>
            <a:off x="3353868"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8" name="Content Placeholder 3"/>
          <p:cNvSpPr>
            <a:spLocks noGrp="1"/>
          </p:cNvSpPr>
          <p:nvPr>
            <p:ph sz="half" idx="16"/>
          </p:nvPr>
        </p:nvSpPr>
        <p:spPr>
          <a:xfrm>
            <a:off x="6238884"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30" name="Content Placeholder 29"/>
          <p:cNvSpPr>
            <a:spLocks noGrp="1"/>
          </p:cNvSpPr>
          <p:nvPr>
            <p:ph sz="quarter" idx="17"/>
          </p:nvPr>
        </p:nvSpPr>
        <p:spPr>
          <a:xfrm>
            <a:off x="518270"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1" name="Content Placeholder 29"/>
          <p:cNvSpPr>
            <a:spLocks noGrp="1"/>
          </p:cNvSpPr>
          <p:nvPr>
            <p:ph sz="quarter" idx="18"/>
          </p:nvPr>
        </p:nvSpPr>
        <p:spPr>
          <a:xfrm>
            <a:off x="3435037"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2" name="Content Placeholder 29"/>
          <p:cNvSpPr>
            <a:spLocks noGrp="1"/>
          </p:cNvSpPr>
          <p:nvPr>
            <p:ph sz="quarter" idx="19"/>
          </p:nvPr>
        </p:nvSpPr>
        <p:spPr>
          <a:xfrm>
            <a:off x="6320053"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16"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
        <p:nvSpPr>
          <p:cNvPr id="37" name="Text Placeholder 36"/>
          <p:cNvSpPr>
            <a:spLocks noGrp="1"/>
          </p:cNvSpPr>
          <p:nvPr>
            <p:ph type="body" sz="quarter" idx="23"/>
          </p:nvPr>
        </p:nvSpPr>
        <p:spPr>
          <a:xfrm>
            <a:off x="439738"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23" name="Text Placeholder 36"/>
          <p:cNvSpPr>
            <a:spLocks noGrp="1"/>
          </p:cNvSpPr>
          <p:nvPr>
            <p:ph type="body" sz="quarter" idx="24"/>
          </p:nvPr>
        </p:nvSpPr>
        <p:spPr>
          <a:xfrm>
            <a:off x="3329517"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33" name="Text Placeholder 36"/>
          <p:cNvSpPr>
            <a:spLocks noGrp="1"/>
          </p:cNvSpPr>
          <p:nvPr>
            <p:ph type="body" sz="quarter" idx="25"/>
          </p:nvPr>
        </p:nvSpPr>
        <p:spPr>
          <a:xfrm>
            <a:off x="6219296"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pic>
        <p:nvPicPr>
          <p:cNvPr id="25"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2598926450"/>
      </p:ext>
    </p:extLst>
  </p:cSld>
  <p:clrMapOvr>
    <a:masterClrMapping/>
  </p:clrMapOvr>
  <p:hf hdr="0" dt="0"/>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Three content with icons or pictures 2">
    <p:spTree>
      <p:nvGrpSpPr>
        <p:cNvPr id="1" name=""/>
        <p:cNvGrpSpPr/>
        <p:nvPr/>
      </p:nvGrpSpPr>
      <p:grpSpPr>
        <a:xfrm>
          <a:off x="0" y="0"/>
          <a:ext cx="0" cy="0"/>
          <a:chOff x="0" y="0"/>
          <a:chExt cx="0" cy="0"/>
        </a:xfrm>
      </p:grpSpPr>
      <p:sp>
        <p:nvSpPr>
          <p:cNvPr id="20" name="Picture Placeholder 2"/>
          <p:cNvSpPr>
            <a:spLocks noGrp="1"/>
          </p:cNvSpPr>
          <p:nvPr>
            <p:ph type="pic" idx="1"/>
          </p:nvPr>
        </p:nvSpPr>
        <p:spPr>
          <a:xfrm>
            <a:off x="518270"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1" name="Picture Placeholder 2"/>
          <p:cNvSpPr>
            <a:spLocks noGrp="1"/>
          </p:cNvSpPr>
          <p:nvPr>
            <p:ph type="pic" idx="10"/>
          </p:nvPr>
        </p:nvSpPr>
        <p:spPr>
          <a:xfrm>
            <a:off x="3435037"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2" name="Picture Placeholder 2"/>
          <p:cNvSpPr>
            <a:spLocks noGrp="1"/>
          </p:cNvSpPr>
          <p:nvPr>
            <p:ph type="pic" idx="11"/>
          </p:nvPr>
        </p:nvSpPr>
        <p:spPr>
          <a:xfrm>
            <a:off x="6320053"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6" name="Content Placeholder 3"/>
          <p:cNvSpPr>
            <a:spLocks noGrp="1"/>
          </p:cNvSpPr>
          <p:nvPr>
            <p:ph sz="half" idx="14"/>
          </p:nvPr>
        </p:nvSpPr>
        <p:spPr>
          <a:xfrm>
            <a:off x="437101"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7" name="Content Placeholder 3"/>
          <p:cNvSpPr>
            <a:spLocks noGrp="1"/>
          </p:cNvSpPr>
          <p:nvPr>
            <p:ph sz="half" idx="15"/>
          </p:nvPr>
        </p:nvSpPr>
        <p:spPr>
          <a:xfrm>
            <a:off x="3353868"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8" name="Content Placeholder 3"/>
          <p:cNvSpPr>
            <a:spLocks noGrp="1"/>
          </p:cNvSpPr>
          <p:nvPr>
            <p:ph sz="half" idx="16"/>
          </p:nvPr>
        </p:nvSpPr>
        <p:spPr>
          <a:xfrm>
            <a:off x="6238884"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30" name="Content Placeholder 29"/>
          <p:cNvSpPr>
            <a:spLocks noGrp="1"/>
          </p:cNvSpPr>
          <p:nvPr>
            <p:ph sz="quarter" idx="17"/>
          </p:nvPr>
        </p:nvSpPr>
        <p:spPr>
          <a:xfrm>
            <a:off x="518270"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1" name="Content Placeholder 29"/>
          <p:cNvSpPr>
            <a:spLocks noGrp="1"/>
          </p:cNvSpPr>
          <p:nvPr>
            <p:ph sz="quarter" idx="18"/>
          </p:nvPr>
        </p:nvSpPr>
        <p:spPr>
          <a:xfrm>
            <a:off x="3435037"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2" name="Content Placeholder 29"/>
          <p:cNvSpPr>
            <a:spLocks noGrp="1"/>
          </p:cNvSpPr>
          <p:nvPr>
            <p:ph sz="quarter" idx="19"/>
          </p:nvPr>
        </p:nvSpPr>
        <p:spPr>
          <a:xfrm>
            <a:off x="6320053"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7" name="Text Placeholder 36"/>
          <p:cNvSpPr>
            <a:spLocks noGrp="1"/>
          </p:cNvSpPr>
          <p:nvPr>
            <p:ph type="body" sz="quarter" idx="23"/>
          </p:nvPr>
        </p:nvSpPr>
        <p:spPr>
          <a:xfrm>
            <a:off x="439738"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23" name="Text Placeholder 36"/>
          <p:cNvSpPr>
            <a:spLocks noGrp="1"/>
          </p:cNvSpPr>
          <p:nvPr>
            <p:ph type="body" sz="quarter" idx="24"/>
          </p:nvPr>
        </p:nvSpPr>
        <p:spPr>
          <a:xfrm>
            <a:off x="3329517"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33" name="Text Placeholder 36"/>
          <p:cNvSpPr>
            <a:spLocks noGrp="1"/>
          </p:cNvSpPr>
          <p:nvPr>
            <p:ph type="body" sz="quarter" idx="25"/>
          </p:nvPr>
        </p:nvSpPr>
        <p:spPr>
          <a:xfrm>
            <a:off x="6219296"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15"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75424762"/>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able or chart with comments 1">
    <p:spTree>
      <p:nvGrpSpPr>
        <p:cNvPr id="1" name=""/>
        <p:cNvGrpSpPr/>
        <p:nvPr/>
      </p:nvGrpSpPr>
      <p:grpSpPr>
        <a:xfrm>
          <a:off x="0" y="0"/>
          <a:ext cx="0" cy="0"/>
          <a:chOff x="0" y="0"/>
          <a:chExt cx="0" cy="0"/>
        </a:xfrm>
      </p:grpSpPr>
      <p:sp>
        <p:nvSpPr>
          <p:cNvPr id="6" name="Rectangle 5"/>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cxnSp>
        <p:nvCxnSpPr>
          <p:cNvPr id="7" name="Straight Connector 6"/>
          <p:cNvCxnSpPr/>
          <p:nvPr/>
        </p:nvCxnSpPr>
        <p:spPr bwMode="auto">
          <a:xfrm flipV="1">
            <a:off x="411163" y="6626225"/>
            <a:ext cx="7099300" cy="0"/>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 name="Slide Number Placeholder 5"/>
          <p:cNvSpPr txBox="1">
            <a:spLocks/>
          </p:cNvSpPr>
          <p:nvPr/>
        </p:nvSpPr>
        <p:spPr>
          <a:xfrm>
            <a:off x="4354513" y="6638925"/>
            <a:ext cx="434975" cy="231775"/>
          </a:xfrm>
          <a:prstGeom prst="rect">
            <a:avLst/>
          </a:prstGeom>
        </p:spPr>
        <p:txBody>
          <a:bodyPr anchor="ctr"/>
          <a:lstStyle/>
          <a:p>
            <a:pPr eaLnBrk="1" fontAlgn="auto" hangingPunct="1">
              <a:spcBef>
                <a:spcPts val="0"/>
              </a:spcBef>
              <a:spcAft>
                <a:spcPts val="0"/>
              </a:spcAft>
              <a:buSzTx/>
              <a:buFontTx/>
              <a:buNone/>
              <a:defRPr/>
            </a:pPr>
            <a:fld id="{3309C333-30BD-4AE5-9F79-E2C33A76BECB}" type="slidenum">
              <a:rPr lang="en-US" sz="700" b="0">
                <a:solidFill>
                  <a:srgbClr val="95999C"/>
                </a:solidFill>
                <a:latin typeface="Calibri"/>
              </a:rPr>
              <a:pPr eaLnBrk="1" fontAlgn="auto" hangingPunct="1">
                <a:spcBef>
                  <a:spcPts val="0"/>
                </a:spcBef>
                <a:spcAft>
                  <a:spcPts val="0"/>
                </a:spcAft>
                <a:buSzTx/>
                <a:buFontTx/>
                <a:buNone/>
                <a:defRPr/>
              </a:pPr>
              <a:t>‹#›</a:t>
            </a:fld>
            <a:endParaRPr lang="en-US" sz="700" b="0" dirty="0">
              <a:solidFill>
                <a:srgbClr val="95999C"/>
              </a:solidFill>
              <a:latin typeface="Calibri"/>
            </a:endParaRPr>
          </a:p>
        </p:txBody>
      </p:sp>
      <p:sp>
        <p:nvSpPr>
          <p:cNvPr id="9" name="Rectangle 8"/>
          <p:cNvSpPr/>
          <p:nvPr/>
        </p:nvSpPr>
        <p:spPr>
          <a:xfrm>
            <a:off x="401638" y="6654800"/>
            <a:ext cx="8742362" cy="200025"/>
          </a:xfrm>
          <a:prstGeom prst="rect">
            <a:avLst/>
          </a:prstGeom>
        </p:spPr>
        <p:txBody>
          <a:bodyPr lIns="0" rIns="0">
            <a:spAutoFit/>
          </a:bodyPr>
          <a:lstStyle/>
          <a:p>
            <a:pPr algn="l" eaLnBrk="1" fontAlgn="auto" hangingPunct="1">
              <a:spcBef>
                <a:spcPts val="0"/>
              </a:spcBef>
              <a:spcAft>
                <a:spcPts val="0"/>
              </a:spcAft>
              <a:buSzTx/>
              <a:buFontTx/>
              <a:buNone/>
              <a:defRPr/>
            </a:pPr>
            <a:r>
              <a:rPr lang="en-US" sz="700" b="0" dirty="0">
                <a:solidFill>
                  <a:srgbClr val="929699"/>
                </a:solidFill>
                <a:latin typeface="Calibri"/>
              </a:rPr>
              <a:t>© 2014 Quintiq</a:t>
            </a:r>
          </a:p>
        </p:txBody>
      </p:sp>
      <p:pic>
        <p:nvPicPr>
          <p:cNvPr id="10" name="Content Placeholder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9525">
            <a:noFill/>
            <a:miter lim="800000"/>
            <a:headEnd/>
            <a:tailEnd/>
          </a:ln>
        </p:spPr>
      </p:pic>
      <p:sp>
        <p:nvSpPr>
          <p:cNvPr id="20" name="Text Placeholder 18"/>
          <p:cNvSpPr>
            <a:spLocks noGrp="1"/>
          </p:cNvSpPr>
          <p:nvPr>
            <p:ph type="body" sz="quarter" idx="15"/>
          </p:nvPr>
        </p:nvSpPr>
        <p:spPr>
          <a:xfrm>
            <a:off x="6235379" y="2118288"/>
            <a:ext cx="2543175" cy="3105150"/>
          </a:xfrm>
          <a:prstGeom prst="rect">
            <a:avLst/>
          </a:prstGeom>
        </p:spPr>
        <p:txBody>
          <a:bodyPr/>
          <a:lstStyle>
            <a:lvl1pPr marL="173038" indent="-173038">
              <a:buFont typeface="Arial"/>
              <a:buChar char="•"/>
              <a:defRPr sz="1200">
                <a:solidFill>
                  <a:srgbClr val="4D4D4F"/>
                </a:solidFill>
              </a:defRPr>
            </a:lvl1pPr>
          </a:lstStyle>
          <a:p>
            <a:pPr lvl="0"/>
            <a:r>
              <a:rPr lang="en-US" altLang="zh-CN" smtClean="0"/>
              <a:t>Click to edit Master text styles</a:t>
            </a:r>
          </a:p>
          <a:p>
            <a:pPr lvl="1"/>
            <a:r>
              <a:rPr lang="en-US" altLang="zh-CN" smtClean="0"/>
              <a:t>Second level</a:t>
            </a:r>
          </a:p>
        </p:txBody>
      </p:sp>
      <p:sp>
        <p:nvSpPr>
          <p:cNvPr id="22" name="Content Placeholder 3"/>
          <p:cNvSpPr>
            <a:spLocks noGrp="1"/>
          </p:cNvSpPr>
          <p:nvPr>
            <p:ph sz="half" idx="16"/>
          </p:nvPr>
        </p:nvSpPr>
        <p:spPr>
          <a:xfrm>
            <a:off x="6225057" y="1665528"/>
            <a:ext cx="2553998" cy="360000"/>
          </a:xfrm>
          <a:prstGeom prst="rect">
            <a:avLst/>
          </a:prstGeom>
        </p:spPr>
        <p:txBody>
          <a:bodyPr anchor="ct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1800" b="1">
                <a:solidFill>
                  <a:schemeClr val="tx2"/>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4" name="Content Placeholder 23"/>
          <p:cNvSpPr>
            <a:spLocks noGrp="1"/>
          </p:cNvSpPr>
          <p:nvPr>
            <p:ph sz="quarter" idx="18"/>
          </p:nvPr>
        </p:nvSpPr>
        <p:spPr>
          <a:xfrm>
            <a:off x="421954" y="1666875"/>
            <a:ext cx="5616000" cy="3924300"/>
          </a:xfrm>
          <a:prstGeom prst="rect">
            <a:avLst/>
          </a:prstGeom>
        </p:spPr>
        <p:txBody>
          <a:bodyPr/>
          <a:lstStyle>
            <a:lvl1pPr marL="0" indent="0">
              <a:buNone/>
              <a:defRPr baseline="0"/>
            </a:lvl1pPr>
            <a:lvl2pPr>
              <a:buNone/>
              <a:defRPr/>
            </a:lvl2pPr>
            <a:lvl3pPr>
              <a:buNone/>
              <a:defRPr/>
            </a:lvl3pPr>
            <a:lvl4pPr>
              <a:buNone/>
              <a:defRPr/>
            </a:lvl4pPr>
            <a:lvl5pPr>
              <a:buNone/>
              <a:defRPr/>
            </a:lvl5pPr>
          </a:lstStyle>
          <a:p>
            <a:pPr lvl="0"/>
            <a:r>
              <a:rPr lang="en-US" smtClean="0"/>
              <a:t>Click to edit Master text styles</a:t>
            </a:r>
          </a:p>
        </p:txBody>
      </p:sp>
      <p:sp>
        <p:nvSpPr>
          <p:cNvPr id="25"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2677970920"/>
      </p:ext>
    </p:extLst>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Table or chart with comments 2">
    <p:spTree>
      <p:nvGrpSpPr>
        <p:cNvPr id="1" name=""/>
        <p:cNvGrpSpPr/>
        <p:nvPr/>
      </p:nvGrpSpPr>
      <p:grpSpPr>
        <a:xfrm>
          <a:off x="0" y="0"/>
          <a:ext cx="0" cy="0"/>
          <a:chOff x="0" y="0"/>
          <a:chExt cx="0" cy="0"/>
        </a:xfrm>
      </p:grpSpPr>
      <p:sp>
        <p:nvSpPr>
          <p:cNvPr id="20" name="Text Placeholder 18"/>
          <p:cNvSpPr>
            <a:spLocks noGrp="1"/>
          </p:cNvSpPr>
          <p:nvPr>
            <p:ph type="body" sz="quarter" idx="15"/>
          </p:nvPr>
        </p:nvSpPr>
        <p:spPr>
          <a:xfrm>
            <a:off x="6235379" y="2118288"/>
            <a:ext cx="2543175" cy="3105150"/>
          </a:xfrm>
          <a:prstGeom prst="rect">
            <a:avLst/>
          </a:prstGeom>
        </p:spPr>
        <p:txBody>
          <a:bodyPr/>
          <a:lstStyle>
            <a:lvl1pPr marL="173038" indent="-173038">
              <a:buFont typeface="Arial"/>
              <a:buChar char="•"/>
              <a:defRPr sz="1200">
                <a:solidFill>
                  <a:srgbClr val="4D4D4F"/>
                </a:solidFill>
              </a:defRPr>
            </a:lvl1pPr>
          </a:lstStyle>
          <a:p>
            <a:pPr lvl="0"/>
            <a:r>
              <a:rPr lang="en-US" altLang="zh-CN" smtClean="0"/>
              <a:t>Click to edit Master text styles</a:t>
            </a:r>
          </a:p>
          <a:p>
            <a:pPr lvl="1"/>
            <a:r>
              <a:rPr lang="en-US" altLang="zh-CN" smtClean="0"/>
              <a:t>Second level</a:t>
            </a:r>
          </a:p>
        </p:txBody>
      </p:sp>
      <p:sp>
        <p:nvSpPr>
          <p:cNvPr id="22" name="Content Placeholder 3"/>
          <p:cNvSpPr>
            <a:spLocks noGrp="1"/>
          </p:cNvSpPr>
          <p:nvPr>
            <p:ph sz="half" idx="16"/>
          </p:nvPr>
        </p:nvSpPr>
        <p:spPr>
          <a:xfrm>
            <a:off x="6225057" y="1665528"/>
            <a:ext cx="2553998" cy="360000"/>
          </a:xfrm>
          <a:prstGeom prst="rect">
            <a:avLst/>
          </a:prstGeom>
        </p:spPr>
        <p:txBody>
          <a:bodyPr anchor="ct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1800" b="1">
                <a:solidFill>
                  <a:schemeClr val="tx2"/>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4" name="Content Placeholder 23"/>
          <p:cNvSpPr>
            <a:spLocks noGrp="1"/>
          </p:cNvSpPr>
          <p:nvPr>
            <p:ph sz="quarter" idx="18"/>
          </p:nvPr>
        </p:nvSpPr>
        <p:spPr>
          <a:xfrm>
            <a:off x="421954" y="1666875"/>
            <a:ext cx="5616000" cy="3924300"/>
          </a:xfrm>
          <a:prstGeom prst="rect">
            <a:avLst/>
          </a:prstGeom>
        </p:spPr>
        <p:txBody>
          <a:bodyPr/>
          <a:lstStyle>
            <a:lvl1pPr marL="0" indent="0">
              <a:buNone/>
              <a:defRPr baseline="0"/>
            </a:lvl1pPr>
            <a:lvl2pPr>
              <a:buNone/>
              <a:defRPr/>
            </a:lvl2pPr>
            <a:lvl3pPr>
              <a:buNone/>
              <a:defRPr/>
            </a:lvl3pPr>
            <a:lvl4pPr>
              <a:buNone/>
              <a:defRPr/>
            </a:lvl4pPr>
            <a:lvl5pPr>
              <a:buNone/>
              <a:defRPr/>
            </a:lvl5pPr>
          </a:lstStyle>
          <a:p>
            <a:pPr lvl="0"/>
            <a:r>
              <a:rPr lang="en-US" smtClean="0"/>
              <a:t>Click to edit Master text styles</a:t>
            </a:r>
          </a:p>
        </p:txBody>
      </p:sp>
      <p:sp>
        <p:nvSpPr>
          <p:cNvPr id="11"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1901910289"/>
      </p:ext>
    </p:extLst>
  </p:cSld>
  <p:clrMapOvr>
    <a:masterClrMapping/>
  </p:clrMapOvr>
  <p:hf hdr="0" dt="0"/>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Charts and tables only 1">
    <p:spTree>
      <p:nvGrpSpPr>
        <p:cNvPr id="1" name=""/>
        <p:cNvGrpSpPr/>
        <p:nvPr/>
      </p:nvGrpSpPr>
      <p:grpSpPr>
        <a:xfrm>
          <a:off x="0" y="0"/>
          <a:ext cx="0" cy="0"/>
          <a:chOff x="0" y="0"/>
          <a:chExt cx="0" cy="0"/>
        </a:xfrm>
      </p:grpSpPr>
      <p:sp>
        <p:nvSpPr>
          <p:cNvPr id="5" name="Rectangle 4"/>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cxnSp>
        <p:nvCxnSpPr>
          <p:cNvPr id="6" name="Straight Connector 5"/>
          <p:cNvCxnSpPr/>
          <p:nvPr/>
        </p:nvCxnSpPr>
        <p:spPr bwMode="auto">
          <a:xfrm flipV="1">
            <a:off x="411163" y="6626225"/>
            <a:ext cx="7099300" cy="0"/>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Slide Number Placeholder 5"/>
          <p:cNvSpPr txBox="1">
            <a:spLocks/>
          </p:cNvSpPr>
          <p:nvPr/>
        </p:nvSpPr>
        <p:spPr>
          <a:xfrm>
            <a:off x="4354513" y="6638925"/>
            <a:ext cx="434975" cy="231775"/>
          </a:xfrm>
          <a:prstGeom prst="rect">
            <a:avLst/>
          </a:prstGeom>
        </p:spPr>
        <p:txBody>
          <a:bodyPr anchor="ctr"/>
          <a:lstStyle/>
          <a:p>
            <a:pPr eaLnBrk="1" fontAlgn="auto" hangingPunct="1">
              <a:spcBef>
                <a:spcPts val="0"/>
              </a:spcBef>
              <a:spcAft>
                <a:spcPts val="0"/>
              </a:spcAft>
              <a:buSzTx/>
              <a:buFontTx/>
              <a:buNone/>
              <a:defRPr/>
            </a:pPr>
            <a:fld id="{17B3EF4D-CD04-4C79-917A-0EB359E3BA71}" type="slidenum">
              <a:rPr lang="en-US" sz="700" b="0">
                <a:solidFill>
                  <a:srgbClr val="95999C"/>
                </a:solidFill>
                <a:latin typeface="Calibri"/>
              </a:rPr>
              <a:pPr eaLnBrk="1" fontAlgn="auto" hangingPunct="1">
                <a:spcBef>
                  <a:spcPts val="0"/>
                </a:spcBef>
                <a:spcAft>
                  <a:spcPts val="0"/>
                </a:spcAft>
                <a:buSzTx/>
                <a:buFontTx/>
                <a:buNone/>
                <a:defRPr/>
              </a:pPr>
              <a:t>‹#›</a:t>
            </a:fld>
            <a:endParaRPr lang="en-US" sz="700" b="0" dirty="0">
              <a:solidFill>
                <a:srgbClr val="95999C"/>
              </a:solidFill>
              <a:latin typeface="Calibri"/>
            </a:endParaRPr>
          </a:p>
        </p:txBody>
      </p:sp>
      <p:sp>
        <p:nvSpPr>
          <p:cNvPr id="8" name="Rectangle 7"/>
          <p:cNvSpPr/>
          <p:nvPr/>
        </p:nvSpPr>
        <p:spPr>
          <a:xfrm>
            <a:off x="401638" y="6654800"/>
            <a:ext cx="8742362" cy="200025"/>
          </a:xfrm>
          <a:prstGeom prst="rect">
            <a:avLst/>
          </a:prstGeom>
        </p:spPr>
        <p:txBody>
          <a:bodyPr lIns="0" rIns="0">
            <a:spAutoFit/>
          </a:bodyPr>
          <a:lstStyle/>
          <a:p>
            <a:pPr algn="l" eaLnBrk="1" fontAlgn="auto" hangingPunct="1">
              <a:spcBef>
                <a:spcPts val="0"/>
              </a:spcBef>
              <a:spcAft>
                <a:spcPts val="0"/>
              </a:spcAft>
              <a:buSzTx/>
              <a:buFontTx/>
              <a:buNone/>
              <a:defRPr/>
            </a:pPr>
            <a:r>
              <a:rPr lang="en-US" sz="700" b="0" dirty="0">
                <a:solidFill>
                  <a:srgbClr val="929699"/>
                </a:solidFill>
                <a:latin typeface="Calibri"/>
              </a:rPr>
              <a:t>© 2014 Quintiq</a:t>
            </a:r>
          </a:p>
        </p:txBody>
      </p:sp>
      <p:pic>
        <p:nvPicPr>
          <p:cNvPr id="9" name="Content Placeholder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9525">
            <a:noFill/>
            <a:miter lim="800000"/>
            <a:headEnd/>
            <a:tailEnd/>
          </a:ln>
        </p:spPr>
      </p:pic>
      <p:sp>
        <p:nvSpPr>
          <p:cNvPr id="15" name="Content Placeholder 14"/>
          <p:cNvSpPr>
            <a:spLocks noGrp="1"/>
          </p:cNvSpPr>
          <p:nvPr>
            <p:ph sz="quarter" idx="18"/>
          </p:nvPr>
        </p:nvSpPr>
        <p:spPr>
          <a:xfrm>
            <a:off x="776288" y="1677989"/>
            <a:ext cx="7580634" cy="4144078"/>
          </a:xfrm>
          <a:prstGeom prst="rect">
            <a:avLst/>
          </a:prstGeom>
        </p:spPr>
        <p:txBody>
          <a:bodyPr/>
          <a:lstStyle>
            <a:lvl1pPr>
              <a:defRPr baseline="0"/>
            </a:lvl1pPr>
          </a:lstStyle>
          <a:p>
            <a:pPr lvl="0"/>
            <a:r>
              <a:rPr lang="en-US" smtClean="0"/>
              <a:t>Click to edit Master text styles</a:t>
            </a:r>
          </a:p>
        </p:txBody>
      </p:sp>
      <p:sp>
        <p:nvSpPr>
          <p:cNvPr id="19" name="Content Placeholder 3"/>
          <p:cNvSpPr>
            <a:spLocks noGrp="1"/>
          </p:cNvSpPr>
          <p:nvPr>
            <p:ph sz="half" idx="14"/>
          </p:nvPr>
        </p:nvSpPr>
        <p:spPr>
          <a:xfrm>
            <a:off x="786267" y="1214115"/>
            <a:ext cx="7571467" cy="360684"/>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itchFamily="34" charset="0"/>
              <a:buNone/>
              <a:tabLst/>
              <a:defRPr sz="18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12"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1526297816"/>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and image 1">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29200" y="1298782"/>
            <a:ext cx="3657600" cy="4476750"/>
          </a:xfrm>
          <a:prstGeom prst="rect">
            <a:avLst/>
          </a:prstGeo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pic>
        <p:nvPicPr>
          <p:cNvPr id="16" name="Picture 19" descr="cube-01.png"/>
          <p:cNvPicPr>
            <a:picLocks noChangeAspect="1"/>
          </p:cNvPicPr>
          <p:nvPr/>
        </p:nvPicPr>
        <p:blipFill>
          <a:blip r:embed="rId2" cstate="email"/>
          <a:srcRect/>
          <a:stretch>
            <a:fillRect/>
          </a:stretch>
        </p:blipFill>
        <p:spPr bwMode="auto">
          <a:xfrm>
            <a:off x="6520485" y="4066250"/>
            <a:ext cx="2172102" cy="1686368"/>
          </a:xfrm>
          <a:prstGeom prst="rect">
            <a:avLst/>
          </a:prstGeom>
          <a:noFill/>
          <a:ln w="9525">
            <a:noFill/>
            <a:miter lim="800000"/>
            <a:headEnd/>
            <a:tailEnd/>
          </a:ln>
        </p:spPr>
      </p:pic>
      <p:sp>
        <p:nvSpPr>
          <p:cNvPr id="9"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sp>
        <p:nvSpPr>
          <p:cNvPr id="8" name="Text Placeholder 2"/>
          <p:cNvSpPr>
            <a:spLocks noGrp="1"/>
          </p:cNvSpPr>
          <p:nvPr>
            <p:ph type="body" idx="10" hasCustomPrompt="1"/>
          </p:nvPr>
        </p:nvSpPr>
        <p:spPr>
          <a:xfrm>
            <a:off x="447675" y="1220788"/>
            <a:ext cx="4040188"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Heading</a:t>
            </a:r>
          </a:p>
        </p:txBody>
      </p:sp>
      <p:sp>
        <p:nvSpPr>
          <p:cNvPr id="7" name="Rectangle 6"/>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11" name="Straight Connector 10"/>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2"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sp>
        <p:nvSpPr>
          <p:cNvPr id="13" name="Rectangle 12"/>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2014 Quintiq</a:t>
            </a:r>
            <a:endParaRPr lang="en-US" sz="700" b="0" dirty="0">
              <a:solidFill>
                <a:srgbClr val="929699"/>
              </a:solidFill>
              <a:latin typeface="Calibri" panose="020F0502020204030204" pitchFamily="34" charset="0"/>
            </a:endParaRPr>
          </a:p>
        </p:txBody>
      </p:sp>
      <p:pic>
        <p:nvPicPr>
          <p:cNvPr id="14"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17" name="Text Placeholder 16"/>
          <p:cNvSpPr>
            <a:spLocks noGrp="1"/>
          </p:cNvSpPr>
          <p:nvPr>
            <p:ph type="body" sz="quarter" idx="11" hasCustomPrompt="1"/>
          </p:nvPr>
        </p:nvSpPr>
        <p:spPr>
          <a:xfrm>
            <a:off x="463550" y="1817688"/>
            <a:ext cx="4051300" cy="4456112"/>
          </a:xfrm>
          <a:prstGeom prst="rect">
            <a:avLst/>
          </a:prstGeom>
        </p:spPr>
        <p:txBody>
          <a:bodyPr/>
          <a:lstStyle>
            <a:lvl1pPr marL="173038" indent="-173038">
              <a:buFont typeface="Arial" pitchFamily="34" charset="0"/>
              <a:buChar char="•"/>
              <a:defRPr>
                <a:solidFill>
                  <a:srgbClr val="4D4D4F"/>
                </a:solidFill>
              </a:defRPr>
            </a:lvl1pPr>
            <a:lvl2pPr>
              <a:defRPr>
                <a:solidFill>
                  <a:srgbClr val="4D4D4F"/>
                </a:solidFill>
              </a:defRPr>
            </a:lvl2pPr>
            <a:lvl3pPr>
              <a:defRPr>
                <a:solidFill>
                  <a:srgbClr val="4D4D4F"/>
                </a:solidFill>
              </a:defRPr>
            </a:lvl3pPr>
            <a:lvl4pPr>
              <a:defRPr>
                <a:solidFill>
                  <a:srgbClr val="4D4D4F"/>
                </a:solidFill>
              </a:defRPr>
            </a:lvl4pPr>
            <a:lvl5pPr>
              <a:defRPr>
                <a:solidFill>
                  <a:srgbClr val="4D4D4F"/>
                </a:solidFill>
              </a:defRPr>
            </a:lvl5pPr>
          </a:lstStyle>
          <a:p>
            <a:pPr lvl="0"/>
            <a:r>
              <a:rPr lang="en-US" dirty="0" smtClean="0"/>
              <a:t>Bullet text 20pt Calibri font in sentence case</a:t>
            </a:r>
          </a:p>
          <a:p>
            <a:pPr lvl="1"/>
            <a:r>
              <a:rPr lang="en-US" dirty="0" smtClean="0"/>
              <a:t>Adjust font size according to preference. Consistency is key. </a:t>
            </a:r>
          </a:p>
          <a:p>
            <a:pPr lvl="2"/>
            <a:r>
              <a:rPr lang="en-US" dirty="0" smtClean="0"/>
              <a:t>Bigger sized fonts are better </a:t>
            </a:r>
          </a:p>
          <a:p>
            <a:pPr lvl="2"/>
            <a:r>
              <a:rPr lang="en-US" dirty="0" smtClean="0"/>
              <a:t>The lower the level of text, the smaller the font</a:t>
            </a:r>
          </a:p>
          <a:p>
            <a:pPr lvl="3"/>
            <a:r>
              <a:rPr lang="en-US" dirty="0" smtClean="0"/>
              <a:t>Fonts should never be less than 12pt in size</a:t>
            </a:r>
          </a:p>
          <a:p>
            <a:pPr lvl="4"/>
            <a:r>
              <a:rPr lang="en-US" dirty="0" smtClean="0"/>
              <a:t>Exceptions to the 12pt rule would be small copyright information, dates , or anything not related to the main content</a:t>
            </a:r>
          </a:p>
          <a:p>
            <a:pPr lvl="4"/>
            <a:endParaRPr lang="en-US" dirty="0"/>
          </a:p>
        </p:txBody>
      </p:sp>
    </p:spTree>
  </p:cSld>
  <p:clrMapOvr>
    <a:masterClrMapping/>
  </p:clrMapOvr>
  <p:timing>
    <p:tnLst>
      <p:par>
        <p:cTn id="1" dur="indefinite" restart="never" nodeType="tmRoot"/>
      </p:par>
    </p:tnLst>
  </p:timing>
  <p:hf hdr="0" ftr="0" dt="0"/>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Charts and tables only 2">
    <p:spTree>
      <p:nvGrpSpPr>
        <p:cNvPr id="1" name=""/>
        <p:cNvGrpSpPr/>
        <p:nvPr/>
      </p:nvGrpSpPr>
      <p:grpSpPr>
        <a:xfrm>
          <a:off x="0" y="0"/>
          <a:ext cx="0" cy="0"/>
          <a:chOff x="0" y="0"/>
          <a:chExt cx="0" cy="0"/>
        </a:xfrm>
      </p:grpSpPr>
      <p:sp>
        <p:nvSpPr>
          <p:cNvPr id="15" name="Content Placeholder 14"/>
          <p:cNvSpPr>
            <a:spLocks noGrp="1"/>
          </p:cNvSpPr>
          <p:nvPr>
            <p:ph sz="quarter" idx="18"/>
          </p:nvPr>
        </p:nvSpPr>
        <p:spPr>
          <a:xfrm>
            <a:off x="776288" y="1677989"/>
            <a:ext cx="7580634" cy="4144078"/>
          </a:xfrm>
          <a:prstGeom prst="rect">
            <a:avLst/>
          </a:prstGeom>
        </p:spPr>
        <p:txBody>
          <a:bodyPr/>
          <a:lstStyle>
            <a:lvl1pPr>
              <a:defRPr baseline="0"/>
            </a:lvl1pPr>
          </a:lstStyle>
          <a:p>
            <a:pPr lvl="0"/>
            <a:r>
              <a:rPr lang="en-US" smtClean="0"/>
              <a:t>Click to edit Master text styles</a:t>
            </a:r>
          </a:p>
        </p:txBody>
      </p:sp>
      <p:sp>
        <p:nvSpPr>
          <p:cNvPr id="19" name="Content Placeholder 3"/>
          <p:cNvSpPr>
            <a:spLocks noGrp="1"/>
          </p:cNvSpPr>
          <p:nvPr>
            <p:ph sz="half" idx="14"/>
          </p:nvPr>
        </p:nvSpPr>
        <p:spPr>
          <a:xfrm>
            <a:off x="786267" y="1214115"/>
            <a:ext cx="7571467" cy="360684"/>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itchFamily="34" charset="0"/>
              <a:buNone/>
              <a:tabLst/>
              <a:defRPr sz="18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8"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2562361128"/>
      </p:ext>
    </p:extLst>
  </p:cSld>
  <p:clrMapOvr>
    <a:masterClrMapping/>
  </p:clrMapOvr>
  <p:hf hdr="0" dt="0"/>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Vision presentation ">
    <p:spTree>
      <p:nvGrpSpPr>
        <p:cNvPr id="1" name=""/>
        <p:cNvGrpSpPr/>
        <p:nvPr/>
      </p:nvGrpSpPr>
      <p:grpSpPr>
        <a:xfrm>
          <a:off x="0" y="0"/>
          <a:ext cx="0" cy="0"/>
          <a:chOff x="0" y="0"/>
          <a:chExt cx="0" cy="0"/>
        </a:xfrm>
      </p:grpSpPr>
      <p:sp>
        <p:nvSpPr>
          <p:cNvPr id="23" name="Text Placeholder 22"/>
          <p:cNvSpPr>
            <a:spLocks noGrp="1"/>
          </p:cNvSpPr>
          <p:nvPr>
            <p:ph type="body" sz="quarter" idx="10"/>
          </p:nvPr>
        </p:nvSpPr>
        <p:spPr>
          <a:xfrm>
            <a:off x="6137275" y="1163638"/>
            <a:ext cx="2771775" cy="5111750"/>
          </a:xfrm>
          <a:prstGeom prst="rect">
            <a:avLst/>
          </a:prstGeom>
          <a:solidFill>
            <a:srgbClr val="E8EBED"/>
          </a:solidFill>
        </p:spPr>
        <p:txBody>
          <a:bodyPr lIns="108000" tIns="108000" rIns="108000" bIns="108000"/>
          <a:lstStyle>
            <a:lvl1pPr marL="0" marR="0" indent="0" algn="l" defTabSz="457200" rtl="0" eaLnBrk="1" fontAlgn="auto" latinLnBrk="0" hangingPunct="1">
              <a:lnSpc>
                <a:spcPct val="100000"/>
              </a:lnSpc>
              <a:spcBef>
                <a:spcPts val="0"/>
              </a:spcBef>
              <a:spcAft>
                <a:spcPts val="0"/>
              </a:spcAft>
              <a:buClrTx/>
              <a:buSzTx/>
              <a:buFontTx/>
              <a:buNone/>
              <a:tabLst/>
              <a:defRPr lang="en-US" sz="1400" b="0" kern="1200" dirty="0" smtClean="0">
                <a:solidFill>
                  <a:srgbClr val="4D4D4D"/>
                </a:solidFill>
                <a:latin typeface="Calibri"/>
                <a:ea typeface="MS PGothic" pitchFamily="34" charset="-128"/>
                <a:cs typeface="+mn-cs"/>
              </a:defRPr>
            </a:lvl1pPr>
          </a:lstStyle>
          <a:p>
            <a:pPr lvl="0"/>
            <a:r>
              <a:rPr lang="en-US" noProof="0" smtClean="0"/>
              <a:t>Click to edit Master text styles</a:t>
            </a:r>
          </a:p>
        </p:txBody>
      </p:sp>
      <p:sp>
        <p:nvSpPr>
          <p:cNvPr id="35" name="SmartArt Placeholder 34"/>
          <p:cNvSpPr>
            <a:spLocks noGrp="1"/>
          </p:cNvSpPr>
          <p:nvPr>
            <p:ph type="dgm" sz="quarter" idx="15"/>
          </p:nvPr>
        </p:nvSpPr>
        <p:spPr>
          <a:xfrm>
            <a:off x="221673" y="5470525"/>
            <a:ext cx="5797162" cy="815975"/>
          </a:xfrm>
          <a:prstGeom prst="rect">
            <a:avLst/>
          </a:prstGeom>
        </p:spPr>
        <p:txBody>
          <a:bodyPr/>
          <a:lstStyle>
            <a:lvl1pPr marL="0" indent="0">
              <a:buNone/>
              <a:defRPr sz="1200"/>
            </a:lvl1pPr>
          </a:lstStyle>
          <a:p>
            <a:pPr lvl="0"/>
            <a:r>
              <a:rPr lang="en-US" noProof="0" smtClean="0"/>
              <a:t>Click icon to add SmartArt graphic</a:t>
            </a:r>
            <a:endParaRPr lang="en-US" noProof="0" dirty="0"/>
          </a:p>
        </p:txBody>
      </p:sp>
      <p:sp>
        <p:nvSpPr>
          <p:cNvPr id="33" name="SmartArt Placeholder 32"/>
          <p:cNvSpPr>
            <a:spLocks noGrp="1"/>
          </p:cNvSpPr>
          <p:nvPr>
            <p:ph type="dgm" sz="quarter" idx="14"/>
          </p:nvPr>
        </p:nvSpPr>
        <p:spPr>
          <a:xfrm>
            <a:off x="221673" y="1163638"/>
            <a:ext cx="1385888" cy="4129087"/>
          </a:xfrm>
          <a:prstGeom prst="rect">
            <a:avLst/>
          </a:prstGeom>
        </p:spPr>
        <p:txBody>
          <a:bodyPr/>
          <a:lstStyle>
            <a:lvl1pPr marL="0" indent="0">
              <a:buNone/>
              <a:defRPr sz="1200"/>
            </a:lvl1pPr>
          </a:lstStyle>
          <a:p>
            <a:pPr lvl="0"/>
            <a:r>
              <a:rPr lang="en-US" noProof="0" smtClean="0"/>
              <a:t>Click icon to add SmartArt graphic</a:t>
            </a:r>
            <a:endParaRPr lang="en-US" noProof="0" dirty="0"/>
          </a:p>
        </p:txBody>
      </p:sp>
      <p:sp>
        <p:nvSpPr>
          <p:cNvPr id="30" name="Picture Placeholder 29"/>
          <p:cNvSpPr>
            <a:spLocks noGrp="1"/>
          </p:cNvSpPr>
          <p:nvPr>
            <p:ph type="pic" sz="quarter" idx="13"/>
          </p:nvPr>
        </p:nvSpPr>
        <p:spPr>
          <a:xfrm>
            <a:off x="1712418" y="1604581"/>
            <a:ext cx="4320000" cy="3247200"/>
          </a:xfrm>
          <a:prstGeom prst="rect">
            <a:avLst/>
          </a:prstGeom>
        </p:spPr>
        <p:txBody>
          <a:bodyPr/>
          <a:lstStyle>
            <a:lvl1pPr marL="0" indent="0">
              <a:buNone/>
              <a:defRPr sz="1200"/>
            </a:lvl1pPr>
          </a:lstStyle>
          <a:p>
            <a:pPr lvl="0"/>
            <a:r>
              <a:rPr lang="en-US" noProof="0" smtClean="0"/>
              <a:t>Click icon to add picture</a:t>
            </a:r>
            <a:endParaRPr lang="en-US" noProof="0" dirty="0"/>
          </a:p>
        </p:txBody>
      </p:sp>
      <p:sp>
        <p:nvSpPr>
          <p:cNvPr id="37" name="Text Placeholder 36"/>
          <p:cNvSpPr>
            <a:spLocks noGrp="1"/>
          </p:cNvSpPr>
          <p:nvPr>
            <p:ph type="body" sz="quarter" idx="16"/>
          </p:nvPr>
        </p:nvSpPr>
        <p:spPr>
          <a:xfrm>
            <a:off x="6205929" y="2704618"/>
            <a:ext cx="2611316" cy="360850"/>
          </a:xfrm>
          <a:prstGeom prst="rect">
            <a:avLst/>
          </a:prstGeom>
        </p:spPr>
        <p:txBody>
          <a:bodyPr wrap="square" tIns="72000" bIns="72000">
            <a:spAutoFit/>
          </a:bodyPr>
          <a:lstStyle>
            <a:lvl1pPr marL="0" indent="0">
              <a:buNone/>
              <a:defRPr sz="1400" b="1">
                <a:solidFill>
                  <a:srgbClr val="4D80BE"/>
                </a:solidFill>
              </a:defRPr>
            </a:lvl1pPr>
            <a:lvl2pPr marL="179388" indent="-179388">
              <a:buFont typeface="Arial" pitchFamily="34" charset="0"/>
              <a:buChar char="•"/>
              <a:defRPr sz="1400"/>
            </a:lvl2pPr>
            <a:lvl3pPr marL="179388" indent="-179388">
              <a:buFont typeface="Arial" pitchFamily="34" charset="0"/>
              <a:buChar char="•"/>
              <a:defRPr sz="1400"/>
            </a:lvl3pPr>
            <a:lvl4pPr marL="179388" indent="-179388">
              <a:buFont typeface="Arial" pitchFamily="34" charset="0"/>
              <a:buChar char="•"/>
              <a:defRPr sz="1400"/>
            </a:lvl4pPr>
            <a:lvl5pPr marL="179388" indent="-179388">
              <a:buFont typeface="Arial" pitchFamily="34" charset="0"/>
              <a:buChar char="•"/>
              <a:defRPr sz="1400"/>
            </a:lvl5pPr>
          </a:lstStyle>
          <a:p>
            <a:pPr lvl="0"/>
            <a:r>
              <a:rPr lang="en-US" smtClean="0"/>
              <a:t>Click to edit Master text styles</a:t>
            </a:r>
          </a:p>
        </p:txBody>
      </p:sp>
      <p:sp>
        <p:nvSpPr>
          <p:cNvPr id="40" name="Text Placeholder 36"/>
          <p:cNvSpPr>
            <a:spLocks noGrp="1"/>
          </p:cNvSpPr>
          <p:nvPr>
            <p:ph type="body" sz="quarter" idx="17"/>
          </p:nvPr>
        </p:nvSpPr>
        <p:spPr>
          <a:xfrm>
            <a:off x="6217504" y="4308764"/>
            <a:ext cx="2611316" cy="360850"/>
          </a:xfrm>
          <a:prstGeom prst="rect">
            <a:avLst/>
          </a:prstGeom>
        </p:spPr>
        <p:txBody>
          <a:bodyPr wrap="square" tIns="72000" bIns="72000">
            <a:spAutoFit/>
          </a:bodyPr>
          <a:lstStyle>
            <a:lvl1pPr marL="0" indent="0">
              <a:buNone/>
              <a:defRPr sz="1400" b="1">
                <a:solidFill>
                  <a:srgbClr val="4D80BE"/>
                </a:solidFill>
              </a:defRPr>
            </a:lvl1pPr>
            <a:lvl2pPr marL="179388" indent="-179388">
              <a:buFont typeface="Arial" pitchFamily="34" charset="0"/>
              <a:buChar char="•"/>
              <a:defRPr sz="1400"/>
            </a:lvl2pPr>
            <a:lvl3pPr marL="179388" indent="-179388">
              <a:buFont typeface="Arial" pitchFamily="34" charset="0"/>
              <a:buChar char="•"/>
              <a:defRPr sz="1400"/>
            </a:lvl3pPr>
            <a:lvl4pPr marL="179388" indent="-179388">
              <a:buFont typeface="Arial" pitchFamily="34" charset="0"/>
              <a:buChar char="•"/>
              <a:defRPr sz="1400"/>
            </a:lvl4pPr>
            <a:lvl5pPr marL="179388" indent="-179388">
              <a:buFont typeface="Arial" pitchFamily="34" charset="0"/>
              <a:buChar char="•"/>
              <a:defRPr sz="1400"/>
            </a:lvl5pPr>
          </a:lstStyle>
          <a:p>
            <a:pPr lvl="0"/>
            <a:r>
              <a:rPr lang="en-US" smtClean="0"/>
              <a:t>Click to edit Master text styles</a:t>
            </a:r>
          </a:p>
        </p:txBody>
      </p:sp>
      <p:sp>
        <p:nvSpPr>
          <p:cNvPr id="16" name="Text Placeholder 15"/>
          <p:cNvSpPr>
            <a:spLocks noGrp="1"/>
          </p:cNvSpPr>
          <p:nvPr>
            <p:ph type="body" sz="quarter" idx="18"/>
          </p:nvPr>
        </p:nvSpPr>
        <p:spPr>
          <a:xfrm>
            <a:off x="6205929" y="3070618"/>
            <a:ext cx="2611316" cy="884070"/>
          </a:xfrm>
          <a:prstGeom prst="rect">
            <a:avLst/>
          </a:prstGeom>
        </p:spPr>
        <p:txBody>
          <a:bodyPr wrap="square" lIns="72000" tIns="72000" rIns="72000" bIns="72000">
            <a:spAutoFit/>
          </a:bodyPr>
          <a:lstStyle>
            <a:lvl1pPr marL="176213" indent="-176213">
              <a:spcBef>
                <a:spcPts val="0"/>
              </a:spcBef>
              <a:defRPr sz="1200" baseline="0">
                <a:solidFill>
                  <a:srgbClr val="4D4D4F"/>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7" name="Text Placeholder 15"/>
          <p:cNvSpPr>
            <a:spLocks noGrp="1"/>
          </p:cNvSpPr>
          <p:nvPr>
            <p:ph type="body" sz="quarter" idx="19"/>
          </p:nvPr>
        </p:nvSpPr>
        <p:spPr>
          <a:xfrm>
            <a:off x="6217504" y="4680000"/>
            <a:ext cx="2611316" cy="884070"/>
          </a:xfrm>
          <a:prstGeom prst="rect">
            <a:avLst/>
          </a:prstGeom>
        </p:spPr>
        <p:txBody>
          <a:bodyPr wrap="square" lIns="72000" tIns="72000" rIns="72000" bIns="72000">
            <a:spAutoFit/>
          </a:bodyPr>
          <a:lstStyle>
            <a:lvl1pPr marL="176213" indent="-176213">
              <a:spcBef>
                <a:spcPts val="0"/>
              </a:spcBef>
              <a:defRPr sz="1200" baseline="0">
                <a:solidFill>
                  <a:srgbClr val="4D4D4F"/>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9" name="Content Placeholder 34"/>
          <p:cNvSpPr>
            <a:spLocks noGrp="1"/>
          </p:cNvSpPr>
          <p:nvPr>
            <p:ph sz="quarter" idx="20"/>
          </p:nvPr>
        </p:nvSpPr>
        <p:spPr>
          <a:xfrm>
            <a:off x="6199064" y="2520000"/>
            <a:ext cx="2648196" cy="57436"/>
          </a:xfrm>
          <a:prstGeom prst="rect">
            <a:avLst/>
          </a:prstGeom>
          <a:solidFill>
            <a:srgbClr val="4D80BE">
              <a:alpha val="45098"/>
            </a:srgbClr>
          </a:solidFill>
          <a:ln>
            <a:noFill/>
          </a:ln>
        </p:spPr>
        <p:txBody>
          <a:bodyPr anchor="ctr"/>
          <a:lstStyle>
            <a:lvl1pPr>
              <a:spcBef>
                <a:spcPts val="0"/>
              </a:spcBef>
              <a:buNone/>
              <a:defRPr sz="100" baseline="0">
                <a:solidFill>
                  <a:schemeClr val="accent1">
                    <a:lumMod val="40000"/>
                    <a:lumOff val="60000"/>
                  </a:schemeClr>
                </a:solidFill>
              </a:defRPr>
            </a:lvl1pPr>
          </a:lstStyle>
          <a:p>
            <a:pPr lvl="0"/>
            <a:r>
              <a:rPr lang="en-US" smtClean="0"/>
              <a:t>Click to edit Master text styles</a:t>
            </a:r>
          </a:p>
        </p:txBody>
      </p:sp>
      <p:sp>
        <p:nvSpPr>
          <p:cNvPr id="18"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pic>
        <p:nvPicPr>
          <p:cNvPr id="21"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1331439286"/>
      </p:ext>
    </p:extLst>
  </p:cSld>
  <p:clrMapOvr>
    <a:masterClrMapping/>
  </p:clrMapOvr>
  <p:hf hdr="0" dt="0"/>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1_CV">
    <p:spTree>
      <p:nvGrpSpPr>
        <p:cNvPr id="1" name=""/>
        <p:cNvGrpSpPr/>
        <p:nvPr/>
      </p:nvGrpSpPr>
      <p:grpSpPr>
        <a:xfrm>
          <a:off x="0" y="0"/>
          <a:ext cx="0" cy="0"/>
          <a:chOff x="0" y="0"/>
          <a:chExt cx="0" cy="0"/>
        </a:xfrm>
      </p:grpSpPr>
      <p:cxnSp>
        <p:nvCxnSpPr>
          <p:cNvPr id="12" name="Straight Connector 11"/>
          <p:cNvCxnSpPr/>
          <p:nvPr/>
        </p:nvCxnSpPr>
        <p:spPr bwMode="auto">
          <a:xfrm flipH="1">
            <a:off x="1577975" y="1095375"/>
            <a:ext cx="1588" cy="1331913"/>
          </a:xfrm>
          <a:prstGeom prst="line">
            <a:avLst/>
          </a:prstGeom>
          <a:ln w="57150" cmpd="sng">
            <a:solidFill>
              <a:srgbClr val="CBD2D8"/>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7" name="Text Placeholder 46"/>
          <p:cNvSpPr>
            <a:spLocks noGrp="1"/>
          </p:cNvSpPr>
          <p:nvPr>
            <p:ph type="body" sz="quarter" idx="20"/>
          </p:nvPr>
        </p:nvSpPr>
        <p:spPr>
          <a:xfrm>
            <a:off x="323528" y="2844000"/>
            <a:ext cx="4032000" cy="3420000"/>
          </a:xfrm>
          <a:prstGeom prst="rect">
            <a:avLst/>
          </a:prstGeom>
          <a:solidFill>
            <a:schemeClr val="accent5">
              <a:lumMod val="20000"/>
              <a:lumOff val="80000"/>
            </a:schemeClr>
          </a:solidFill>
        </p:spPr>
        <p:txBody>
          <a:bodyPr numCol="1"/>
          <a:lstStyle>
            <a:lvl1pPr>
              <a:buNone/>
              <a:defRPr sz="1200" b="1">
                <a:solidFill>
                  <a:srgbClr val="4D4D4F"/>
                </a:solidFill>
              </a:defRPr>
            </a:lvl1pPr>
            <a:lvl2pPr marL="268288" indent="-179388">
              <a:buFont typeface="Arial" pitchFamily="34" charset="0"/>
              <a:buChar char="•"/>
              <a:defRPr sz="1200"/>
            </a:lvl2pPr>
            <a:lvl3pPr marL="447675" indent="-179388">
              <a:buFont typeface="Wingdings" pitchFamily="2" charset="2"/>
              <a:buChar char="§"/>
              <a:defRPr sz="1200"/>
            </a:lvl3pPr>
          </a:lstStyle>
          <a:p>
            <a:pPr lvl="0"/>
            <a:r>
              <a:rPr lang="en-US" smtClean="0"/>
              <a:t>Click to edit Master text styles</a:t>
            </a:r>
          </a:p>
          <a:p>
            <a:pPr lvl="1"/>
            <a:r>
              <a:rPr lang="en-US" smtClean="0"/>
              <a:t>Second level</a:t>
            </a:r>
          </a:p>
        </p:txBody>
      </p:sp>
      <p:sp>
        <p:nvSpPr>
          <p:cNvPr id="13" name="Picture Placeholder 12"/>
          <p:cNvSpPr>
            <a:spLocks noGrp="1"/>
          </p:cNvSpPr>
          <p:nvPr>
            <p:ph type="pic" sz="quarter" idx="10"/>
          </p:nvPr>
        </p:nvSpPr>
        <p:spPr>
          <a:xfrm>
            <a:off x="327025" y="1095144"/>
            <a:ext cx="1148631" cy="1325744"/>
          </a:xfrm>
          <a:prstGeom prst="rect">
            <a:avLst/>
          </a:prstGeom>
        </p:spPr>
        <p:txBody>
          <a:bodyPr/>
          <a:lstStyle>
            <a:lvl1pPr marL="0" indent="0">
              <a:buNone/>
              <a:defRPr sz="1200"/>
            </a:lvl1pPr>
          </a:lstStyle>
          <a:p>
            <a:pPr lvl="0"/>
            <a:r>
              <a:rPr lang="en-US" noProof="0" smtClean="0"/>
              <a:t>Click icon to add picture</a:t>
            </a:r>
            <a:endParaRPr lang="en-US" noProof="0" dirty="0"/>
          </a:p>
        </p:txBody>
      </p:sp>
      <p:sp>
        <p:nvSpPr>
          <p:cNvPr id="29" name="Text Placeholder 28"/>
          <p:cNvSpPr>
            <a:spLocks noGrp="1"/>
          </p:cNvSpPr>
          <p:nvPr>
            <p:ph type="body" sz="quarter" idx="11"/>
          </p:nvPr>
        </p:nvSpPr>
        <p:spPr>
          <a:xfrm>
            <a:off x="1682887" y="1095145"/>
            <a:ext cx="2673089" cy="317632"/>
          </a:xfrm>
          <a:prstGeom prst="rect">
            <a:avLst/>
          </a:prstGeom>
        </p:spPr>
        <p:txBody>
          <a:bodyPr anchor="ctr"/>
          <a:lstStyle>
            <a:lvl1pPr marL="0" indent="0">
              <a:buNone/>
              <a:tabLst/>
              <a:defRPr sz="1200" b="1">
                <a:solidFill>
                  <a:srgbClr val="4D80BE"/>
                </a:solidFill>
              </a:defRPr>
            </a:lvl1pPr>
            <a:lvl2pPr marL="0" indent="0">
              <a:buNone/>
              <a:tabLst/>
              <a:defRPr sz="2800" b="1"/>
            </a:lvl2pPr>
            <a:lvl3pPr marL="0" indent="0">
              <a:buNone/>
              <a:tabLst/>
              <a:defRPr sz="2800" b="1"/>
            </a:lvl3pPr>
            <a:lvl4pPr marL="0" indent="0">
              <a:buNone/>
              <a:tabLst/>
              <a:defRPr sz="2800" b="1"/>
            </a:lvl4pPr>
            <a:lvl5pPr marL="0" indent="0">
              <a:buNone/>
              <a:tabLst/>
              <a:defRPr sz="2800" b="1"/>
            </a:lvl5pPr>
          </a:lstStyle>
          <a:p>
            <a:pPr lvl="0"/>
            <a:r>
              <a:rPr lang="en-US" smtClean="0"/>
              <a:t>Click to edit Master text styles</a:t>
            </a:r>
          </a:p>
        </p:txBody>
      </p:sp>
      <p:sp>
        <p:nvSpPr>
          <p:cNvPr id="32" name="Text Placeholder 31"/>
          <p:cNvSpPr>
            <a:spLocks noGrp="1"/>
          </p:cNvSpPr>
          <p:nvPr>
            <p:ph type="body" sz="quarter" idx="13"/>
          </p:nvPr>
        </p:nvSpPr>
        <p:spPr>
          <a:xfrm>
            <a:off x="1682887" y="1404824"/>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smtClean="0"/>
              <a:t>Click to edit Master text styles</a:t>
            </a:r>
          </a:p>
        </p:txBody>
      </p:sp>
      <p:sp>
        <p:nvSpPr>
          <p:cNvPr id="42" name="Text Placeholder 41"/>
          <p:cNvSpPr>
            <a:spLocks noGrp="1"/>
          </p:cNvSpPr>
          <p:nvPr>
            <p:ph type="body" sz="quarter" idx="18"/>
          </p:nvPr>
        </p:nvSpPr>
        <p:spPr>
          <a:xfrm>
            <a:off x="323528" y="2477507"/>
            <a:ext cx="4032000" cy="307777"/>
          </a:xfrm>
          <a:prstGeom prst="rect">
            <a:avLst/>
          </a:prstGeom>
          <a:solidFill>
            <a:schemeClr val="accent1"/>
          </a:solidFill>
        </p:spPr>
        <p:txBody>
          <a:bodyPr wrap="square" numCol="1" anchor="ctr" anchorCtr="0">
            <a:spAutoFit/>
          </a:bodyPr>
          <a:lstStyle>
            <a:lvl1pPr>
              <a:buNone/>
              <a:defRPr sz="1400" b="1" baseline="0">
                <a:solidFill>
                  <a:schemeClr val="bg1"/>
                </a:solidFill>
              </a:defRPr>
            </a:lvl1pPr>
            <a:lvl2pPr>
              <a:buNone/>
              <a:defRPr sz="1600" b="1">
                <a:solidFill>
                  <a:srgbClr val="4D4D4F"/>
                </a:solidFill>
              </a:defRPr>
            </a:lvl2pPr>
            <a:lvl3pPr>
              <a:buNone/>
              <a:defRPr sz="1600" b="1">
                <a:solidFill>
                  <a:srgbClr val="4D4D4F"/>
                </a:solidFill>
              </a:defRPr>
            </a:lvl3pPr>
            <a:lvl4pPr>
              <a:buNone/>
              <a:defRPr sz="1600" b="1">
                <a:solidFill>
                  <a:srgbClr val="4D4D4F"/>
                </a:solidFill>
              </a:defRPr>
            </a:lvl4pPr>
            <a:lvl5pPr>
              <a:buNone/>
              <a:defRPr sz="1600" b="1">
                <a:solidFill>
                  <a:srgbClr val="4D4D4F"/>
                </a:solidFill>
              </a:defRPr>
            </a:lvl5pPr>
          </a:lstStyle>
          <a:p>
            <a:pPr lvl="0"/>
            <a:r>
              <a:rPr lang="en-US" smtClean="0"/>
              <a:t>Click to edit Master text styles</a:t>
            </a:r>
          </a:p>
        </p:txBody>
      </p:sp>
      <p:sp>
        <p:nvSpPr>
          <p:cNvPr id="43" name="Text Placeholder 41"/>
          <p:cNvSpPr>
            <a:spLocks noGrp="1"/>
          </p:cNvSpPr>
          <p:nvPr>
            <p:ph type="body" sz="quarter" idx="19"/>
          </p:nvPr>
        </p:nvSpPr>
        <p:spPr>
          <a:xfrm>
            <a:off x="4578772" y="1079756"/>
            <a:ext cx="4032000" cy="307777"/>
          </a:xfrm>
          <a:prstGeom prst="rect">
            <a:avLst/>
          </a:prstGeom>
          <a:solidFill>
            <a:schemeClr val="accent1"/>
          </a:solidFill>
        </p:spPr>
        <p:txBody>
          <a:bodyPr wrap="square" numCol="1" anchor="ctr" anchorCtr="0">
            <a:spAutoFit/>
          </a:bodyPr>
          <a:lstStyle>
            <a:lvl1pPr>
              <a:buNone/>
              <a:defRPr sz="1400" b="1" baseline="0">
                <a:solidFill>
                  <a:schemeClr val="bg1"/>
                </a:solidFill>
              </a:defRPr>
            </a:lvl1pPr>
            <a:lvl2pPr>
              <a:buNone/>
              <a:defRPr sz="1600" b="1">
                <a:solidFill>
                  <a:srgbClr val="4D4D4F"/>
                </a:solidFill>
              </a:defRPr>
            </a:lvl2pPr>
            <a:lvl3pPr>
              <a:buNone/>
              <a:defRPr sz="1600" b="1">
                <a:solidFill>
                  <a:srgbClr val="4D4D4F"/>
                </a:solidFill>
              </a:defRPr>
            </a:lvl3pPr>
            <a:lvl4pPr>
              <a:buNone/>
              <a:defRPr sz="1600" b="1">
                <a:solidFill>
                  <a:srgbClr val="4D4D4F"/>
                </a:solidFill>
              </a:defRPr>
            </a:lvl4pPr>
            <a:lvl5pPr>
              <a:buNone/>
              <a:defRPr sz="1600" b="1">
                <a:solidFill>
                  <a:srgbClr val="4D4D4F"/>
                </a:solidFill>
              </a:defRPr>
            </a:lvl5pPr>
          </a:lstStyle>
          <a:p>
            <a:pPr lvl="0"/>
            <a:r>
              <a:rPr lang="en-US" smtClean="0"/>
              <a:t>Click to edit Master text styles</a:t>
            </a:r>
          </a:p>
        </p:txBody>
      </p:sp>
      <p:sp>
        <p:nvSpPr>
          <p:cNvPr id="48" name="Text Placeholder 46"/>
          <p:cNvSpPr>
            <a:spLocks noGrp="1"/>
          </p:cNvSpPr>
          <p:nvPr>
            <p:ph type="body" sz="quarter" idx="21"/>
          </p:nvPr>
        </p:nvSpPr>
        <p:spPr>
          <a:xfrm>
            <a:off x="4578772" y="1440000"/>
            <a:ext cx="4032000" cy="4788000"/>
          </a:xfrm>
          <a:prstGeom prst="rect">
            <a:avLst/>
          </a:prstGeom>
          <a:solidFill>
            <a:schemeClr val="accent5">
              <a:lumMod val="20000"/>
              <a:lumOff val="80000"/>
            </a:schemeClr>
          </a:solidFill>
        </p:spPr>
        <p:txBody>
          <a:bodyPr numCol="1"/>
          <a:lstStyle>
            <a:lvl1pPr>
              <a:buNone/>
              <a:defRPr sz="1200" b="1">
                <a:solidFill>
                  <a:srgbClr val="4D4D4F"/>
                </a:solidFill>
              </a:defRPr>
            </a:lvl1pPr>
            <a:lvl2pPr marL="268288" indent="-179388">
              <a:buFont typeface="Arial" pitchFamily="34" charset="0"/>
              <a:buChar char="•"/>
              <a:defRPr sz="1200"/>
            </a:lvl2pPr>
            <a:lvl3pPr marL="447675" indent="-179388">
              <a:buFont typeface="Wingdings" pitchFamily="2" charset="2"/>
              <a:buChar char="§"/>
              <a:defRPr sz="12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6" name="Text Placeholder 31"/>
          <p:cNvSpPr>
            <a:spLocks noGrp="1"/>
          </p:cNvSpPr>
          <p:nvPr>
            <p:ph type="body" sz="quarter" idx="22"/>
          </p:nvPr>
        </p:nvSpPr>
        <p:spPr>
          <a:xfrm>
            <a:off x="1682887" y="1742946"/>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smtClean="0"/>
              <a:t>Click to edit Master text styles</a:t>
            </a:r>
          </a:p>
        </p:txBody>
      </p:sp>
      <p:sp>
        <p:nvSpPr>
          <p:cNvPr id="27" name="Text Placeholder 31"/>
          <p:cNvSpPr>
            <a:spLocks noGrp="1"/>
          </p:cNvSpPr>
          <p:nvPr>
            <p:ph type="body" sz="quarter" idx="23"/>
          </p:nvPr>
        </p:nvSpPr>
        <p:spPr>
          <a:xfrm>
            <a:off x="1682887" y="2081069"/>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smtClean="0"/>
              <a:t>Click to edit Master text styles</a:t>
            </a:r>
          </a:p>
        </p:txBody>
      </p:sp>
      <p:sp>
        <p:nvSpPr>
          <p:cNvPr id="19"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pic>
        <p:nvPicPr>
          <p:cNvPr id="21"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2266273590"/>
      </p:ext>
    </p:extLst>
  </p:cSld>
  <p:clrMapOvr>
    <a:masterClrMapping/>
  </p:clrMapOvr>
  <p:hf hdr="0" dt="0"/>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3_CV">
    <p:spTree>
      <p:nvGrpSpPr>
        <p:cNvPr id="1" name=""/>
        <p:cNvGrpSpPr/>
        <p:nvPr/>
      </p:nvGrpSpPr>
      <p:grpSpPr>
        <a:xfrm>
          <a:off x="0" y="0"/>
          <a:ext cx="0" cy="0"/>
          <a:chOff x="0" y="0"/>
          <a:chExt cx="0" cy="0"/>
        </a:xfrm>
      </p:grpSpPr>
      <p:sp>
        <p:nvSpPr>
          <p:cNvPr id="19"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
        <p:nvSpPr>
          <p:cNvPr id="31" name="Text Placeholder 14"/>
          <p:cNvSpPr>
            <a:spLocks noGrp="1"/>
          </p:cNvSpPr>
          <p:nvPr>
            <p:ph type="body" sz="quarter" idx="20"/>
          </p:nvPr>
        </p:nvSpPr>
        <p:spPr>
          <a:xfrm>
            <a:off x="251520" y="4824000"/>
            <a:ext cx="2898480" cy="1053272"/>
          </a:xfrm>
          <a:prstGeom prst="rect">
            <a:avLst/>
          </a:prstGeom>
        </p:spPr>
        <p:txBody>
          <a:bodyPr lIns="0" tIns="36000" rIns="0" bIns="36000" anchor="t"/>
          <a:lstStyle>
            <a:lvl1pPr marL="0" indent="0" algn="just">
              <a:spcBef>
                <a:spcPts val="200"/>
              </a:spcBef>
              <a:spcAft>
                <a:spcPts val="200"/>
              </a:spcAft>
              <a:buNone/>
              <a:defRPr sz="1200" b="0" baseline="0">
                <a:solidFill>
                  <a:schemeClr val="tx2"/>
                </a:solidFill>
                <a:latin typeface="+mn-lt"/>
              </a:defRPr>
            </a:lvl1pPr>
            <a:lvl2pPr>
              <a:defRPr sz="1100">
                <a:solidFill>
                  <a:schemeClr val="tx2"/>
                </a:solidFill>
                <a:latin typeface="+mn-lt"/>
              </a:defRPr>
            </a:lvl2pPr>
            <a:lvl3pPr>
              <a:defRPr sz="1100">
                <a:solidFill>
                  <a:schemeClr val="tx2"/>
                </a:solidFill>
                <a:latin typeface="+mn-lt"/>
              </a:defRPr>
            </a:lvl3pPr>
            <a:lvl4pPr>
              <a:defRPr sz="1100"/>
            </a:lvl4pPr>
          </a:lstStyle>
          <a:p>
            <a:pPr lvl="0"/>
            <a:r>
              <a:rPr lang="en-US" smtClean="0"/>
              <a:t>Click to edit Master text styles</a:t>
            </a:r>
          </a:p>
        </p:txBody>
      </p:sp>
      <p:sp>
        <p:nvSpPr>
          <p:cNvPr id="39" name="Text Placeholder 14"/>
          <p:cNvSpPr>
            <a:spLocks noGrp="1"/>
          </p:cNvSpPr>
          <p:nvPr>
            <p:ph type="body" sz="quarter" idx="44"/>
          </p:nvPr>
        </p:nvSpPr>
        <p:spPr>
          <a:xfrm>
            <a:off x="251520" y="5949280"/>
            <a:ext cx="2898480" cy="512440"/>
          </a:xfrm>
          <a:prstGeom prst="rect">
            <a:avLst/>
          </a:prstGeom>
        </p:spPr>
        <p:txBody>
          <a:bodyPr lIns="36000" tIns="36000" rIns="36000" bIns="36000" anchor="t"/>
          <a:lstStyle>
            <a:lvl1pPr marL="0" indent="0" algn="r">
              <a:spcBef>
                <a:spcPts val="0"/>
              </a:spcBef>
              <a:spcAft>
                <a:spcPts val="0"/>
              </a:spcAft>
              <a:buNone/>
              <a:defRPr sz="1200" b="1" baseline="0">
                <a:solidFill>
                  <a:schemeClr val="tx2"/>
                </a:solidFill>
                <a:latin typeface="+mn-lt"/>
              </a:defRPr>
            </a:lvl1pPr>
            <a:lvl2pPr>
              <a:defRPr sz="1100">
                <a:solidFill>
                  <a:schemeClr val="tx2"/>
                </a:solidFill>
                <a:latin typeface="+mn-lt"/>
              </a:defRPr>
            </a:lvl2pPr>
            <a:lvl3pPr>
              <a:defRPr sz="1100">
                <a:solidFill>
                  <a:schemeClr val="tx2"/>
                </a:solidFill>
                <a:latin typeface="+mn-lt"/>
              </a:defRPr>
            </a:lvl3pPr>
            <a:lvl4pPr>
              <a:defRPr sz="1100">
                <a:solidFill>
                  <a:schemeClr val="tx2"/>
                </a:solidFill>
                <a:latin typeface="+mn-lt"/>
              </a:defRPr>
            </a:lvl4pPr>
            <a:lvl5pPr>
              <a:defRPr sz="1100"/>
            </a:lvl5pPr>
          </a:lstStyle>
          <a:p>
            <a:pPr lvl="0"/>
            <a:r>
              <a:rPr lang="en-US" smtClean="0"/>
              <a:t>Click to edit Master text styles</a:t>
            </a:r>
          </a:p>
          <a:p>
            <a:pPr lvl="1"/>
            <a:r>
              <a:rPr lang="en-US" smtClean="0"/>
              <a:t>Second level</a:t>
            </a:r>
          </a:p>
        </p:txBody>
      </p:sp>
      <p:sp>
        <p:nvSpPr>
          <p:cNvPr id="40" name="Picture Placeholder 32"/>
          <p:cNvSpPr>
            <a:spLocks noGrp="1"/>
          </p:cNvSpPr>
          <p:nvPr>
            <p:ph type="pic" sz="quarter" idx="45"/>
          </p:nvPr>
        </p:nvSpPr>
        <p:spPr>
          <a:xfrm>
            <a:off x="1403648" y="908050"/>
            <a:ext cx="1746000" cy="1440160"/>
          </a:xfrm>
          <a:prstGeom prst="rect">
            <a:avLst/>
          </a:prstGeom>
        </p:spPr>
        <p:txBody>
          <a:bodyPr/>
          <a:lstStyle>
            <a:lvl1pPr>
              <a:buNone/>
              <a:defRPr sz="1200"/>
            </a:lvl1pPr>
          </a:lstStyle>
          <a:p>
            <a:pPr lvl="0"/>
            <a:r>
              <a:rPr lang="en-US" noProof="0" smtClean="0"/>
              <a:t>Click icon to add picture</a:t>
            </a:r>
            <a:endParaRPr lang="en-US" noProof="0" dirty="0"/>
          </a:p>
        </p:txBody>
      </p:sp>
      <p:sp>
        <p:nvSpPr>
          <p:cNvPr id="13" name="Picture Placeholder 12"/>
          <p:cNvSpPr>
            <a:spLocks noGrp="1"/>
          </p:cNvSpPr>
          <p:nvPr>
            <p:ph type="pic" sz="quarter" idx="46"/>
          </p:nvPr>
        </p:nvSpPr>
        <p:spPr>
          <a:xfrm>
            <a:off x="250825" y="908050"/>
            <a:ext cx="1081088" cy="720725"/>
          </a:xfrm>
          <a:prstGeom prst="rect">
            <a:avLst/>
          </a:prstGeom>
        </p:spPr>
        <p:txBody>
          <a:bodyPr/>
          <a:lstStyle>
            <a:lvl1pPr>
              <a:buNone/>
              <a:defRPr sz="1200"/>
            </a:lvl1pPr>
          </a:lstStyle>
          <a:p>
            <a:pPr lvl="0"/>
            <a:r>
              <a:rPr lang="en-US" noProof="0" smtClean="0"/>
              <a:t>Click icon to add picture</a:t>
            </a:r>
            <a:endParaRPr lang="en-US" noProof="0" dirty="0"/>
          </a:p>
        </p:txBody>
      </p:sp>
      <p:pic>
        <p:nvPicPr>
          <p:cNvPr id="9"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373090300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2_CV">
    <p:spTree>
      <p:nvGrpSpPr>
        <p:cNvPr id="1" name=""/>
        <p:cNvGrpSpPr/>
        <p:nvPr/>
      </p:nvGrpSpPr>
      <p:grpSpPr>
        <a:xfrm>
          <a:off x="0" y="0"/>
          <a:ext cx="0" cy="0"/>
          <a:chOff x="0" y="0"/>
          <a:chExt cx="0" cy="0"/>
        </a:xfrm>
      </p:grpSpPr>
      <p:sp>
        <p:nvSpPr>
          <p:cNvPr id="19"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
        <p:nvSpPr>
          <p:cNvPr id="40" name="Picture Placeholder 32"/>
          <p:cNvSpPr>
            <a:spLocks noGrp="1"/>
          </p:cNvSpPr>
          <p:nvPr>
            <p:ph type="pic" sz="quarter" idx="45"/>
          </p:nvPr>
        </p:nvSpPr>
        <p:spPr>
          <a:xfrm>
            <a:off x="1403648" y="908050"/>
            <a:ext cx="1746000" cy="1440160"/>
          </a:xfrm>
          <a:prstGeom prst="rect">
            <a:avLst/>
          </a:prstGeom>
        </p:spPr>
        <p:txBody>
          <a:bodyPr/>
          <a:lstStyle>
            <a:lvl1pPr>
              <a:buNone/>
              <a:defRPr sz="1200"/>
            </a:lvl1pPr>
          </a:lstStyle>
          <a:p>
            <a:pPr lvl="0"/>
            <a:r>
              <a:rPr lang="en-US" noProof="0" smtClean="0"/>
              <a:t>Click icon to add picture</a:t>
            </a:r>
            <a:endParaRPr lang="en-US" noProof="0" dirty="0"/>
          </a:p>
        </p:txBody>
      </p:sp>
      <p:sp>
        <p:nvSpPr>
          <p:cNvPr id="13" name="Picture Placeholder 12"/>
          <p:cNvSpPr>
            <a:spLocks noGrp="1"/>
          </p:cNvSpPr>
          <p:nvPr>
            <p:ph type="pic" sz="quarter" idx="46"/>
          </p:nvPr>
        </p:nvSpPr>
        <p:spPr>
          <a:xfrm>
            <a:off x="250825" y="908050"/>
            <a:ext cx="1081088" cy="720725"/>
          </a:xfrm>
          <a:prstGeom prst="rect">
            <a:avLst/>
          </a:prstGeom>
        </p:spPr>
        <p:txBody>
          <a:bodyPr/>
          <a:lstStyle>
            <a:lvl1pPr>
              <a:buNone/>
              <a:defRPr sz="1200"/>
            </a:lvl1pPr>
          </a:lstStyle>
          <a:p>
            <a:pPr lvl="0"/>
            <a:r>
              <a:rPr lang="en-US" noProof="0" smtClean="0"/>
              <a:t>Click icon to add picture</a:t>
            </a:r>
            <a:endParaRPr lang="en-US" noProof="0" dirty="0"/>
          </a:p>
        </p:txBody>
      </p:sp>
      <p:sp>
        <p:nvSpPr>
          <p:cNvPr id="12" name="Text Placeholder 14"/>
          <p:cNvSpPr>
            <a:spLocks noGrp="1"/>
          </p:cNvSpPr>
          <p:nvPr>
            <p:ph type="body" sz="quarter" idx="20"/>
          </p:nvPr>
        </p:nvSpPr>
        <p:spPr>
          <a:xfrm>
            <a:off x="251520" y="4824000"/>
            <a:ext cx="2898480" cy="1053272"/>
          </a:xfrm>
          <a:prstGeom prst="rect">
            <a:avLst/>
          </a:prstGeom>
        </p:spPr>
        <p:txBody>
          <a:bodyPr lIns="0" tIns="36000" rIns="0" bIns="36000" anchor="t"/>
          <a:lstStyle>
            <a:lvl1pPr marL="0" indent="0" algn="just">
              <a:spcBef>
                <a:spcPts val="200"/>
              </a:spcBef>
              <a:spcAft>
                <a:spcPts val="200"/>
              </a:spcAft>
              <a:buNone/>
              <a:defRPr sz="1200" b="0" baseline="0">
                <a:solidFill>
                  <a:schemeClr val="tx2"/>
                </a:solidFill>
                <a:latin typeface="+mn-lt"/>
              </a:defRPr>
            </a:lvl1pPr>
            <a:lvl2pPr>
              <a:defRPr sz="1100">
                <a:solidFill>
                  <a:schemeClr val="tx2"/>
                </a:solidFill>
                <a:latin typeface="+mn-lt"/>
              </a:defRPr>
            </a:lvl2pPr>
            <a:lvl3pPr>
              <a:defRPr sz="1100">
                <a:solidFill>
                  <a:schemeClr val="tx2"/>
                </a:solidFill>
                <a:latin typeface="+mn-lt"/>
              </a:defRPr>
            </a:lvl3pPr>
            <a:lvl4pPr>
              <a:defRPr sz="1100"/>
            </a:lvl4pPr>
          </a:lstStyle>
          <a:p>
            <a:pPr lvl="0"/>
            <a:r>
              <a:rPr lang="en-US" dirty="0" smtClean="0"/>
              <a:t>Click to edit Master text styles</a:t>
            </a:r>
          </a:p>
          <a:p>
            <a:pPr lvl="0"/>
            <a:r>
              <a:rPr lang="en-US" dirty="0" smtClean="0"/>
              <a:t>Second level</a:t>
            </a:r>
          </a:p>
          <a:p>
            <a:pPr lvl="1"/>
            <a:r>
              <a:rPr lang="en-US" dirty="0" smtClean="0"/>
              <a:t>Third level</a:t>
            </a:r>
          </a:p>
          <a:p>
            <a:pPr lvl="2"/>
            <a:r>
              <a:rPr lang="en-US" dirty="0" smtClean="0"/>
              <a:t>Fourth level</a:t>
            </a:r>
          </a:p>
        </p:txBody>
      </p:sp>
      <p:sp>
        <p:nvSpPr>
          <p:cNvPr id="14" name="Text Placeholder 14"/>
          <p:cNvSpPr>
            <a:spLocks noGrp="1"/>
          </p:cNvSpPr>
          <p:nvPr>
            <p:ph type="body" sz="quarter" idx="44"/>
          </p:nvPr>
        </p:nvSpPr>
        <p:spPr>
          <a:xfrm>
            <a:off x="251520" y="5949280"/>
            <a:ext cx="2898480" cy="512440"/>
          </a:xfrm>
          <a:prstGeom prst="rect">
            <a:avLst/>
          </a:prstGeom>
        </p:spPr>
        <p:txBody>
          <a:bodyPr lIns="36000" tIns="36000" rIns="36000" bIns="36000" anchor="t"/>
          <a:lstStyle>
            <a:lvl1pPr marL="0" indent="0" algn="r">
              <a:spcBef>
                <a:spcPts val="0"/>
              </a:spcBef>
              <a:spcAft>
                <a:spcPts val="0"/>
              </a:spcAft>
              <a:buNone/>
              <a:defRPr sz="1200" b="1" baseline="0">
                <a:solidFill>
                  <a:schemeClr val="tx2"/>
                </a:solidFill>
                <a:latin typeface="+mn-lt"/>
              </a:defRPr>
            </a:lvl1pPr>
            <a:lvl2pPr>
              <a:defRPr sz="1100">
                <a:solidFill>
                  <a:schemeClr val="tx2"/>
                </a:solidFill>
                <a:latin typeface="+mn-lt"/>
              </a:defRPr>
            </a:lvl2pPr>
            <a:lvl3pPr>
              <a:defRPr sz="1100">
                <a:solidFill>
                  <a:schemeClr val="tx2"/>
                </a:solidFill>
                <a:latin typeface="+mn-lt"/>
              </a:defRPr>
            </a:lvl3pPr>
            <a:lvl4pPr>
              <a:defRPr sz="1100">
                <a:solidFill>
                  <a:schemeClr val="tx2"/>
                </a:solidFill>
                <a:latin typeface="+mn-lt"/>
              </a:defRPr>
            </a:lvl4pPr>
            <a:lvl5pPr>
              <a:defRPr sz="1100"/>
            </a:lvl5pPr>
          </a:lstStyle>
          <a:p>
            <a:pPr lvl="0"/>
            <a:r>
              <a:rPr lang="en-US" dirty="0" smtClean="0"/>
              <a:t>Click to edit Master text styles</a:t>
            </a:r>
          </a:p>
          <a:p>
            <a:pPr lvl="0"/>
            <a:r>
              <a:rPr lang="en-US" dirty="0" smtClean="0"/>
              <a:t>Second level</a:t>
            </a:r>
          </a:p>
          <a:p>
            <a:pPr lvl="1"/>
            <a:r>
              <a:rPr lang="en-US" dirty="0" smtClean="0"/>
              <a:t>Third level</a:t>
            </a:r>
          </a:p>
          <a:p>
            <a:pPr lvl="2"/>
            <a:r>
              <a:rPr lang="en-US" dirty="0" smtClean="0"/>
              <a:t>Fourth level</a:t>
            </a:r>
          </a:p>
          <a:p>
            <a:pPr lvl="3"/>
            <a:r>
              <a:rPr lang="en-US" dirty="0" smtClean="0"/>
              <a:t>Fifth level</a:t>
            </a:r>
          </a:p>
        </p:txBody>
      </p:sp>
    </p:spTree>
    <p:extLst>
      <p:ext uri="{BB962C8B-B14F-4D97-AF65-F5344CB8AC3E}">
        <p14:creationId xmlns:p14="http://schemas.microsoft.com/office/powerpoint/2010/main" val="337833159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cSld name="74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415355163"/>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cSld name="78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1970254745"/>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cSld name="80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1191383572"/>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cSld name="84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1274559093"/>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cSld name="85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14206122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and image 2">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29200" y="1298782"/>
            <a:ext cx="3657600" cy="4476750"/>
          </a:xfrm>
          <a:prstGeom prst="rect">
            <a:avLst/>
          </a:prstGeo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pic>
        <p:nvPicPr>
          <p:cNvPr id="16" name="Picture 19" descr="cube-01.png"/>
          <p:cNvPicPr>
            <a:picLocks noChangeAspect="1"/>
          </p:cNvPicPr>
          <p:nvPr/>
        </p:nvPicPr>
        <p:blipFill>
          <a:blip r:embed="rId2" cstate="email"/>
          <a:srcRect/>
          <a:stretch>
            <a:fillRect/>
          </a:stretch>
        </p:blipFill>
        <p:spPr bwMode="auto">
          <a:xfrm>
            <a:off x="6520485" y="4066250"/>
            <a:ext cx="2172102" cy="1686368"/>
          </a:xfrm>
          <a:prstGeom prst="rect">
            <a:avLst/>
          </a:prstGeom>
          <a:noFill/>
          <a:ln w="9525">
            <a:noFill/>
            <a:miter lim="800000"/>
            <a:headEnd/>
            <a:tailEnd/>
          </a:ln>
        </p:spPr>
      </p:pic>
      <p:sp>
        <p:nvSpPr>
          <p:cNvPr id="9"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sp>
        <p:nvSpPr>
          <p:cNvPr id="8" name="Text Placeholder 2"/>
          <p:cNvSpPr>
            <a:spLocks noGrp="1"/>
          </p:cNvSpPr>
          <p:nvPr>
            <p:ph type="body" idx="10" hasCustomPrompt="1"/>
          </p:nvPr>
        </p:nvSpPr>
        <p:spPr>
          <a:xfrm>
            <a:off x="447675" y="1220788"/>
            <a:ext cx="4040188"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Heading</a:t>
            </a:r>
          </a:p>
        </p:txBody>
      </p:sp>
      <p:sp>
        <p:nvSpPr>
          <p:cNvPr id="17" name="Text Placeholder 16"/>
          <p:cNvSpPr>
            <a:spLocks noGrp="1"/>
          </p:cNvSpPr>
          <p:nvPr>
            <p:ph type="body" sz="quarter" idx="11" hasCustomPrompt="1"/>
          </p:nvPr>
        </p:nvSpPr>
        <p:spPr>
          <a:xfrm>
            <a:off x="463550" y="1817688"/>
            <a:ext cx="4051300" cy="4456112"/>
          </a:xfrm>
          <a:prstGeom prst="rect">
            <a:avLst/>
          </a:prstGeom>
        </p:spPr>
        <p:txBody>
          <a:bodyPr/>
          <a:lstStyle>
            <a:lvl1pPr marL="173038" indent="-173038">
              <a:buFont typeface="Arial" pitchFamily="34" charset="0"/>
              <a:buChar char="•"/>
              <a:defRPr>
                <a:solidFill>
                  <a:srgbClr val="4D4D4F"/>
                </a:solidFill>
              </a:defRPr>
            </a:lvl1pPr>
            <a:lvl2pPr>
              <a:defRPr>
                <a:solidFill>
                  <a:srgbClr val="4D4D4F"/>
                </a:solidFill>
              </a:defRPr>
            </a:lvl2pPr>
            <a:lvl3pPr>
              <a:defRPr>
                <a:solidFill>
                  <a:srgbClr val="4D4D4F"/>
                </a:solidFill>
              </a:defRPr>
            </a:lvl3pPr>
            <a:lvl4pPr>
              <a:defRPr>
                <a:solidFill>
                  <a:srgbClr val="4D4D4F"/>
                </a:solidFill>
              </a:defRPr>
            </a:lvl4pPr>
            <a:lvl5pPr>
              <a:defRPr>
                <a:solidFill>
                  <a:srgbClr val="4D4D4F"/>
                </a:solidFill>
              </a:defRPr>
            </a:lvl5pPr>
          </a:lstStyle>
          <a:p>
            <a:pPr lvl="0"/>
            <a:r>
              <a:rPr lang="en-US" dirty="0" smtClean="0"/>
              <a:t>Bullet text 20pt Calibri font in sentence case</a:t>
            </a:r>
          </a:p>
          <a:p>
            <a:pPr lvl="1"/>
            <a:r>
              <a:rPr lang="en-US" dirty="0" smtClean="0"/>
              <a:t>Adjust font size according to preference. Consistency is key. </a:t>
            </a:r>
          </a:p>
          <a:p>
            <a:pPr lvl="2"/>
            <a:r>
              <a:rPr lang="en-US" dirty="0" smtClean="0"/>
              <a:t>Bigger sized fonts are better </a:t>
            </a:r>
          </a:p>
          <a:p>
            <a:pPr lvl="2"/>
            <a:r>
              <a:rPr lang="en-US" dirty="0" smtClean="0"/>
              <a:t>The lower the level of text, the smaller the font</a:t>
            </a:r>
          </a:p>
          <a:p>
            <a:pPr lvl="3"/>
            <a:r>
              <a:rPr lang="en-US" dirty="0" smtClean="0"/>
              <a:t>Fonts should never be less than 12pt in size</a:t>
            </a:r>
          </a:p>
          <a:p>
            <a:pPr lvl="4"/>
            <a:r>
              <a:rPr lang="en-US" dirty="0" smtClean="0"/>
              <a:t>Exceptions to the 12pt rule would be small copyright information, dates , or anything not related to the main content</a:t>
            </a:r>
          </a:p>
          <a:p>
            <a:pPr lvl="4"/>
            <a:endParaRPr lang="en-US" dirty="0"/>
          </a:p>
        </p:txBody>
      </p:sp>
    </p:spTree>
  </p:cSld>
  <p:clrMapOvr>
    <a:masterClrMapping/>
  </p:clrMapOvr>
  <p:timing>
    <p:tnLst>
      <p:par>
        <p:cTn id="1" dur="indefinite" restart="never" nodeType="tmRoot"/>
      </p:par>
    </p:tnLst>
  </p:timing>
  <p:hf hdr="0" ftr="0" dt="0"/>
</p:sldLayout>
</file>

<file path=ppt/slideLayouts/slideLayout140.xml><?xml version="1.0" encoding="utf-8"?>
<p:sldLayout xmlns:a="http://schemas.openxmlformats.org/drawingml/2006/main" xmlns:r="http://schemas.openxmlformats.org/officeDocument/2006/relationships" xmlns:p="http://schemas.openxmlformats.org/presentationml/2006/main">
  <p:cSld name="4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nchor="t" anchorCtr="0"/>
          <a:lstStyle>
            <a:lvl1pPr>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nchor="t" anchorCtr="0"/>
          <a:lstStyle>
            <a:lvl1pPr>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nchor="t" anchorCtr="0"/>
          <a:lstStyle>
            <a:lvl1pPr>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15666" y="1600200"/>
            <a:ext cx="2057400" cy="1151467"/>
          </a:xfrm>
          <a:prstGeom prst="rect">
            <a:avLst/>
          </a:prstGeom>
        </p:spPr>
        <p:txBody>
          <a:bodyPr/>
          <a:lstStyle>
            <a:lvl1pPr>
              <a:buNone/>
              <a:defRPr/>
            </a:lvl1pPr>
          </a:lstStyle>
          <a:p>
            <a:r>
              <a:rPr lang="en-US" smtClean="0"/>
              <a:t>Click icon to add picture</a:t>
            </a:r>
            <a:endParaRPr lang="en-US"/>
          </a:p>
        </p:txBody>
      </p:sp>
      <p:sp>
        <p:nvSpPr>
          <p:cNvPr id="12" name="Picture Placeholder 32"/>
          <p:cNvSpPr>
            <a:spLocks noGrp="1"/>
          </p:cNvSpPr>
          <p:nvPr>
            <p:ph type="pic" sz="quarter" idx="19"/>
          </p:nvPr>
        </p:nvSpPr>
        <p:spPr>
          <a:xfrm>
            <a:off x="6815666" y="2971800"/>
            <a:ext cx="2057400" cy="1151467"/>
          </a:xfrm>
          <a:prstGeom prst="rect">
            <a:avLst/>
          </a:prstGeom>
        </p:spPr>
        <p:txBody>
          <a:bodyPr/>
          <a:lstStyle>
            <a:lvl1pPr>
              <a:buNone/>
              <a:defRPr/>
            </a:lvl1pPr>
          </a:lstStyle>
          <a:p>
            <a:r>
              <a:rPr lang="en-US" smtClean="0"/>
              <a:t>Click icon to add picture</a:t>
            </a:r>
            <a:endParaRPr lang="en-US"/>
          </a:p>
        </p:txBody>
      </p:sp>
      <p:sp>
        <p:nvSpPr>
          <p:cNvPr id="14" name="Text Placeholder 14"/>
          <p:cNvSpPr>
            <a:spLocks noGrp="1"/>
          </p:cNvSpPr>
          <p:nvPr>
            <p:ph type="body" sz="quarter" idx="20" hasCustomPrompt="1"/>
          </p:nvPr>
        </p:nvSpPr>
        <p:spPr>
          <a:xfrm>
            <a:off x="6807199" y="4267200"/>
            <a:ext cx="2049462" cy="1143000"/>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5" name="Text Placeholder 16"/>
          <p:cNvSpPr>
            <a:spLocks noGrp="1"/>
          </p:cNvSpPr>
          <p:nvPr>
            <p:ph type="body" sz="quarter" idx="21" hasCustomPrompt="1"/>
          </p:nvPr>
        </p:nvSpPr>
        <p:spPr>
          <a:xfrm>
            <a:off x="6807200" y="5435600"/>
            <a:ext cx="2057400" cy="4572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
        <p:nvSpPr>
          <p:cNvPr id="16" name="Rectangle 15"/>
          <p:cNvSpPr/>
          <p:nvPr/>
        </p:nvSpPr>
        <p:spPr>
          <a:xfrm>
            <a:off x="6619346" y="4356000"/>
            <a:ext cx="52387" cy="1440000"/>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a:solidFill>
                <a:prstClr val="white"/>
              </a:solidFill>
            </a:endParaRPr>
          </a:p>
        </p:txBody>
      </p:sp>
    </p:spTree>
    <p:extLst>
      <p:ext uri="{BB962C8B-B14F-4D97-AF65-F5344CB8AC3E}">
        <p14:creationId xmlns:p14="http://schemas.microsoft.com/office/powerpoint/2010/main" val="3031418025"/>
      </p:ext>
    </p:extLst>
  </p:cSld>
  <p:clrMapOvr>
    <a:masterClrMapping/>
  </p:clrMapOvr>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cSld name="94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2699025886"/>
      </p:ext>
    </p:extLst>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cSld name="90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2927322419"/>
      </p:ext>
    </p:extLst>
  </p:cSld>
  <p:clrMapOvr>
    <a:masterClrMapping/>
  </p:clrMapOvr>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cSld name="82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1931102240"/>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cSld name="93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515659598"/>
      </p:ext>
    </p:extLst>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3_Agenda">
    <p:spTree>
      <p:nvGrpSpPr>
        <p:cNvPr id="1" name=""/>
        <p:cNvGrpSpPr/>
        <p:nvPr/>
      </p:nvGrpSpPr>
      <p:grpSpPr>
        <a:xfrm>
          <a:off x="0" y="0"/>
          <a:ext cx="0" cy="0"/>
          <a:chOff x="0" y="0"/>
          <a:chExt cx="0" cy="0"/>
        </a:xfrm>
      </p:grpSpPr>
      <p:sp>
        <p:nvSpPr>
          <p:cNvPr id="35" name="Content Placeholder 34"/>
          <p:cNvSpPr>
            <a:spLocks noGrp="1"/>
          </p:cNvSpPr>
          <p:nvPr>
            <p:ph sz="quarter" idx="10" hasCustomPrompt="1"/>
          </p:nvPr>
        </p:nvSpPr>
        <p:spPr>
          <a:xfrm>
            <a:off x="1021715" y="1393295"/>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37" name="Content Placeholder 34"/>
          <p:cNvSpPr>
            <a:spLocks noGrp="1"/>
          </p:cNvSpPr>
          <p:nvPr>
            <p:ph sz="quarter" idx="12" hasCustomPrompt="1"/>
          </p:nvPr>
        </p:nvSpPr>
        <p:spPr>
          <a:xfrm>
            <a:off x="1021715" y="2073892"/>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39" name="Content Placeholder 34"/>
          <p:cNvSpPr>
            <a:spLocks noGrp="1"/>
          </p:cNvSpPr>
          <p:nvPr>
            <p:ph sz="quarter" idx="14" hasCustomPrompt="1"/>
          </p:nvPr>
        </p:nvSpPr>
        <p:spPr>
          <a:xfrm>
            <a:off x="1021715" y="3435086"/>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41" name="Content Placeholder 34"/>
          <p:cNvSpPr>
            <a:spLocks noGrp="1"/>
          </p:cNvSpPr>
          <p:nvPr>
            <p:ph sz="quarter" idx="16" hasCustomPrompt="1"/>
          </p:nvPr>
        </p:nvSpPr>
        <p:spPr>
          <a:xfrm>
            <a:off x="1021715" y="4115683"/>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43" name="Content Placeholder 34"/>
          <p:cNvSpPr>
            <a:spLocks noGrp="1"/>
          </p:cNvSpPr>
          <p:nvPr>
            <p:ph sz="quarter" idx="18" hasCustomPrompt="1"/>
          </p:nvPr>
        </p:nvSpPr>
        <p:spPr>
          <a:xfrm>
            <a:off x="1014412" y="4796280"/>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24" name="Content Placeholder 34"/>
          <p:cNvSpPr>
            <a:spLocks noGrp="1"/>
          </p:cNvSpPr>
          <p:nvPr>
            <p:ph sz="quarter" idx="19"/>
          </p:nvPr>
        </p:nvSpPr>
        <p:spPr>
          <a:xfrm>
            <a:off x="930275" y="1393295"/>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25" name="Content Placeholder 34"/>
          <p:cNvSpPr>
            <a:spLocks noGrp="1"/>
          </p:cNvSpPr>
          <p:nvPr>
            <p:ph sz="quarter" idx="20"/>
          </p:nvPr>
        </p:nvSpPr>
        <p:spPr>
          <a:xfrm>
            <a:off x="930275" y="2073892"/>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26" name="Content Placeholder 34"/>
          <p:cNvSpPr>
            <a:spLocks noGrp="1"/>
          </p:cNvSpPr>
          <p:nvPr>
            <p:ph sz="quarter" idx="21"/>
          </p:nvPr>
        </p:nvSpPr>
        <p:spPr>
          <a:xfrm>
            <a:off x="930275" y="3435086"/>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27" name="Content Placeholder 34"/>
          <p:cNvSpPr>
            <a:spLocks noGrp="1"/>
          </p:cNvSpPr>
          <p:nvPr>
            <p:ph sz="quarter" idx="22"/>
          </p:nvPr>
        </p:nvSpPr>
        <p:spPr>
          <a:xfrm>
            <a:off x="930275" y="4115683"/>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28" name="Content Placeholder 34"/>
          <p:cNvSpPr>
            <a:spLocks noGrp="1"/>
          </p:cNvSpPr>
          <p:nvPr>
            <p:ph sz="quarter" idx="23"/>
          </p:nvPr>
        </p:nvSpPr>
        <p:spPr>
          <a:xfrm>
            <a:off x="922972" y="4796280"/>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14" name="Content Placeholder 34"/>
          <p:cNvSpPr>
            <a:spLocks noGrp="1"/>
          </p:cNvSpPr>
          <p:nvPr>
            <p:ph sz="quarter" idx="24" hasCustomPrompt="1"/>
          </p:nvPr>
        </p:nvSpPr>
        <p:spPr>
          <a:xfrm>
            <a:off x="1014412" y="5476875"/>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16" name="Content Placeholder 34"/>
          <p:cNvSpPr>
            <a:spLocks noGrp="1"/>
          </p:cNvSpPr>
          <p:nvPr>
            <p:ph sz="quarter" idx="25"/>
          </p:nvPr>
        </p:nvSpPr>
        <p:spPr>
          <a:xfrm>
            <a:off x="922972" y="5476875"/>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17" name="Content Placeholder 34"/>
          <p:cNvSpPr>
            <a:spLocks noGrp="1"/>
          </p:cNvSpPr>
          <p:nvPr>
            <p:ph sz="quarter" idx="26" hasCustomPrompt="1"/>
          </p:nvPr>
        </p:nvSpPr>
        <p:spPr>
          <a:xfrm>
            <a:off x="1014412" y="2754489"/>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18" name="Content Placeholder 34"/>
          <p:cNvSpPr>
            <a:spLocks noGrp="1"/>
          </p:cNvSpPr>
          <p:nvPr>
            <p:ph sz="quarter" idx="27"/>
          </p:nvPr>
        </p:nvSpPr>
        <p:spPr>
          <a:xfrm>
            <a:off x="922972" y="2754489"/>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19"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
        <p:nvSpPr>
          <p:cNvPr id="30" name="Rectangle 29"/>
          <p:cNvSpPr/>
          <p:nvPr userDrawn="1"/>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dirty="0">
              <a:solidFill>
                <a:srgbClr val="E8EBED"/>
              </a:solidFill>
            </a:endParaRPr>
          </a:p>
        </p:txBody>
      </p:sp>
      <p:cxnSp>
        <p:nvCxnSpPr>
          <p:cNvPr id="33" name="Straight Connector 32"/>
          <p:cNvCxnSpPr/>
          <p:nvPr userDrawn="1"/>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3" name="Slide Number Placeholder 5"/>
          <p:cNvSpPr txBox="1">
            <a:spLocks/>
          </p:cNvSpPr>
          <p:nvPr userDrawn="1"/>
        </p:nvSpPr>
        <p:spPr>
          <a:xfrm>
            <a:off x="4353790" y="6639648"/>
            <a:ext cx="436421" cy="231053"/>
          </a:xfrm>
          <a:prstGeom prst="rect">
            <a:avLst/>
          </a:prstGeom>
        </p:spPr>
        <p:txBody>
          <a:bodyPr anchor="ctr"/>
          <a:lstStyle/>
          <a:p>
            <a:pPr algn="ctr"/>
            <a:fld id="{D5020DF9-751E-45A9-8DF4-5C532CBC2E56}" type="slidenum">
              <a:rPr lang="en-US" sz="700" b="0">
                <a:solidFill>
                  <a:srgbClr val="95999C"/>
                </a:solidFill>
                <a:latin typeface="+mj-lt"/>
              </a:rPr>
              <a:pPr algn="ctr"/>
              <a:t>‹#›</a:t>
            </a:fld>
            <a:endParaRPr lang="en-US" sz="700" b="0" dirty="0">
              <a:solidFill>
                <a:srgbClr val="95999C"/>
              </a:solidFill>
              <a:latin typeface="+mj-lt"/>
            </a:endParaRPr>
          </a:p>
        </p:txBody>
      </p:sp>
      <p:sp>
        <p:nvSpPr>
          <p:cNvPr id="32" name="Rectangle 31"/>
          <p:cNvSpPr/>
          <p:nvPr userDrawn="1"/>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mj-lt"/>
              </a:rPr>
              <a:t>© 2015 Quintiq</a:t>
            </a:r>
            <a:endParaRPr lang="en-US" sz="700" b="0" dirty="0">
              <a:solidFill>
                <a:srgbClr val="929699"/>
              </a:solidFill>
              <a:latin typeface="+mj-lt"/>
            </a:endParaRPr>
          </a:p>
        </p:txBody>
      </p:sp>
      <p:pic>
        <p:nvPicPr>
          <p:cNvPr id="29"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Tree>
    <p:extLst>
      <p:ext uri="{BB962C8B-B14F-4D97-AF65-F5344CB8AC3E}">
        <p14:creationId xmlns:p14="http://schemas.microsoft.com/office/powerpoint/2010/main" val="3104931565"/>
      </p:ext>
    </p:extLst>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Color guide">
    <p:spTree>
      <p:nvGrpSpPr>
        <p:cNvPr id="1" name=""/>
        <p:cNvGrpSpPr/>
        <p:nvPr/>
      </p:nvGrpSpPr>
      <p:grpSpPr>
        <a:xfrm>
          <a:off x="0" y="0"/>
          <a:ext cx="0" cy="0"/>
          <a:chOff x="0" y="0"/>
          <a:chExt cx="0" cy="0"/>
        </a:xfrm>
      </p:grpSpPr>
      <p:sp>
        <p:nvSpPr>
          <p:cNvPr id="7" name="Rectangle 6"/>
          <p:cNvSpPr/>
          <p:nvPr/>
        </p:nvSpPr>
        <p:spPr>
          <a:xfrm>
            <a:off x="1971675" y="3498850"/>
            <a:ext cx="1912938" cy="273050"/>
          </a:xfrm>
          <a:prstGeom prst="rect">
            <a:avLst/>
          </a:prstGeom>
          <a:solidFill>
            <a:srgbClr val="EAEDE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8" name="Rectangle 7"/>
          <p:cNvSpPr/>
          <p:nvPr/>
        </p:nvSpPr>
        <p:spPr>
          <a:xfrm>
            <a:off x="1971675" y="3128963"/>
            <a:ext cx="1912938" cy="271462"/>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9" name="Rectangle 8"/>
          <p:cNvSpPr/>
          <p:nvPr/>
        </p:nvSpPr>
        <p:spPr>
          <a:xfrm>
            <a:off x="4325938" y="3128963"/>
            <a:ext cx="1912937" cy="271462"/>
          </a:xfrm>
          <a:prstGeom prst="rect">
            <a:avLst/>
          </a:prstGeom>
          <a:solidFill>
            <a:srgbClr val="92969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11" name="Rectangle 10"/>
          <p:cNvSpPr/>
          <p:nvPr/>
        </p:nvSpPr>
        <p:spPr>
          <a:xfrm>
            <a:off x="6729413" y="3128963"/>
            <a:ext cx="1914525" cy="271462"/>
          </a:xfrm>
          <a:prstGeom prst="rect">
            <a:avLst/>
          </a:prstGeom>
          <a:solidFill>
            <a:srgbClr val="A3C93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13" name="TextBox 1"/>
          <p:cNvSpPr txBox="1">
            <a:spLocks noChangeArrowheads="1"/>
          </p:cNvSpPr>
          <p:nvPr/>
        </p:nvSpPr>
        <p:spPr bwMode="auto">
          <a:xfrm>
            <a:off x="2217738" y="1014413"/>
            <a:ext cx="1363662" cy="523220"/>
          </a:xfrm>
          <a:prstGeom prst="rect">
            <a:avLst/>
          </a:prstGeom>
          <a:noFill/>
          <a:ln w="9525">
            <a:noFill/>
            <a:miter lim="800000"/>
            <a:headEnd/>
            <a:tailEnd/>
          </a:ln>
        </p:spPr>
        <p:txBody>
          <a:bodyPr>
            <a:spAutoFit/>
          </a:bodyPr>
          <a:lstStyle/>
          <a:p>
            <a:r>
              <a:rPr lang="en-US" sz="1400" dirty="0">
                <a:solidFill>
                  <a:srgbClr val="4D4D4F"/>
                </a:solidFill>
                <a:latin typeface="Calibri"/>
              </a:rPr>
              <a:t>Use more of these colors</a:t>
            </a:r>
          </a:p>
        </p:txBody>
      </p:sp>
      <p:sp>
        <p:nvSpPr>
          <p:cNvPr id="14" name="TextBox 9"/>
          <p:cNvSpPr txBox="1">
            <a:spLocks noChangeArrowheads="1"/>
          </p:cNvSpPr>
          <p:nvPr/>
        </p:nvSpPr>
        <p:spPr bwMode="auto">
          <a:xfrm>
            <a:off x="457200" y="1876425"/>
            <a:ext cx="1260000" cy="584775"/>
          </a:xfrm>
          <a:prstGeom prst="rect">
            <a:avLst/>
          </a:prstGeom>
          <a:noFill/>
          <a:ln w="9525">
            <a:noFill/>
            <a:miter lim="800000"/>
            <a:headEnd/>
            <a:tailEnd/>
          </a:ln>
        </p:spPr>
        <p:txBody>
          <a:bodyPr>
            <a:spAutoFit/>
          </a:bodyPr>
          <a:lstStyle/>
          <a:p>
            <a:r>
              <a:rPr lang="en-US" sz="1600" dirty="0" smtClean="0">
                <a:solidFill>
                  <a:srgbClr val="4D4D4F"/>
                </a:solidFill>
                <a:latin typeface="Calibri"/>
              </a:rPr>
              <a:t>Primary colors</a:t>
            </a:r>
            <a:endParaRPr lang="en-US" sz="1600" dirty="0">
              <a:solidFill>
                <a:srgbClr val="4D4D4F"/>
              </a:solidFill>
              <a:latin typeface="Calibri"/>
            </a:endParaRPr>
          </a:p>
        </p:txBody>
      </p:sp>
      <p:grpSp>
        <p:nvGrpSpPr>
          <p:cNvPr id="2" name="Group 6"/>
          <p:cNvGrpSpPr>
            <a:grpSpLocks/>
          </p:cNvGrpSpPr>
          <p:nvPr/>
        </p:nvGrpSpPr>
        <p:grpSpPr bwMode="auto">
          <a:xfrm>
            <a:off x="1763713" y="1898650"/>
            <a:ext cx="4684712" cy="741363"/>
            <a:chOff x="1764246" y="1898649"/>
            <a:chExt cx="4684179" cy="1420813"/>
          </a:xfrm>
        </p:grpSpPr>
        <p:cxnSp>
          <p:nvCxnSpPr>
            <p:cNvPr id="16" name="Straight Connector 15"/>
            <p:cNvCxnSpPr/>
            <p:nvPr/>
          </p:nvCxnSpPr>
          <p:spPr bwMode="auto">
            <a:xfrm>
              <a:off x="4096018"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bwMode="auto">
            <a:xfrm>
              <a:off x="6448425"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bwMode="auto">
            <a:xfrm>
              <a:off x="1764246"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sp>
        <p:nvSpPr>
          <p:cNvPr id="19" name="TextBox 31"/>
          <p:cNvSpPr txBox="1">
            <a:spLocks noChangeArrowheads="1"/>
          </p:cNvSpPr>
          <p:nvPr/>
        </p:nvSpPr>
        <p:spPr bwMode="auto">
          <a:xfrm>
            <a:off x="457200" y="3101975"/>
            <a:ext cx="1260000" cy="584775"/>
          </a:xfrm>
          <a:prstGeom prst="rect">
            <a:avLst/>
          </a:prstGeom>
          <a:noFill/>
          <a:ln w="9525">
            <a:noFill/>
            <a:miter lim="800000"/>
            <a:headEnd/>
            <a:tailEnd/>
          </a:ln>
        </p:spPr>
        <p:txBody>
          <a:bodyPr>
            <a:spAutoFit/>
          </a:bodyPr>
          <a:lstStyle/>
          <a:p>
            <a:r>
              <a:rPr lang="en-US" sz="1600" dirty="0" smtClean="0">
                <a:solidFill>
                  <a:srgbClr val="4D4D4F"/>
                </a:solidFill>
                <a:latin typeface="Calibri"/>
              </a:rPr>
              <a:t>Secondary colors</a:t>
            </a:r>
            <a:endParaRPr lang="en-US" sz="1600" dirty="0">
              <a:solidFill>
                <a:srgbClr val="4D4D4F"/>
              </a:solidFill>
              <a:latin typeface="Calibri"/>
            </a:endParaRPr>
          </a:p>
        </p:txBody>
      </p:sp>
      <p:sp>
        <p:nvSpPr>
          <p:cNvPr id="20" name="Rectangle 19"/>
          <p:cNvSpPr/>
          <p:nvPr/>
        </p:nvSpPr>
        <p:spPr bwMode="auto">
          <a:xfrm>
            <a:off x="457200" y="2822575"/>
            <a:ext cx="8226425" cy="77788"/>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srgbClr val="E8EBED"/>
              </a:solidFill>
            </a:endParaRPr>
          </a:p>
        </p:txBody>
      </p:sp>
      <p:cxnSp>
        <p:nvCxnSpPr>
          <p:cNvPr id="21" name="Straight Connector 20"/>
          <p:cNvCxnSpPr/>
          <p:nvPr/>
        </p:nvCxnSpPr>
        <p:spPr bwMode="auto">
          <a:xfrm>
            <a:off x="4095750"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bwMode="auto">
          <a:xfrm>
            <a:off x="6448425"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bwMode="auto">
          <a:xfrm>
            <a:off x="1763713"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sp>
        <p:nvSpPr>
          <p:cNvPr id="24" name="TextBox 40"/>
          <p:cNvSpPr txBox="1">
            <a:spLocks noChangeArrowheads="1"/>
          </p:cNvSpPr>
          <p:nvPr/>
        </p:nvSpPr>
        <p:spPr bwMode="auto">
          <a:xfrm>
            <a:off x="4587875" y="1014413"/>
            <a:ext cx="1363663" cy="523220"/>
          </a:xfrm>
          <a:prstGeom prst="rect">
            <a:avLst/>
          </a:prstGeom>
          <a:noFill/>
          <a:ln w="9525">
            <a:noFill/>
            <a:miter lim="800000"/>
            <a:headEnd/>
            <a:tailEnd/>
          </a:ln>
        </p:spPr>
        <p:txBody>
          <a:bodyPr>
            <a:spAutoFit/>
          </a:bodyPr>
          <a:lstStyle/>
          <a:p>
            <a:r>
              <a:rPr lang="en-US" sz="1400" dirty="0">
                <a:solidFill>
                  <a:srgbClr val="4D4D4F"/>
                </a:solidFill>
                <a:latin typeface="Calibri"/>
              </a:rPr>
              <a:t>Use less of these colors</a:t>
            </a:r>
          </a:p>
        </p:txBody>
      </p:sp>
      <p:sp>
        <p:nvSpPr>
          <p:cNvPr id="25" name="TextBox 41"/>
          <p:cNvSpPr txBox="1">
            <a:spLocks noChangeArrowheads="1"/>
          </p:cNvSpPr>
          <p:nvPr/>
        </p:nvSpPr>
        <p:spPr bwMode="auto">
          <a:xfrm>
            <a:off x="6448425" y="1014413"/>
            <a:ext cx="2403475" cy="523220"/>
          </a:xfrm>
          <a:prstGeom prst="rect">
            <a:avLst/>
          </a:prstGeom>
          <a:noFill/>
          <a:ln w="9525">
            <a:noFill/>
            <a:miter lim="800000"/>
            <a:headEnd/>
            <a:tailEnd/>
          </a:ln>
        </p:spPr>
        <p:txBody>
          <a:bodyPr>
            <a:spAutoFit/>
          </a:bodyPr>
          <a:lstStyle/>
          <a:p>
            <a:r>
              <a:rPr lang="en-US" sz="1400" dirty="0">
                <a:solidFill>
                  <a:srgbClr val="4D4D4F"/>
                </a:solidFill>
                <a:latin typeface="Calibri"/>
              </a:rPr>
              <a:t>Use these colors only when highlighting information</a:t>
            </a:r>
          </a:p>
        </p:txBody>
      </p:sp>
      <p:sp>
        <p:nvSpPr>
          <p:cNvPr id="26" name="Rectangle 25"/>
          <p:cNvSpPr/>
          <p:nvPr/>
        </p:nvSpPr>
        <p:spPr bwMode="auto">
          <a:xfrm>
            <a:off x="457200" y="1617663"/>
            <a:ext cx="8226425" cy="76200"/>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srgbClr val="4D4D4F"/>
              </a:solidFill>
            </a:endParaRPr>
          </a:p>
        </p:txBody>
      </p:sp>
      <p:cxnSp>
        <p:nvCxnSpPr>
          <p:cNvPr id="27" name="Straight Connector 26"/>
          <p:cNvCxnSpPr/>
          <p:nvPr/>
        </p:nvCxnSpPr>
        <p:spPr bwMode="auto">
          <a:xfrm>
            <a:off x="4095750"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bwMode="auto">
          <a:xfrm>
            <a:off x="6448425"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bwMode="auto">
          <a:xfrm>
            <a:off x="1763713"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nvGrpSpPr>
          <p:cNvPr id="3" name="Group 61"/>
          <p:cNvGrpSpPr/>
          <p:nvPr/>
        </p:nvGrpSpPr>
        <p:grpSpPr>
          <a:xfrm>
            <a:off x="1971675" y="1873250"/>
            <a:ext cx="1912938" cy="277813"/>
            <a:chOff x="1971675" y="1873250"/>
            <a:chExt cx="1912938" cy="277813"/>
          </a:xfrm>
        </p:grpSpPr>
        <p:sp>
          <p:nvSpPr>
            <p:cNvPr id="10" name="Rectangle 9"/>
            <p:cNvSpPr/>
            <p:nvPr userDrawn="1"/>
          </p:nvSpPr>
          <p:spPr>
            <a:xfrm>
              <a:off x="1971675" y="1879600"/>
              <a:ext cx="1912938" cy="271463"/>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30" name="TextBox 15"/>
            <p:cNvSpPr txBox="1">
              <a:spLocks noChangeArrowheads="1"/>
            </p:cNvSpPr>
            <p:nvPr userDrawn="1"/>
          </p:nvSpPr>
          <p:spPr bwMode="auto">
            <a:xfrm>
              <a:off x="2119313" y="1873250"/>
              <a:ext cx="1631950" cy="277813"/>
            </a:xfrm>
            <a:prstGeom prst="rect">
              <a:avLst/>
            </a:prstGeom>
            <a:noFill/>
            <a:ln w="9525">
              <a:noFill/>
              <a:miter lim="800000"/>
              <a:headEnd/>
              <a:tailEnd/>
            </a:ln>
          </p:spPr>
          <p:txBody>
            <a:bodyPr>
              <a:spAutoFit/>
            </a:bodyPr>
            <a:lstStyle/>
            <a:p>
              <a:r>
                <a:rPr lang="en-US" sz="1200" dirty="0">
                  <a:solidFill>
                    <a:prstClr val="white"/>
                  </a:solidFill>
                  <a:latin typeface="Calibri"/>
                </a:rPr>
                <a:t>R 77  G 128  B 190</a:t>
              </a:r>
            </a:p>
          </p:txBody>
        </p:sp>
      </p:grpSp>
      <p:sp>
        <p:nvSpPr>
          <p:cNvPr id="31" name="TextBox 47"/>
          <p:cNvSpPr txBox="1">
            <a:spLocks noChangeArrowheads="1"/>
          </p:cNvSpPr>
          <p:nvPr/>
        </p:nvSpPr>
        <p:spPr bwMode="auto">
          <a:xfrm>
            <a:off x="2119313" y="3114675"/>
            <a:ext cx="1631950" cy="276225"/>
          </a:xfrm>
          <a:prstGeom prst="rect">
            <a:avLst/>
          </a:prstGeom>
          <a:noFill/>
          <a:ln w="9525">
            <a:noFill/>
            <a:miter lim="800000"/>
            <a:headEnd/>
            <a:tailEnd/>
          </a:ln>
        </p:spPr>
        <p:txBody>
          <a:bodyPr>
            <a:spAutoFit/>
          </a:bodyPr>
          <a:lstStyle/>
          <a:p>
            <a:r>
              <a:rPr lang="en-US" sz="1200" dirty="0">
                <a:latin typeface="Calibri"/>
              </a:rPr>
              <a:t>R 203  G 210  B 216</a:t>
            </a:r>
          </a:p>
        </p:txBody>
      </p:sp>
      <p:sp>
        <p:nvSpPr>
          <p:cNvPr id="32" name="TextBox 48"/>
          <p:cNvSpPr txBox="1">
            <a:spLocks noChangeArrowheads="1"/>
          </p:cNvSpPr>
          <p:nvPr/>
        </p:nvSpPr>
        <p:spPr bwMode="auto">
          <a:xfrm>
            <a:off x="2119313" y="3487738"/>
            <a:ext cx="1631950" cy="277812"/>
          </a:xfrm>
          <a:prstGeom prst="rect">
            <a:avLst/>
          </a:prstGeom>
          <a:noFill/>
          <a:ln w="9525">
            <a:noFill/>
            <a:miter lim="800000"/>
            <a:headEnd/>
            <a:tailEnd/>
          </a:ln>
        </p:spPr>
        <p:txBody>
          <a:bodyPr>
            <a:spAutoFit/>
          </a:bodyPr>
          <a:lstStyle/>
          <a:p>
            <a:r>
              <a:rPr lang="en-US" sz="1200" dirty="0">
                <a:latin typeface="Calibri"/>
              </a:rPr>
              <a:t>R 234  G 237  B 239</a:t>
            </a:r>
          </a:p>
        </p:txBody>
      </p:sp>
      <p:sp>
        <p:nvSpPr>
          <p:cNvPr id="33" name="Rectangle 32"/>
          <p:cNvSpPr/>
          <p:nvPr/>
        </p:nvSpPr>
        <p:spPr bwMode="auto">
          <a:xfrm>
            <a:off x="457200" y="4140200"/>
            <a:ext cx="8226425" cy="76200"/>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srgbClr val="E8EBED"/>
              </a:solidFill>
            </a:endParaRPr>
          </a:p>
        </p:txBody>
      </p:sp>
      <p:sp>
        <p:nvSpPr>
          <p:cNvPr id="35" name="Rectangle 34"/>
          <p:cNvSpPr/>
          <p:nvPr/>
        </p:nvSpPr>
        <p:spPr>
          <a:xfrm>
            <a:off x="1983249" y="4393617"/>
            <a:ext cx="1912938" cy="271462"/>
          </a:xfrm>
          <a:prstGeom prst="rect">
            <a:avLst/>
          </a:prstGeom>
          <a:solidFill>
            <a:srgbClr val="4D4D4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36" name="TextBox 60"/>
          <p:cNvSpPr txBox="1">
            <a:spLocks noChangeArrowheads="1"/>
          </p:cNvSpPr>
          <p:nvPr/>
        </p:nvSpPr>
        <p:spPr bwMode="auto">
          <a:xfrm>
            <a:off x="2130887" y="4377742"/>
            <a:ext cx="1631950" cy="276225"/>
          </a:xfrm>
          <a:prstGeom prst="rect">
            <a:avLst/>
          </a:prstGeom>
          <a:noFill/>
          <a:ln w="9525">
            <a:noFill/>
            <a:miter lim="800000"/>
            <a:headEnd/>
            <a:tailEnd/>
          </a:ln>
        </p:spPr>
        <p:txBody>
          <a:bodyPr>
            <a:spAutoFit/>
          </a:bodyPr>
          <a:lstStyle/>
          <a:p>
            <a:r>
              <a:rPr lang="en-US" sz="1200" dirty="0">
                <a:solidFill>
                  <a:srgbClr val="FFFFFF"/>
                </a:solidFill>
                <a:latin typeface="Calibri"/>
              </a:rPr>
              <a:t>R 77  G 77  B 79</a:t>
            </a:r>
          </a:p>
        </p:txBody>
      </p:sp>
      <p:grpSp>
        <p:nvGrpSpPr>
          <p:cNvPr id="4" name="Group 63"/>
          <p:cNvGrpSpPr/>
          <p:nvPr/>
        </p:nvGrpSpPr>
        <p:grpSpPr>
          <a:xfrm>
            <a:off x="4324350" y="1873250"/>
            <a:ext cx="1914525" cy="277813"/>
            <a:chOff x="4324350" y="1873250"/>
            <a:chExt cx="1914525" cy="277813"/>
          </a:xfrm>
        </p:grpSpPr>
        <p:sp>
          <p:nvSpPr>
            <p:cNvPr id="12" name="Rectangle 11"/>
            <p:cNvSpPr/>
            <p:nvPr userDrawn="1"/>
          </p:nvSpPr>
          <p:spPr>
            <a:xfrm>
              <a:off x="4324350" y="1879600"/>
              <a:ext cx="1914525" cy="271463"/>
            </a:xfrm>
            <a:prstGeom prst="rect">
              <a:avLst/>
            </a:prstGeom>
            <a:solidFill>
              <a:srgbClr val="20175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37" name="TextBox 61"/>
            <p:cNvSpPr txBox="1">
              <a:spLocks noChangeArrowheads="1"/>
            </p:cNvSpPr>
            <p:nvPr userDrawn="1"/>
          </p:nvSpPr>
          <p:spPr bwMode="auto">
            <a:xfrm>
              <a:off x="4479925" y="1873250"/>
              <a:ext cx="1631950" cy="277813"/>
            </a:xfrm>
            <a:prstGeom prst="rect">
              <a:avLst/>
            </a:prstGeom>
            <a:noFill/>
            <a:ln w="9525">
              <a:noFill/>
              <a:miter lim="800000"/>
              <a:headEnd/>
              <a:tailEnd/>
            </a:ln>
          </p:spPr>
          <p:txBody>
            <a:bodyPr>
              <a:spAutoFit/>
            </a:bodyPr>
            <a:lstStyle/>
            <a:p>
              <a:r>
                <a:rPr lang="en-US" sz="1200" dirty="0">
                  <a:solidFill>
                    <a:prstClr val="white"/>
                  </a:solidFill>
                  <a:latin typeface="Calibri"/>
                </a:rPr>
                <a:t>R </a:t>
              </a:r>
              <a:r>
                <a:rPr lang="en-US" sz="1200" dirty="0" smtClean="0">
                  <a:solidFill>
                    <a:prstClr val="white"/>
                  </a:solidFill>
                  <a:latin typeface="Calibri"/>
                </a:rPr>
                <a:t>32  </a:t>
              </a:r>
              <a:r>
                <a:rPr lang="en-US" sz="1200" dirty="0">
                  <a:solidFill>
                    <a:prstClr val="white"/>
                  </a:solidFill>
                  <a:latin typeface="Calibri"/>
                </a:rPr>
                <a:t>G </a:t>
              </a:r>
              <a:r>
                <a:rPr lang="en-US" sz="1200" dirty="0" smtClean="0">
                  <a:solidFill>
                    <a:prstClr val="white"/>
                  </a:solidFill>
                  <a:latin typeface="Calibri"/>
                </a:rPr>
                <a:t>23  </a:t>
              </a:r>
              <a:r>
                <a:rPr lang="en-US" sz="1200" dirty="0">
                  <a:solidFill>
                    <a:prstClr val="white"/>
                  </a:solidFill>
                  <a:latin typeface="Calibri"/>
                </a:rPr>
                <a:t>B </a:t>
              </a:r>
              <a:r>
                <a:rPr lang="en-US" sz="1200" dirty="0" smtClean="0">
                  <a:solidFill>
                    <a:prstClr val="white"/>
                  </a:solidFill>
                  <a:latin typeface="Calibri"/>
                </a:rPr>
                <a:t>85</a:t>
              </a:r>
              <a:endParaRPr lang="en-US" sz="1200" dirty="0">
                <a:solidFill>
                  <a:prstClr val="white"/>
                </a:solidFill>
                <a:latin typeface="Calibri"/>
              </a:endParaRPr>
            </a:p>
          </p:txBody>
        </p:sp>
      </p:grpSp>
      <p:sp>
        <p:nvSpPr>
          <p:cNvPr id="38" name="TextBox 66"/>
          <p:cNvSpPr txBox="1">
            <a:spLocks noChangeArrowheads="1"/>
          </p:cNvSpPr>
          <p:nvPr/>
        </p:nvSpPr>
        <p:spPr bwMode="auto">
          <a:xfrm>
            <a:off x="4473575" y="3114675"/>
            <a:ext cx="1630363" cy="276225"/>
          </a:xfrm>
          <a:prstGeom prst="rect">
            <a:avLst/>
          </a:prstGeom>
          <a:noFill/>
          <a:ln w="9525">
            <a:noFill/>
            <a:miter lim="800000"/>
            <a:headEnd/>
            <a:tailEnd/>
          </a:ln>
        </p:spPr>
        <p:txBody>
          <a:bodyPr>
            <a:spAutoFit/>
          </a:bodyPr>
          <a:lstStyle/>
          <a:p>
            <a:r>
              <a:rPr lang="en-US" sz="1200" dirty="0">
                <a:solidFill>
                  <a:prstClr val="white"/>
                </a:solidFill>
                <a:latin typeface="Calibri"/>
              </a:rPr>
              <a:t>R 146  G 150  B 153</a:t>
            </a:r>
          </a:p>
        </p:txBody>
      </p:sp>
      <p:sp>
        <p:nvSpPr>
          <p:cNvPr id="39" name="TextBox 67"/>
          <p:cNvSpPr txBox="1">
            <a:spLocks noChangeArrowheads="1"/>
          </p:cNvSpPr>
          <p:nvPr/>
        </p:nvSpPr>
        <p:spPr bwMode="auto">
          <a:xfrm>
            <a:off x="6864350" y="3114675"/>
            <a:ext cx="1631950" cy="276225"/>
          </a:xfrm>
          <a:prstGeom prst="rect">
            <a:avLst/>
          </a:prstGeom>
          <a:noFill/>
          <a:ln w="9525">
            <a:noFill/>
            <a:miter lim="800000"/>
            <a:headEnd/>
            <a:tailEnd/>
          </a:ln>
        </p:spPr>
        <p:txBody>
          <a:bodyPr>
            <a:spAutoFit/>
          </a:bodyPr>
          <a:lstStyle/>
          <a:p>
            <a:r>
              <a:rPr lang="en-US" sz="1200" dirty="0">
                <a:latin typeface="Calibri"/>
              </a:rPr>
              <a:t>R 163  G 201  B 57</a:t>
            </a:r>
          </a:p>
        </p:txBody>
      </p:sp>
      <p:sp>
        <p:nvSpPr>
          <p:cNvPr id="42" name="TextBox 50"/>
          <p:cNvSpPr txBox="1">
            <a:spLocks noChangeArrowheads="1"/>
          </p:cNvSpPr>
          <p:nvPr/>
        </p:nvSpPr>
        <p:spPr bwMode="auto">
          <a:xfrm>
            <a:off x="468774" y="4315829"/>
            <a:ext cx="1260000" cy="584775"/>
          </a:xfrm>
          <a:prstGeom prst="rect">
            <a:avLst/>
          </a:prstGeom>
          <a:noFill/>
          <a:ln w="9525">
            <a:noFill/>
            <a:miter lim="800000"/>
            <a:headEnd/>
            <a:tailEnd/>
          </a:ln>
        </p:spPr>
        <p:txBody>
          <a:bodyPr>
            <a:spAutoFit/>
          </a:bodyPr>
          <a:lstStyle/>
          <a:p>
            <a:r>
              <a:rPr lang="en-US" sz="1600" dirty="0" smtClean="0">
                <a:solidFill>
                  <a:srgbClr val="4D4D4F"/>
                </a:solidFill>
                <a:latin typeface="Calibri"/>
              </a:rPr>
              <a:t>Primary text color</a:t>
            </a:r>
            <a:endParaRPr lang="en-US" sz="1600" dirty="0">
              <a:solidFill>
                <a:srgbClr val="4D4D4F"/>
              </a:solidFill>
              <a:latin typeface="Calibri"/>
            </a:endParaRPr>
          </a:p>
        </p:txBody>
      </p:sp>
      <p:cxnSp>
        <p:nvCxnSpPr>
          <p:cNvPr id="43" name="Straight Connector 42"/>
          <p:cNvCxnSpPr/>
          <p:nvPr/>
        </p:nvCxnSpPr>
        <p:spPr bwMode="auto">
          <a:xfrm>
            <a:off x="1775287" y="4345992"/>
            <a:ext cx="0" cy="349250"/>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nvGrpSpPr>
          <p:cNvPr id="5" name="Group 62"/>
          <p:cNvGrpSpPr/>
          <p:nvPr/>
        </p:nvGrpSpPr>
        <p:grpSpPr>
          <a:xfrm>
            <a:off x="6731000" y="1887538"/>
            <a:ext cx="1912938" cy="279400"/>
            <a:chOff x="6731000" y="1887538"/>
            <a:chExt cx="1912938" cy="279400"/>
          </a:xfrm>
        </p:grpSpPr>
        <p:sp>
          <p:nvSpPr>
            <p:cNvPr id="52" name="Rectangle 51"/>
            <p:cNvSpPr/>
            <p:nvPr userDrawn="1"/>
          </p:nvSpPr>
          <p:spPr>
            <a:xfrm>
              <a:off x="6731000" y="1893888"/>
              <a:ext cx="1912938"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53" name="TextBox 65"/>
            <p:cNvSpPr txBox="1">
              <a:spLocks noChangeArrowheads="1"/>
            </p:cNvSpPr>
            <p:nvPr userDrawn="1"/>
          </p:nvSpPr>
          <p:spPr bwMode="auto">
            <a:xfrm>
              <a:off x="6864350" y="1887538"/>
              <a:ext cx="1631950" cy="277812"/>
            </a:xfrm>
            <a:prstGeom prst="rect">
              <a:avLst/>
            </a:prstGeom>
            <a:noFill/>
            <a:ln w="9525">
              <a:noFill/>
              <a:miter lim="800000"/>
              <a:headEnd/>
              <a:tailEnd/>
            </a:ln>
          </p:spPr>
          <p:txBody>
            <a:bodyPr>
              <a:spAutoFit/>
            </a:bodyPr>
            <a:lstStyle/>
            <a:p>
              <a:r>
                <a:rPr lang="en-US" sz="1200" dirty="0">
                  <a:solidFill>
                    <a:srgbClr val="4D4D4F"/>
                  </a:solidFill>
                  <a:latin typeface="Calibri"/>
                </a:rPr>
                <a:t>R 255  G 163  B 0</a:t>
              </a:r>
            </a:p>
          </p:txBody>
        </p:sp>
      </p:grpSp>
      <p:sp>
        <p:nvSpPr>
          <p:cNvPr id="57" name="Title 1"/>
          <p:cNvSpPr txBox="1">
            <a:spLocks/>
          </p:cNvSpPr>
          <p:nvPr/>
        </p:nvSpPr>
        <p:spPr>
          <a:xfrm>
            <a:off x="333375" y="0"/>
            <a:ext cx="8229600" cy="813816"/>
          </a:xfrm>
          <a:prstGeom prst="rect">
            <a:avLst/>
          </a:prstGeom>
        </p:spPr>
        <p:txBody>
          <a:bodyPr anchor="ctr"/>
          <a:lstStyle>
            <a:lvl1pPr>
              <a:defRPr baseline="0"/>
            </a:lvl1pPr>
          </a:lstStyle>
          <a:p>
            <a:pPr algn="l" eaLnBrk="1" fontAlgn="auto" hangingPunct="1">
              <a:spcBef>
                <a:spcPct val="0"/>
              </a:spcBef>
              <a:spcAft>
                <a:spcPts val="0"/>
              </a:spcAft>
              <a:buSzTx/>
              <a:buFontTx/>
              <a:buNone/>
              <a:defRPr/>
            </a:pPr>
            <a:r>
              <a:rPr lang="en-US" sz="2400" dirty="0" smtClean="0">
                <a:solidFill>
                  <a:prstClr val="white"/>
                </a:solidFill>
                <a:latin typeface="Calibri"/>
              </a:rPr>
              <a:t>Color guide</a:t>
            </a:r>
          </a:p>
        </p:txBody>
      </p:sp>
      <p:sp>
        <p:nvSpPr>
          <p:cNvPr id="56" name="Rectangle 55"/>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58" name="Straight Connector 57"/>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9"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a:rPr>
              <a:pPr/>
              <a:t>‹#›</a:t>
            </a:fld>
            <a:endParaRPr lang="en-US" sz="700" b="0" dirty="0">
              <a:solidFill>
                <a:srgbClr val="95999C"/>
              </a:solidFill>
              <a:latin typeface="Calibri"/>
            </a:endParaRPr>
          </a:p>
        </p:txBody>
      </p:sp>
      <p:sp>
        <p:nvSpPr>
          <p:cNvPr id="60" name="Rectangle 59"/>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a:rPr>
              <a:t>© 2015 Quintiq</a:t>
            </a:r>
            <a:endParaRPr lang="en-US" sz="700" b="0" dirty="0">
              <a:solidFill>
                <a:srgbClr val="929699"/>
              </a:solidFill>
              <a:latin typeface="Calibri"/>
            </a:endParaRPr>
          </a:p>
        </p:txBody>
      </p:sp>
      <p:pic>
        <p:nvPicPr>
          <p:cNvPr id="61"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grpSp>
        <p:nvGrpSpPr>
          <p:cNvPr id="6" name="Group 64"/>
          <p:cNvGrpSpPr/>
          <p:nvPr/>
        </p:nvGrpSpPr>
        <p:grpSpPr>
          <a:xfrm>
            <a:off x="4325937" y="4363736"/>
            <a:ext cx="1912938" cy="277813"/>
            <a:chOff x="1971675" y="1873250"/>
            <a:chExt cx="1912938" cy="277813"/>
          </a:xfrm>
        </p:grpSpPr>
        <p:sp>
          <p:nvSpPr>
            <p:cNvPr id="66" name="Rectangle 65"/>
            <p:cNvSpPr/>
            <p:nvPr userDrawn="1"/>
          </p:nvSpPr>
          <p:spPr>
            <a:xfrm>
              <a:off x="1971675" y="1879600"/>
              <a:ext cx="1912938" cy="271463"/>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67" name="TextBox 15"/>
            <p:cNvSpPr txBox="1">
              <a:spLocks noChangeArrowheads="1"/>
            </p:cNvSpPr>
            <p:nvPr userDrawn="1"/>
          </p:nvSpPr>
          <p:spPr bwMode="auto">
            <a:xfrm>
              <a:off x="2119313" y="1873250"/>
              <a:ext cx="1631950" cy="277813"/>
            </a:xfrm>
            <a:prstGeom prst="rect">
              <a:avLst/>
            </a:prstGeom>
            <a:noFill/>
            <a:ln w="9525">
              <a:noFill/>
              <a:miter lim="800000"/>
              <a:headEnd/>
              <a:tailEnd/>
            </a:ln>
          </p:spPr>
          <p:txBody>
            <a:bodyPr>
              <a:spAutoFit/>
            </a:bodyPr>
            <a:lstStyle/>
            <a:p>
              <a:r>
                <a:rPr lang="en-US" sz="1200" dirty="0">
                  <a:solidFill>
                    <a:prstClr val="white"/>
                  </a:solidFill>
                  <a:latin typeface="Calibri"/>
                </a:rPr>
                <a:t>R 77  G 128  B 190</a:t>
              </a:r>
            </a:p>
          </p:txBody>
        </p:sp>
      </p:grpSp>
      <p:grpSp>
        <p:nvGrpSpPr>
          <p:cNvPr id="15" name="Group 67"/>
          <p:cNvGrpSpPr/>
          <p:nvPr/>
        </p:nvGrpSpPr>
        <p:grpSpPr>
          <a:xfrm>
            <a:off x="4324350" y="4712333"/>
            <a:ext cx="1914525" cy="277813"/>
            <a:chOff x="4324350" y="1873250"/>
            <a:chExt cx="1914525" cy="277813"/>
          </a:xfrm>
        </p:grpSpPr>
        <p:sp>
          <p:nvSpPr>
            <p:cNvPr id="69" name="Rectangle 68"/>
            <p:cNvSpPr/>
            <p:nvPr userDrawn="1"/>
          </p:nvSpPr>
          <p:spPr>
            <a:xfrm>
              <a:off x="4324350" y="1879600"/>
              <a:ext cx="1914525" cy="271463"/>
            </a:xfrm>
            <a:prstGeom prst="rect">
              <a:avLst/>
            </a:prstGeom>
            <a:solidFill>
              <a:srgbClr val="20175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70" name="TextBox 61"/>
            <p:cNvSpPr txBox="1">
              <a:spLocks noChangeArrowheads="1"/>
            </p:cNvSpPr>
            <p:nvPr userDrawn="1"/>
          </p:nvSpPr>
          <p:spPr bwMode="auto">
            <a:xfrm>
              <a:off x="4479925" y="1873250"/>
              <a:ext cx="1631950" cy="277813"/>
            </a:xfrm>
            <a:prstGeom prst="rect">
              <a:avLst/>
            </a:prstGeom>
            <a:noFill/>
            <a:ln w="9525">
              <a:noFill/>
              <a:miter lim="800000"/>
              <a:headEnd/>
              <a:tailEnd/>
            </a:ln>
          </p:spPr>
          <p:txBody>
            <a:bodyPr>
              <a:spAutoFit/>
            </a:bodyPr>
            <a:lstStyle/>
            <a:p>
              <a:r>
                <a:rPr lang="en-US" sz="1200" dirty="0">
                  <a:solidFill>
                    <a:prstClr val="white"/>
                  </a:solidFill>
                  <a:latin typeface="Calibri"/>
                </a:rPr>
                <a:t>R </a:t>
              </a:r>
              <a:r>
                <a:rPr lang="en-US" sz="1200" dirty="0" smtClean="0">
                  <a:solidFill>
                    <a:prstClr val="white"/>
                  </a:solidFill>
                  <a:latin typeface="Calibri"/>
                </a:rPr>
                <a:t>32  </a:t>
              </a:r>
              <a:r>
                <a:rPr lang="en-US" sz="1200" dirty="0">
                  <a:solidFill>
                    <a:prstClr val="white"/>
                  </a:solidFill>
                  <a:latin typeface="Calibri"/>
                </a:rPr>
                <a:t>G </a:t>
              </a:r>
              <a:r>
                <a:rPr lang="en-US" sz="1200" dirty="0" smtClean="0">
                  <a:solidFill>
                    <a:prstClr val="white"/>
                  </a:solidFill>
                  <a:latin typeface="Calibri"/>
                </a:rPr>
                <a:t>23  </a:t>
              </a:r>
              <a:r>
                <a:rPr lang="en-US" sz="1200" dirty="0">
                  <a:solidFill>
                    <a:prstClr val="white"/>
                  </a:solidFill>
                  <a:latin typeface="Calibri"/>
                </a:rPr>
                <a:t>B </a:t>
              </a:r>
              <a:r>
                <a:rPr lang="en-US" sz="1200" dirty="0" smtClean="0">
                  <a:solidFill>
                    <a:prstClr val="white"/>
                  </a:solidFill>
                  <a:latin typeface="Calibri"/>
                </a:rPr>
                <a:t>85</a:t>
              </a:r>
              <a:endParaRPr lang="en-US" sz="1200" dirty="0">
                <a:solidFill>
                  <a:prstClr val="white"/>
                </a:solidFill>
                <a:latin typeface="Calibri"/>
              </a:endParaRPr>
            </a:p>
          </p:txBody>
        </p:sp>
      </p:grpSp>
      <p:grpSp>
        <p:nvGrpSpPr>
          <p:cNvPr id="34" name="Group 70"/>
          <p:cNvGrpSpPr/>
          <p:nvPr/>
        </p:nvGrpSpPr>
        <p:grpSpPr>
          <a:xfrm>
            <a:off x="4325937" y="5060931"/>
            <a:ext cx="1912938" cy="279400"/>
            <a:chOff x="6731000" y="1887538"/>
            <a:chExt cx="1912938" cy="279400"/>
          </a:xfrm>
        </p:grpSpPr>
        <p:sp>
          <p:nvSpPr>
            <p:cNvPr id="72" name="Rectangle 71"/>
            <p:cNvSpPr/>
            <p:nvPr userDrawn="1"/>
          </p:nvSpPr>
          <p:spPr>
            <a:xfrm>
              <a:off x="6731000" y="1893888"/>
              <a:ext cx="1912938"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73" name="TextBox 65"/>
            <p:cNvSpPr txBox="1">
              <a:spLocks noChangeArrowheads="1"/>
            </p:cNvSpPr>
            <p:nvPr userDrawn="1"/>
          </p:nvSpPr>
          <p:spPr bwMode="auto">
            <a:xfrm>
              <a:off x="6864350" y="1887538"/>
              <a:ext cx="1631950" cy="277812"/>
            </a:xfrm>
            <a:prstGeom prst="rect">
              <a:avLst/>
            </a:prstGeom>
            <a:noFill/>
            <a:ln w="9525">
              <a:noFill/>
              <a:miter lim="800000"/>
              <a:headEnd/>
              <a:tailEnd/>
            </a:ln>
          </p:spPr>
          <p:txBody>
            <a:bodyPr>
              <a:spAutoFit/>
            </a:bodyPr>
            <a:lstStyle/>
            <a:p>
              <a:r>
                <a:rPr lang="en-US" sz="1200" dirty="0">
                  <a:solidFill>
                    <a:srgbClr val="4D4D4F"/>
                  </a:solidFill>
                  <a:latin typeface="Calibri"/>
                </a:rPr>
                <a:t>R 255  G 163  B 0</a:t>
              </a:r>
            </a:p>
          </p:txBody>
        </p:sp>
      </p:grpSp>
    </p:spTree>
    <p:extLst>
      <p:ext uri="{BB962C8B-B14F-4D97-AF65-F5344CB8AC3E}">
        <p14:creationId xmlns:p14="http://schemas.microsoft.com/office/powerpoint/2010/main" val="863237948"/>
      </p:ext>
    </p:extLst>
  </p:cSld>
  <p:clrMapOvr>
    <a:masterClrMapping/>
  </p:clrMapOvr>
  <p:timing>
    <p:tnLst>
      <p:par>
        <p:cTn id="1" dur="indefinite" restart="never" nodeType="tmRoot"/>
      </p:par>
    </p:tnLst>
  </p:timing>
  <p:hf hdr="0" ftr="0" dt="0"/>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p:cSld name="Cover">
    <p:spTree>
      <p:nvGrpSpPr>
        <p:cNvPr id="1" name=""/>
        <p:cNvGrpSpPr/>
        <p:nvPr/>
      </p:nvGrpSpPr>
      <p:grpSpPr>
        <a:xfrm>
          <a:off x="0" y="0"/>
          <a:ext cx="0" cy="0"/>
          <a:chOff x="0" y="0"/>
          <a:chExt cx="0" cy="0"/>
        </a:xfrm>
      </p:grpSpPr>
      <p:grpSp>
        <p:nvGrpSpPr>
          <p:cNvPr id="2" name="Group 19"/>
          <p:cNvGrpSpPr/>
          <p:nvPr/>
        </p:nvGrpSpPr>
        <p:grpSpPr>
          <a:xfrm>
            <a:off x="0" y="843621"/>
            <a:ext cx="9144000" cy="3489278"/>
            <a:chOff x="-1" y="936218"/>
            <a:chExt cx="9144000" cy="3489278"/>
          </a:xfrm>
        </p:grpSpPr>
        <p:pic>
          <p:nvPicPr>
            <p:cNvPr id="21" name="Picture 20" descr="Fotolia_49844502_lowres.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978016"/>
              <a:ext cx="9143999" cy="3447480"/>
            </a:xfrm>
            <a:prstGeom prst="rect">
              <a:avLst/>
            </a:prstGeom>
          </p:spPr>
        </p:pic>
        <p:pic>
          <p:nvPicPr>
            <p:cNvPr id="22" name="Picture 21" descr="cube-transparent.png"/>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 y="936218"/>
              <a:ext cx="2236389" cy="2135172"/>
            </a:xfrm>
            <a:prstGeom prst="rect">
              <a:avLst/>
            </a:prstGeom>
          </p:spPr>
        </p:pic>
      </p:grpSp>
      <p:sp>
        <p:nvSpPr>
          <p:cNvPr id="12" name="Rectangle 11"/>
          <p:cNvSpPr/>
          <p:nvPr/>
        </p:nvSpPr>
        <p:spPr bwMode="auto">
          <a:xfrm>
            <a:off x="0" y="6289964"/>
            <a:ext cx="9144000" cy="5680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pic>
        <p:nvPicPr>
          <p:cNvPr id="16" name="Picture 15" descr="blue bar.tif"/>
          <p:cNvPicPr>
            <a:picLocks noChangeAspect="1"/>
          </p:cNvPicPr>
          <p:nvPr/>
        </p:nvPicPr>
        <p:blipFill>
          <a:blip r:embed="rId4" cstate="print"/>
          <a:srcRect/>
          <a:stretch>
            <a:fillRect/>
          </a:stretch>
        </p:blipFill>
        <p:spPr>
          <a:xfrm>
            <a:off x="0" y="6674097"/>
            <a:ext cx="9144000" cy="183903"/>
          </a:xfrm>
          <a:prstGeom prst="rect">
            <a:avLst/>
          </a:prstGeom>
        </p:spPr>
      </p:pic>
      <p:sp>
        <p:nvSpPr>
          <p:cNvPr id="14" name="Rectangle 13"/>
          <p:cNvSpPr/>
          <p:nvPr/>
        </p:nvSpPr>
        <p:spPr>
          <a:xfrm>
            <a:off x="0" y="0"/>
            <a:ext cx="9144000" cy="8466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4926" y="6011129"/>
            <a:ext cx="2003117" cy="520810"/>
          </a:xfrm>
          <a:prstGeom prst="rect">
            <a:avLst/>
          </a:prstGeom>
        </p:spPr>
      </p:pic>
      <p:sp>
        <p:nvSpPr>
          <p:cNvPr id="26" name="Title 16"/>
          <p:cNvSpPr>
            <a:spLocks noGrp="1"/>
          </p:cNvSpPr>
          <p:nvPr>
            <p:ph type="ctrTitle" hasCustomPrompt="1"/>
          </p:nvPr>
        </p:nvSpPr>
        <p:spPr>
          <a:xfrm>
            <a:off x="549275" y="4425496"/>
            <a:ext cx="7908925" cy="387500"/>
          </a:xfrm>
          <a:prstGeom prst="rect">
            <a:avLst/>
          </a:prstGeom>
        </p:spPr>
        <p:txBody>
          <a:bodyPr>
            <a:noAutofit/>
          </a:bodyPr>
          <a:lstStyle>
            <a:lvl1pPr>
              <a:defRPr sz="2000">
                <a:solidFill>
                  <a:schemeClr val="tx1"/>
                </a:solidFill>
                <a:latin typeface="+mj-lt"/>
              </a:defRPr>
            </a:lvl1pPr>
          </a:lstStyle>
          <a:p>
            <a:r>
              <a:rPr lang="en-US" dirty="0" smtClean="0"/>
              <a:t>Only use sentence case</a:t>
            </a:r>
            <a:endParaRPr lang="en-US" dirty="0"/>
          </a:p>
        </p:txBody>
      </p:sp>
      <p:sp>
        <p:nvSpPr>
          <p:cNvPr id="27" name="Subtitle 17"/>
          <p:cNvSpPr>
            <a:spLocks noGrp="1"/>
          </p:cNvSpPr>
          <p:nvPr>
            <p:ph type="subTitle" idx="1" hasCustomPrompt="1"/>
          </p:nvPr>
        </p:nvSpPr>
        <p:spPr>
          <a:xfrm>
            <a:off x="549274" y="4832045"/>
            <a:ext cx="7908925" cy="264057"/>
          </a:xfrm>
          <a:prstGeom prst="rect">
            <a:avLst/>
          </a:prstGeom>
        </p:spPr>
        <p:txBody>
          <a:bodyPr anchor="ctr"/>
          <a:lstStyle>
            <a:lvl1pPr>
              <a:buNone/>
              <a:defRPr sz="1600">
                <a:solidFill>
                  <a:schemeClr val="tx1"/>
                </a:solidFill>
                <a:latin typeface="+mj-lt"/>
              </a:defRPr>
            </a:lvl1pPr>
          </a:lstStyle>
          <a:p>
            <a:r>
              <a:rPr lang="en-US" dirty="0" smtClean="0"/>
              <a:t>Only use sentence case</a:t>
            </a:r>
            <a:endParaRPr lang="en-US" dirty="0"/>
          </a:p>
        </p:txBody>
      </p:sp>
      <p:sp>
        <p:nvSpPr>
          <p:cNvPr id="28" name="Text Placeholder 18"/>
          <p:cNvSpPr>
            <a:spLocks noGrp="1"/>
          </p:cNvSpPr>
          <p:nvPr>
            <p:ph type="body" sz="quarter" idx="10" hasCustomPrompt="1"/>
          </p:nvPr>
        </p:nvSpPr>
        <p:spPr>
          <a:xfrm>
            <a:off x="5314949" y="5387220"/>
            <a:ext cx="2382837" cy="617925"/>
          </a:xfrm>
          <a:prstGeom prst="rect">
            <a:avLst/>
          </a:prstGeom>
        </p:spPr>
        <p:txBody>
          <a:bodyPr/>
          <a:lstStyle>
            <a:lvl1pPr marL="0" indent="0">
              <a:buNone/>
              <a:defRPr sz="1400">
                <a:solidFill>
                  <a:schemeClr val="tx1"/>
                </a:solidFill>
                <a:latin typeface="+mj-lt"/>
              </a:defRPr>
            </a:lvl1pPr>
          </a:lstStyle>
          <a:p>
            <a:r>
              <a:rPr lang="en-US" dirty="0" smtClean="0">
                <a:latin typeface="+mj-lt"/>
              </a:rPr>
              <a:t>Presenter’s name</a:t>
            </a:r>
            <a:br>
              <a:rPr lang="en-US" dirty="0" smtClean="0">
                <a:latin typeface="+mj-lt"/>
              </a:rPr>
            </a:br>
            <a:r>
              <a:rPr lang="en-US" dirty="0" smtClean="0">
                <a:latin typeface="+mj-lt"/>
              </a:rPr>
              <a:t>Designation</a:t>
            </a:r>
            <a:endParaRPr lang="en-US" dirty="0">
              <a:latin typeface="+mj-lt"/>
            </a:endParaRPr>
          </a:p>
        </p:txBody>
      </p:sp>
      <p:sp>
        <p:nvSpPr>
          <p:cNvPr id="29" name="Text Placeholder 19"/>
          <p:cNvSpPr>
            <a:spLocks noGrp="1"/>
          </p:cNvSpPr>
          <p:nvPr>
            <p:ph type="body" sz="quarter" idx="11" hasCustomPrompt="1"/>
          </p:nvPr>
        </p:nvSpPr>
        <p:spPr>
          <a:xfrm>
            <a:off x="2932112" y="5387220"/>
            <a:ext cx="2382837" cy="617925"/>
          </a:xfrm>
          <a:prstGeom prst="rect">
            <a:avLst/>
          </a:prstGeom>
        </p:spPr>
        <p:txBody>
          <a:bodyPr/>
          <a:lstStyle>
            <a:lvl1pPr marL="0" indent="0">
              <a:buNone/>
              <a:defRPr sz="1400" baseline="0">
                <a:solidFill>
                  <a:schemeClr val="tx1"/>
                </a:solidFill>
                <a:latin typeface="+mj-lt"/>
              </a:defRPr>
            </a:lvl1pPr>
          </a:lstStyle>
          <a:p>
            <a:r>
              <a:rPr lang="en-US" dirty="0" smtClean="0">
                <a:latin typeface="+mj-lt"/>
              </a:rPr>
              <a:t>Presenter’s name</a:t>
            </a:r>
            <a:br>
              <a:rPr lang="en-US" dirty="0" smtClean="0">
                <a:latin typeface="+mj-lt"/>
              </a:rPr>
            </a:br>
            <a:r>
              <a:rPr lang="en-US" dirty="0" smtClean="0">
                <a:latin typeface="+mj-lt"/>
              </a:rPr>
              <a:t>Designation</a:t>
            </a:r>
            <a:endParaRPr lang="en-US" dirty="0">
              <a:latin typeface="+mj-lt"/>
            </a:endParaRPr>
          </a:p>
        </p:txBody>
      </p:sp>
      <p:sp>
        <p:nvSpPr>
          <p:cNvPr id="30" name="Text Placeholder 20"/>
          <p:cNvSpPr>
            <a:spLocks noGrp="1"/>
          </p:cNvSpPr>
          <p:nvPr>
            <p:ph type="body" sz="quarter" idx="12" hasCustomPrompt="1"/>
          </p:nvPr>
        </p:nvSpPr>
        <p:spPr>
          <a:xfrm>
            <a:off x="549275" y="5387220"/>
            <a:ext cx="2382837" cy="617925"/>
          </a:xfrm>
          <a:prstGeom prst="rect">
            <a:avLst/>
          </a:prstGeom>
        </p:spPr>
        <p:txBody>
          <a:bodyPr/>
          <a:lstStyle>
            <a:lvl1pPr marL="0" indent="0">
              <a:buNone/>
              <a:defRPr sz="1400" baseline="0">
                <a:solidFill>
                  <a:schemeClr val="tx1"/>
                </a:solidFill>
                <a:latin typeface="+mj-lt"/>
              </a:defRPr>
            </a:lvl1pPr>
          </a:lstStyle>
          <a:p>
            <a:r>
              <a:rPr lang="en-US" dirty="0" smtClean="0">
                <a:latin typeface="+mj-lt"/>
              </a:rPr>
              <a:t>Presenter’s name</a:t>
            </a:r>
            <a:br>
              <a:rPr lang="en-US" dirty="0" smtClean="0">
                <a:latin typeface="+mj-lt"/>
              </a:rPr>
            </a:br>
            <a:r>
              <a:rPr lang="en-US" dirty="0" smtClean="0">
                <a:latin typeface="+mj-lt"/>
              </a:rPr>
              <a:t>Designation</a:t>
            </a:r>
            <a:endParaRPr lang="en-US" dirty="0">
              <a:latin typeface="+mj-lt"/>
            </a:endParaRPr>
          </a:p>
        </p:txBody>
      </p:sp>
      <p:sp>
        <p:nvSpPr>
          <p:cNvPr id="32" name="Text Placeholder 31"/>
          <p:cNvSpPr>
            <a:spLocks noGrp="1"/>
          </p:cNvSpPr>
          <p:nvPr>
            <p:ph type="body" sz="quarter" idx="13" hasCustomPrompt="1"/>
          </p:nvPr>
        </p:nvSpPr>
        <p:spPr>
          <a:xfrm>
            <a:off x="549275" y="5096102"/>
            <a:ext cx="7908925" cy="280987"/>
          </a:xfrm>
          <a:prstGeom prst="rect">
            <a:avLst/>
          </a:prstGeom>
        </p:spPr>
        <p:txBody>
          <a:bodyPr anchor="ctr"/>
          <a:lstStyle>
            <a:lvl1pPr>
              <a:buNone/>
              <a:defRPr sz="1600">
                <a:solidFill>
                  <a:schemeClr val="tx1"/>
                </a:solidFill>
              </a:defRPr>
            </a:lvl1pPr>
          </a:lstStyle>
          <a:p>
            <a:pPr lvl="0"/>
            <a:r>
              <a:rPr lang="en-US" dirty="0" smtClean="0"/>
              <a:t>Date</a:t>
            </a:r>
            <a:endParaRPr lang="en-US" dirty="0"/>
          </a:p>
        </p:txBody>
      </p:sp>
      <p:sp>
        <p:nvSpPr>
          <p:cNvPr id="18" name="Rectangle 17"/>
          <p:cNvSpPr/>
          <p:nvPr/>
        </p:nvSpPr>
        <p:spPr>
          <a:xfrm>
            <a:off x="431561" y="6668855"/>
            <a:ext cx="4065135" cy="200055"/>
          </a:xfrm>
          <a:prstGeom prst="rect">
            <a:avLst/>
          </a:prstGeom>
        </p:spPr>
        <p:txBody>
          <a:bodyPr wrap="square">
            <a:spAutoFit/>
          </a:bodyPr>
          <a:lstStyle/>
          <a:p>
            <a:pPr algn="l"/>
            <a:r>
              <a:rPr lang="en-US" sz="700" dirty="0" smtClean="0">
                <a:solidFill>
                  <a:prstClr val="white"/>
                </a:solidFill>
                <a:latin typeface="Calibri"/>
              </a:rPr>
              <a:t>© 2015 Quintiq. All rights reserved. Quintiq is a registered mark of Quintiq Holding B.V.</a:t>
            </a:r>
            <a:endParaRPr lang="en-US" sz="700" dirty="0">
              <a:solidFill>
                <a:prstClr val="white"/>
              </a:solidFill>
              <a:latin typeface="Calibri"/>
            </a:endParaRPr>
          </a:p>
        </p:txBody>
      </p:sp>
    </p:spTree>
    <p:extLst>
      <p:ext uri="{BB962C8B-B14F-4D97-AF65-F5344CB8AC3E}">
        <p14:creationId xmlns:p14="http://schemas.microsoft.com/office/powerpoint/2010/main" val="25013937"/>
      </p:ext>
    </p:extLst>
  </p:cSld>
  <p:clrMapOvr>
    <a:masterClrMapping/>
  </p:clrMapOvr>
  <p:timing>
    <p:tnLst>
      <p:par>
        <p:cTn id="1" dur="indefinite" restart="never" nodeType="tmRoot"/>
      </p:par>
    </p:tnLst>
  </p:timing>
  <p:hf hdr="0" ftr="0" dt="0"/>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p:cSld name="1_Cover">
    <p:spTree>
      <p:nvGrpSpPr>
        <p:cNvPr id="1" name=""/>
        <p:cNvGrpSpPr/>
        <p:nvPr/>
      </p:nvGrpSpPr>
      <p:grpSpPr>
        <a:xfrm>
          <a:off x="0" y="0"/>
          <a:ext cx="0" cy="0"/>
          <a:chOff x="0" y="0"/>
          <a:chExt cx="0" cy="0"/>
        </a:xfrm>
      </p:grpSpPr>
      <p:grpSp>
        <p:nvGrpSpPr>
          <p:cNvPr id="2" name="Group 19"/>
          <p:cNvGrpSpPr/>
          <p:nvPr/>
        </p:nvGrpSpPr>
        <p:grpSpPr>
          <a:xfrm>
            <a:off x="0" y="843621"/>
            <a:ext cx="9144000" cy="3489278"/>
            <a:chOff x="-1" y="936218"/>
            <a:chExt cx="9144000" cy="3489278"/>
          </a:xfrm>
        </p:grpSpPr>
        <p:pic>
          <p:nvPicPr>
            <p:cNvPr id="21" name="Picture 20" descr="Fotolia_49844502_lowres.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978016"/>
              <a:ext cx="9143999" cy="3447480"/>
            </a:xfrm>
            <a:prstGeom prst="rect">
              <a:avLst/>
            </a:prstGeom>
          </p:spPr>
        </p:pic>
        <p:pic>
          <p:nvPicPr>
            <p:cNvPr id="22" name="Picture 21" descr="cube-transparent.png"/>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 y="936218"/>
              <a:ext cx="2236389" cy="2135172"/>
            </a:xfrm>
            <a:prstGeom prst="rect">
              <a:avLst/>
            </a:prstGeom>
          </p:spPr>
        </p:pic>
      </p:grpSp>
      <p:sp>
        <p:nvSpPr>
          <p:cNvPr id="12" name="Rectangle 11"/>
          <p:cNvSpPr/>
          <p:nvPr/>
        </p:nvSpPr>
        <p:spPr bwMode="auto">
          <a:xfrm>
            <a:off x="0" y="6289964"/>
            <a:ext cx="9144000" cy="5680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pic>
        <p:nvPicPr>
          <p:cNvPr id="16" name="Picture 15" descr="blue bar.tif"/>
          <p:cNvPicPr>
            <a:picLocks noChangeAspect="1"/>
          </p:cNvPicPr>
          <p:nvPr/>
        </p:nvPicPr>
        <p:blipFill>
          <a:blip r:embed="rId4" cstate="print"/>
          <a:srcRect/>
          <a:stretch>
            <a:fillRect/>
          </a:stretch>
        </p:blipFill>
        <p:spPr>
          <a:xfrm>
            <a:off x="0" y="6674097"/>
            <a:ext cx="9144000" cy="183903"/>
          </a:xfrm>
          <a:prstGeom prst="rect">
            <a:avLst/>
          </a:prstGeom>
        </p:spPr>
      </p:pic>
      <p:sp>
        <p:nvSpPr>
          <p:cNvPr id="14" name="Rectangle 13"/>
          <p:cNvSpPr/>
          <p:nvPr/>
        </p:nvSpPr>
        <p:spPr>
          <a:xfrm>
            <a:off x="0" y="0"/>
            <a:ext cx="9144000" cy="8466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4926" y="6011129"/>
            <a:ext cx="2003117" cy="520810"/>
          </a:xfrm>
          <a:prstGeom prst="rect">
            <a:avLst/>
          </a:prstGeom>
        </p:spPr>
      </p:pic>
      <p:sp>
        <p:nvSpPr>
          <p:cNvPr id="17" name="Rectangle 16"/>
          <p:cNvSpPr/>
          <p:nvPr/>
        </p:nvSpPr>
        <p:spPr>
          <a:xfrm>
            <a:off x="431561" y="6668855"/>
            <a:ext cx="4065135" cy="200055"/>
          </a:xfrm>
          <a:prstGeom prst="rect">
            <a:avLst/>
          </a:prstGeom>
        </p:spPr>
        <p:txBody>
          <a:bodyPr wrap="square">
            <a:spAutoFit/>
          </a:bodyPr>
          <a:lstStyle/>
          <a:p>
            <a:pPr algn="l"/>
            <a:r>
              <a:rPr lang="en-US" sz="700" dirty="0" smtClean="0">
                <a:solidFill>
                  <a:prstClr val="white"/>
                </a:solidFill>
                <a:latin typeface="Calibri"/>
              </a:rPr>
              <a:t>© 2015 Quintiq. All rights reserved. Quintiq is a registered mark of Quintiq Holding B.V.</a:t>
            </a:r>
            <a:endParaRPr lang="en-US" sz="700" dirty="0">
              <a:solidFill>
                <a:prstClr val="white"/>
              </a:solidFill>
              <a:latin typeface="Calibri"/>
            </a:endParaRPr>
          </a:p>
        </p:txBody>
      </p:sp>
      <p:sp>
        <p:nvSpPr>
          <p:cNvPr id="26" name="Title 16"/>
          <p:cNvSpPr>
            <a:spLocks noGrp="1"/>
          </p:cNvSpPr>
          <p:nvPr>
            <p:ph type="ctrTitle" hasCustomPrompt="1"/>
          </p:nvPr>
        </p:nvSpPr>
        <p:spPr>
          <a:xfrm>
            <a:off x="549275" y="4425496"/>
            <a:ext cx="7908925" cy="387500"/>
          </a:xfrm>
          <a:prstGeom prst="rect">
            <a:avLst/>
          </a:prstGeom>
        </p:spPr>
        <p:txBody>
          <a:bodyPr>
            <a:noAutofit/>
          </a:bodyPr>
          <a:lstStyle>
            <a:lvl1pPr>
              <a:defRPr sz="2000">
                <a:solidFill>
                  <a:schemeClr val="tx1"/>
                </a:solidFill>
                <a:latin typeface="+mj-lt"/>
              </a:defRPr>
            </a:lvl1pPr>
          </a:lstStyle>
          <a:p>
            <a:r>
              <a:rPr lang="en-US" dirty="0" smtClean="0"/>
              <a:t>Only use sentence case</a:t>
            </a:r>
            <a:endParaRPr lang="en-US" dirty="0"/>
          </a:p>
        </p:txBody>
      </p:sp>
      <p:sp>
        <p:nvSpPr>
          <p:cNvPr id="27" name="Subtitle 17"/>
          <p:cNvSpPr>
            <a:spLocks noGrp="1"/>
          </p:cNvSpPr>
          <p:nvPr>
            <p:ph type="subTitle" idx="1" hasCustomPrompt="1"/>
          </p:nvPr>
        </p:nvSpPr>
        <p:spPr>
          <a:xfrm>
            <a:off x="549274" y="4832045"/>
            <a:ext cx="7908925" cy="264057"/>
          </a:xfrm>
          <a:prstGeom prst="rect">
            <a:avLst/>
          </a:prstGeom>
        </p:spPr>
        <p:txBody>
          <a:bodyPr anchor="ctr"/>
          <a:lstStyle>
            <a:lvl1pPr>
              <a:buNone/>
              <a:defRPr sz="1600">
                <a:solidFill>
                  <a:schemeClr val="tx1"/>
                </a:solidFill>
                <a:latin typeface="+mj-lt"/>
              </a:defRPr>
            </a:lvl1pPr>
          </a:lstStyle>
          <a:p>
            <a:r>
              <a:rPr lang="en-US" dirty="0" smtClean="0"/>
              <a:t>Only use sentence case</a:t>
            </a:r>
            <a:endParaRPr lang="en-US" dirty="0"/>
          </a:p>
        </p:txBody>
      </p:sp>
      <p:sp>
        <p:nvSpPr>
          <p:cNvPr id="28" name="Text Placeholder 18"/>
          <p:cNvSpPr>
            <a:spLocks noGrp="1"/>
          </p:cNvSpPr>
          <p:nvPr>
            <p:ph type="body" sz="quarter" idx="10" hasCustomPrompt="1"/>
          </p:nvPr>
        </p:nvSpPr>
        <p:spPr>
          <a:xfrm>
            <a:off x="5314949" y="5387221"/>
            <a:ext cx="2382837" cy="582756"/>
          </a:xfrm>
          <a:prstGeom prst="rect">
            <a:avLst/>
          </a:prstGeom>
        </p:spPr>
        <p:txBody>
          <a:bodyPr/>
          <a:lstStyle>
            <a:lvl1pPr marL="0" indent="0">
              <a:buNone/>
              <a:defRPr sz="1400">
                <a:solidFill>
                  <a:schemeClr val="tx1"/>
                </a:solidFill>
                <a:latin typeface="+mj-lt"/>
              </a:defRPr>
            </a:lvl1pPr>
          </a:lstStyle>
          <a:p>
            <a:r>
              <a:rPr lang="en-US" dirty="0" smtClean="0">
                <a:latin typeface="+mj-lt"/>
              </a:rPr>
              <a:t>Presenter’s name</a:t>
            </a:r>
            <a:br>
              <a:rPr lang="en-US" dirty="0" smtClean="0">
                <a:latin typeface="+mj-lt"/>
              </a:rPr>
            </a:br>
            <a:r>
              <a:rPr lang="en-US" dirty="0" smtClean="0">
                <a:latin typeface="+mj-lt"/>
              </a:rPr>
              <a:t>Designation</a:t>
            </a:r>
            <a:endParaRPr lang="en-US" dirty="0">
              <a:latin typeface="+mj-lt"/>
            </a:endParaRPr>
          </a:p>
        </p:txBody>
      </p:sp>
      <p:sp>
        <p:nvSpPr>
          <p:cNvPr id="29" name="Text Placeholder 19"/>
          <p:cNvSpPr>
            <a:spLocks noGrp="1"/>
          </p:cNvSpPr>
          <p:nvPr>
            <p:ph type="body" sz="quarter" idx="11" hasCustomPrompt="1"/>
          </p:nvPr>
        </p:nvSpPr>
        <p:spPr>
          <a:xfrm>
            <a:off x="2932112" y="5387221"/>
            <a:ext cx="2382837" cy="582756"/>
          </a:xfrm>
          <a:prstGeom prst="rect">
            <a:avLst/>
          </a:prstGeom>
        </p:spPr>
        <p:txBody>
          <a:bodyPr/>
          <a:lstStyle>
            <a:lvl1pPr marL="0" indent="0">
              <a:buNone/>
              <a:defRPr sz="1400" baseline="0">
                <a:solidFill>
                  <a:schemeClr val="tx1"/>
                </a:solidFill>
                <a:latin typeface="+mj-lt"/>
              </a:defRPr>
            </a:lvl1pPr>
          </a:lstStyle>
          <a:p>
            <a:r>
              <a:rPr lang="en-US" dirty="0" smtClean="0">
                <a:latin typeface="+mj-lt"/>
              </a:rPr>
              <a:t>Presenter’s name</a:t>
            </a:r>
            <a:br>
              <a:rPr lang="en-US" dirty="0" smtClean="0">
                <a:latin typeface="+mj-lt"/>
              </a:rPr>
            </a:br>
            <a:r>
              <a:rPr lang="en-US" dirty="0" smtClean="0">
                <a:latin typeface="+mj-lt"/>
              </a:rPr>
              <a:t>Designation</a:t>
            </a:r>
            <a:endParaRPr lang="en-US" dirty="0">
              <a:latin typeface="+mj-lt"/>
            </a:endParaRPr>
          </a:p>
        </p:txBody>
      </p:sp>
      <p:sp>
        <p:nvSpPr>
          <p:cNvPr id="30" name="Text Placeholder 20"/>
          <p:cNvSpPr>
            <a:spLocks noGrp="1"/>
          </p:cNvSpPr>
          <p:nvPr>
            <p:ph type="body" sz="quarter" idx="12" hasCustomPrompt="1"/>
          </p:nvPr>
        </p:nvSpPr>
        <p:spPr>
          <a:xfrm>
            <a:off x="549275" y="5387221"/>
            <a:ext cx="2382837" cy="582756"/>
          </a:xfrm>
          <a:prstGeom prst="rect">
            <a:avLst/>
          </a:prstGeom>
        </p:spPr>
        <p:txBody>
          <a:bodyPr/>
          <a:lstStyle>
            <a:lvl1pPr marL="0" indent="0">
              <a:buNone/>
              <a:defRPr sz="1400" baseline="0">
                <a:solidFill>
                  <a:schemeClr val="tx1"/>
                </a:solidFill>
                <a:latin typeface="+mj-lt"/>
              </a:defRPr>
            </a:lvl1pPr>
          </a:lstStyle>
          <a:p>
            <a:r>
              <a:rPr lang="en-US" dirty="0" smtClean="0">
                <a:latin typeface="+mj-lt"/>
              </a:rPr>
              <a:t>Presenter’s name</a:t>
            </a:r>
            <a:br>
              <a:rPr lang="en-US" dirty="0" smtClean="0">
                <a:latin typeface="+mj-lt"/>
              </a:rPr>
            </a:br>
            <a:r>
              <a:rPr lang="en-US" dirty="0" smtClean="0">
                <a:latin typeface="+mj-lt"/>
              </a:rPr>
              <a:t>Designation</a:t>
            </a:r>
            <a:endParaRPr lang="en-US" dirty="0">
              <a:latin typeface="+mj-lt"/>
            </a:endParaRPr>
          </a:p>
        </p:txBody>
      </p:sp>
      <p:sp>
        <p:nvSpPr>
          <p:cNvPr id="32" name="Text Placeholder 31"/>
          <p:cNvSpPr>
            <a:spLocks noGrp="1"/>
          </p:cNvSpPr>
          <p:nvPr>
            <p:ph type="body" sz="quarter" idx="13" hasCustomPrompt="1"/>
          </p:nvPr>
        </p:nvSpPr>
        <p:spPr>
          <a:xfrm>
            <a:off x="549275" y="5096102"/>
            <a:ext cx="7908925" cy="280987"/>
          </a:xfrm>
          <a:prstGeom prst="rect">
            <a:avLst/>
          </a:prstGeom>
        </p:spPr>
        <p:txBody>
          <a:bodyPr anchor="ctr"/>
          <a:lstStyle>
            <a:lvl1pPr>
              <a:buNone/>
              <a:defRPr sz="1600">
                <a:solidFill>
                  <a:schemeClr val="tx1"/>
                </a:solidFill>
              </a:defRPr>
            </a:lvl1pPr>
          </a:lstStyle>
          <a:p>
            <a:pPr lvl="0"/>
            <a:r>
              <a:rPr lang="en-US" dirty="0" smtClean="0"/>
              <a:t>Date</a:t>
            </a:r>
            <a:endParaRPr lang="en-US" dirty="0"/>
          </a:p>
        </p:txBody>
      </p:sp>
      <p:sp>
        <p:nvSpPr>
          <p:cNvPr id="3" name="Picture Placeholder 2"/>
          <p:cNvSpPr>
            <a:spLocks noGrp="1"/>
          </p:cNvSpPr>
          <p:nvPr>
            <p:ph type="pic" sz="quarter" idx="14" hasCustomPrompt="1"/>
          </p:nvPr>
        </p:nvSpPr>
        <p:spPr>
          <a:xfrm>
            <a:off x="532596" y="5964238"/>
            <a:ext cx="2233377" cy="625475"/>
          </a:xfrm>
          <a:prstGeom prst="rect">
            <a:avLst/>
          </a:prstGeom>
        </p:spPr>
        <p:txBody>
          <a:bodyPr vert="horz"/>
          <a:lstStyle>
            <a:lvl1pPr marL="0" indent="0">
              <a:buNone/>
              <a:defRPr sz="1200" baseline="0"/>
            </a:lvl1pPr>
          </a:lstStyle>
          <a:p>
            <a:r>
              <a:rPr lang="en-US" dirty="0" smtClean="0"/>
              <a:t>Client’s logo (has to be aligned horizontally with the Quintiq logo)</a:t>
            </a:r>
            <a:endParaRPr lang="en-US" dirty="0"/>
          </a:p>
        </p:txBody>
      </p:sp>
    </p:spTree>
    <p:extLst>
      <p:ext uri="{BB962C8B-B14F-4D97-AF65-F5344CB8AC3E}">
        <p14:creationId xmlns:p14="http://schemas.microsoft.com/office/powerpoint/2010/main" val="2734446922"/>
      </p:ext>
    </p:extLst>
  </p:cSld>
  <p:clrMapOvr>
    <a:masterClrMapping/>
  </p:clrMapOvr>
  <p:timing>
    <p:tnLst>
      <p:par>
        <p:cTn id="1" dur="indefinite" restart="never" nodeType="tmRoot"/>
      </p:par>
    </p:tnLst>
  </p:timing>
  <p:hf hdr="0" ftr="0" dt="0"/>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p:cSld name="Closing slide">
    <p:spTree>
      <p:nvGrpSpPr>
        <p:cNvPr id="1" name=""/>
        <p:cNvGrpSpPr/>
        <p:nvPr/>
      </p:nvGrpSpPr>
      <p:grpSpPr>
        <a:xfrm>
          <a:off x="0" y="0"/>
          <a:ext cx="0" cy="0"/>
          <a:chOff x="0" y="0"/>
          <a:chExt cx="0" cy="0"/>
        </a:xfrm>
      </p:grpSpPr>
      <p:sp>
        <p:nvSpPr>
          <p:cNvPr id="12" name="Rectangle 11"/>
          <p:cNvSpPr/>
          <p:nvPr/>
        </p:nvSpPr>
        <p:spPr bwMode="auto">
          <a:xfrm>
            <a:off x="0" y="6289964"/>
            <a:ext cx="9144000" cy="5680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pic>
        <p:nvPicPr>
          <p:cNvPr id="16" name="Picture 15" descr="blue bar.tif"/>
          <p:cNvPicPr>
            <a:picLocks noChangeAspect="1"/>
          </p:cNvPicPr>
          <p:nvPr/>
        </p:nvPicPr>
        <p:blipFill>
          <a:blip r:embed="rId2" cstate="print"/>
          <a:srcRect/>
          <a:stretch>
            <a:fillRect/>
          </a:stretch>
        </p:blipFill>
        <p:spPr>
          <a:xfrm>
            <a:off x="0" y="6674097"/>
            <a:ext cx="9144000" cy="183903"/>
          </a:xfrm>
          <a:prstGeom prst="rect">
            <a:avLst/>
          </a:prstGeom>
        </p:spPr>
      </p:pic>
      <p:sp>
        <p:nvSpPr>
          <p:cNvPr id="14" name="Rectangle 13"/>
          <p:cNvSpPr/>
          <p:nvPr/>
        </p:nvSpPr>
        <p:spPr>
          <a:xfrm>
            <a:off x="0" y="0"/>
            <a:ext cx="9144000" cy="8466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4926" y="6011129"/>
            <a:ext cx="2003117" cy="520810"/>
          </a:xfrm>
          <a:prstGeom prst="rect">
            <a:avLst/>
          </a:prstGeom>
        </p:spPr>
      </p:pic>
      <p:sp>
        <p:nvSpPr>
          <p:cNvPr id="26" name="Title 16"/>
          <p:cNvSpPr>
            <a:spLocks noGrp="1"/>
          </p:cNvSpPr>
          <p:nvPr>
            <p:ph type="ctrTitle" hasCustomPrompt="1"/>
          </p:nvPr>
        </p:nvSpPr>
        <p:spPr>
          <a:xfrm>
            <a:off x="511563" y="3823613"/>
            <a:ext cx="7908925" cy="387500"/>
          </a:xfrm>
          <a:prstGeom prst="rect">
            <a:avLst/>
          </a:prstGeom>
        </p:spPr>
        <p:txBody>
          <a:bodyPr>
            <a:noAutofit/>
          </a:bodyPr>
          <a:lstStyle>
            <a:lvl1pPr>
              <a:defRPr sz="2000" baseline="0">
                <a:solidFill>
                  <a:schemeClr val="tx1"/>
                </a:solidFill>
                <a:latin typeface="+mj-lt"/>
              </a:defRPr>
            </a:lvl1pPr>
          </a:lstStyle>
          <a:p>
            <a:r>
              <a:rPr lang="en-US" dirty="0" smtClean="0"/>
              <a:t>Enter text e.g. “Thank you” or “Question and answer session” </a:t>
            </a:r>
            <a:endParaRPr lang="en-US" dirty="0"/>
          </a:p>
        </p:txBody>
      </p:sp>
      <p:sp>
        <p:nvSpPr>
          <p:cNvPr id="27" name="Subtitle 17"/>
          <p:cNvSpPr>
            <a:spLocks noGrp="1"/>
          </p:cNvSpPr>
          <p:nvPr>
            <p:ph type="subTitle" idx="1" hasCustomPrompt="1"/>
          </p:nvPr>
        </p:nvSpPr>
        <p:spPr>
          <a:xfrm>
            <a:off x="511563" y="4473417"/>
            <a:ext cx="7908925" cy="264057"/>
          </a:xfrm>
          <a:prstGeom prst="rect">
            <a:avLst/>
          </a:prstGeom>
        </p:spPr>
        <p:txBody>
          <a:bodyPr anchor="ctr"/>
          <a:lstStyle>
            <a:lvl1pPr>
              <a:buNone/>
              <a:defRPr sz="1600" baseline="0">
                <a:solidFill>
                  <a:schemeClr val="tx1"/>
                </a:solidFill>
                <a:latin typeface="+mj-lt"/>
              </a:defRPr>
            </a:lvl1pPr>
          </a:lstStyle>
          <a:p>
            <a:r>
              <a:rPr lang="en-US" dirty="0" smtClean="0"/>
              <a:t>Quintiq, Inc</a:t>
            </a:r>
            <a:endParaRPr lang="en-US" dirty="0"/>
          </a:p>
        </p:txBody>
      </p:sp>
      <p:sp>
        <p:nvSpPr>
          <p:cNvPr id="29" name="Text Placeholder 19"/>
          <p:cNvSpPr>
            <a:spLocks noGrp="1"/>
          </p:cNvSpPr>
          <p:nvPr>
            <p:ph type="body" sz="quarter" idx="11" hasCustomPrompt="1"/>
          </p:nvPr>
        </p:nvSpPr>
        <p:spPr>
          <a:xfrm>
            <a:off x="511563" y="5427743"/>
            <a:ext cx="2592000" cy="303955"/>
          </a:xfrm>
          <a:prstGeom prst="rect">
            <a:avLst/>
          </a:prstGeom>
        </p:spPr>
        <p:txBody>
          <a:bodyPr/>
          <a:lstStyle>
            <a:lvl1pPr marL="0" indent="0">
              <a:buNone/>
              <a:defRPr sz="1400" b="1" baseline="0">
                <a:solidFill>
                  <a:srgbClr val="4D80BE"/>
                </a:solidFill>
                <a:latin typeface="+mj-lt"/>
              </a:defRPr>
            </a:lvl1pPr>
          </a:lstStyle>
          <a:p>
            <a:r>
              <a:rPr lang="en-US" dirty="0" smtClean="0">
                <a:latin typeface="+mj-lt"/>
              </a:rPr>
              <a:t>Email </a:t>
            </a:r>
          </a:p>
        </p:txBody>
      </p:sp>
      <p:sp>
        <p:nvSpPr>
          <p:cNvPr id="30" name="Text Placeholder 20"/>
          <p:cNvSpPr>
            <a:spLocks noGrp="1"/>
          </p:cNvSpPr>
          <p:nvPr>
            <p:ph type="body" sz="quarter" idx="12" hasCustomPrompt="1"/>
          </p:nvPr>
        </p:nvSpPr>
        <p:spPr>
          <a:xfrm>
            <a:off x="511563" y="4974360"/>
            <a:ext cx="2592000" cy="457200"/>
          </a:xfrm>
          <a:prstGeom prst="rect">
            <a:avLst/>
          </a:prstGeom>
        </p:spPr>
        <p:txBody>
          <a:bodyPr/>
          <a:lstStyle>
            <a:lvl1pPr marL="0" indent="0">
              <a:buNone/>
              <a:defRPr sz="1400" b="1" baseline="0">
                <a:solidFill>
                  <a:schemeClr val="tx1"/>
                </a:solidFill>
                <a:latin typeface="+mj-lt"/>
              </a:defRPr>
            </a:lvl1pPr>
          </a:lstStyle>
          <a:p>
            <a:r>
              <a:rPr lang="en-US" dirty="0" smtClean="0">
                <a:latin typeface="+mj-lt"/>
              </a:rPr>
              <a:t>Presenter’s name, Designation </a:t>
            </a:r>
            <a:br>
              <a:rPr lang="en-US" dirty="0" smtClean="0">
                <a:latin typeface="+mj-lt"/>
              </a:rPr>
            </a:br>
            <a:endParaRPr lang="en-US" dirty="0">
              <a:latin typeface="+mj-lt"/>
            </a:endParaRPr>
          </a:p>
        </p:txBody>
      </p:sp>
      <p:pic>
        <p:nvPicPr>
          <p:cNvPr id="18" name="Picture 6" descr="iStock_000019944518XXXLarge_low res.jpg"/>
          <p:cNvPicPr>
            <a:picLocks noChangeAspect="1"/>
          </p:cNvPicPr>
          <p:nvPr/>
        </p:nvPicPr>
        <p:blipFill>
          <a:blip r:embed="rId4" cstate="email">
            <a:extLst>
              <a:ext uri="{28A0092B-C50C-407E-A947-70E740481C1C}">
                <a14:useLocalDpi xmlns:a14="http://schemas.microsoft.com/office/drawing/2010/main"/>
              </a:ext>
            </a:extLst>
          </a:blip>
          <a:srcRect r="-102"/>
          <a:stretch>
            <a:fillRect/>
          </a:stretch>
        </p:blipFill>
        <p:spPr bwMode="auto">
          <a:xfrm>
            <a:off x="0" y="0"/>
            <a:ext cx="9191625" cy="3735388"/>
          </a:xfrm>
          <a:prstGeom prst="rect">
            <a:avLst/>
          </a:prstGeom>
          <a:noFill/>
          <a:ln w="9525">
            <a:noFill/>
            <a:miter lim="800000"/>
            <a:headEnd/>
            <a:tailEnd/>
          </a:ln>
        </p:spPr>
      </p:pic>
      <p:pic>
        <p:nvPicPr>
          <p:cNvPr id="33" name="Picture 19" descr="cube-01.png"/>
          <p:cNvPicPr>
            <a:picLocks noChangeAspect="1"/>
          </p:cNvPicPr>
          <p:nvPr/>
        </p:nvPicPr>
        <p:blipFill>
          <a:blip r:embed="rId5" cstate="print"/>
          <a:srcRect r="5779" b="11517"/>
          <a:stretch>
            <a:fillRect/>
          </a:stretch>
        </p:blipFill>
        <p:spPr bwMode="auto">
          <a:xfrm>
            <a:off x="7169150" y="2155825"/>
            <a:ext cx="2068635" cy="1595438"/>
          </a:xfrm>
          <a:prstGeom prst="rect">
            <a:avLst/>
          </a:prstGeom>
          <a:noFill/>
          <a:ln w="9525">
            <a:noFill/>
            <a:miter lim="800000"/>
            <a:headEnd/>
            <a:tailEnd/>
          </a:ln>
        </p:spPr>
      </p:pic>
      <p:sp>
        <p:nvSpPr>
          <p:cNvPr id="15" name="Text Placeholder 19"/>
          <p:cNvSpPr>
            <a:spLocks noGrp="1"/>
          </p:cNvSpPr>
          <p:nvPr>
            <p:ph type="body" sz="quarter" idx="15" hasCustomPrompt="1"/>
          </p:nvPr>
        </p:nvSpPr>
        <p:spPr>
          <a:xfrm>
            <a:off x="511563" y="5727881"/>
            <a:ext cx="2592000" cy="303955"/>
          </a:xfrm>
          <a:prstGeom prst="rect">
            <a:avLst/>
          </a:prstGeom>
        </p:spPr>
        <p:txBody>
          <a:bodyPr/>
          <a:lstStyle>
            <a:lvl1pPr marL="0" indent="0">
              <a:buNone/>
              <a:defRPr sz="1400" b="1" baseline="0">
                <a:solidFill>
                  <a:srgbClr val="4D80BE"/>
                </a:solidFill>
                <a:latin typeface="+mj-lt"/>
              </a:defRPr>
            </a:lvl1pPr>
          </a:lstStyle>
          <a:p>
            <a:r>
              <a:rPr lang="en-US" dirty="0" smtClean="0">
                <a:latin typeface="+mj-lt"/>
              </a:rPr>
              <a:t>Phone number </a:t>
            </a:r>
          </a:p>
        </p:txBody>
      </p:sp>
      <p:sp>
        <p:nvSpPr>
          <p:cNvPr id="19" name="Text Placeholder 19"/>
          <p:cNvSpPr>
            <a:spLocks noGrp="1"/>
          </p:cNvSpPr>
          <p:nvPr>
            <p:ph type="body" sz="quarter" idx="16" hasCustomPrompt="1"/>
          </p:nvPr>
        </p:nvSpPr>
        <p:spPr>
          <a:xfrm>
            <a:off x="511563" y="6028019"/>
            <a:ext cx="2592000" cy="303955"/>
          </a:xfrm>
          <a:prstGeom prst="rect">
            <a:avLst/>
          </a:prstGeom>
        </p:spPr>
        <p:txBody>
          <a:bodyPr/>
          <a:lstStyle>
            <a:lvl1pPr marL="0" indent="0">
              <a:buNone/>
              <a:defRPr sz="1400" b="1" baseline="0">
                <a:solidFill>
                  <a:srgbClr val="4D80BE"/>
                </a:solidFill>
                <a:latin typeface="+mj-lt"/>
              </a:defRPr>
            </a:lvl1pPr>
          </a:lstStyle>
          <a:p>
            <a:r>
              <a:rPr lang="en-US" dirty="0" smtClean="0">
                <a:latin typeface="+mj-lt"/>
              </a:rPr>
              <a:t>Website</a:t>
            </a:r>
          </a:p>
        </p:txBody>
      </p:sp>
      <p:sp>
        <p:nvSpPr>
          <p:cNvPr id="20" name="Text Placeholder 19"/>
          <p:cNvSpPr>
            <a:spLocks noGrp="1"/>
          </p:cNvSpPr>
          <p:nvPr>
            <p:ph type="body" sz="quarter" idx="17" hasCustomPrompt="1"/>
          </p:nvPr>
        </p:nvSpPr>
        <p:spPr>
          <a:xfrm>
            <a:off x="3196148" y="5427743"/>
            <a:ext cx="2592000" cy="303955"/>
          </a:xfrm>
          <a:prstGeom prst="rect">
            <a:avLst/>
          </a:prstGeom>
        </p:spPr>
        <p:txBody>
          <a:bodyPr/>
          <a:lstStyle>
            <a:lvl1pPr marL="0" indent="0">
              <a:buNone/>
              <a:defRPr sz="1400" b="1" baseline="0">
                <a:solidFill>
                  <a:srgbClr val="4D80BE"/>
                </a:solidFill>
                <a:latin typeface="+mj-lt"/>
              </a:defRPr>
            </a:lvl1pPr>
          </a:lstStyle>
          <a:p>
            <a:r>
              <a:rPr lang="en-US" dirty="0" smtClean="0">
                <a:latin typeface="+mj-lt"/>
              </a:rPr>
              <a:t>Email </a:t>
            </a:r>
          </a:p>
        </p:txBody>
      </p:sp>
      <p:sp>
        <p:nvSpPr>
          <p:cNvPr id="21" name="Text Placeholder 20"/>
          <p:cNvSpPr>
            <a:spLocks noGrp="1"/>
          </p:cNvSpPr>
          <p:nvPr>
            <p:ph type="body" sz="quarter" idx="18" hasCustomPrompt="1"/>
          </p:nvPr>
        </p:nvSpPr>
        <p:spPr>
          <a:xfrm>
            <a:off x="3196148" y="4974360"/>
            <a:ext cx="2592000" cy="457200"/>
          </a:xfrm>
          <a:prstGeom prst="rect">
            <a:avLst/>
          </a:prstGeom>
        </p:spPr>
        <p:txBody>
          <a:bodyPr/>
          <a:lstStyle>
            <a:lvl1pPr marL="0" indent="0">
              <a:buNone/>
              <a:defRPr sz="1400" b="1" baseline="0">
                <a:solidFill>
                  <a:schemeClr val="tx1"/>
                </a:solidFill>
                <a:latin typeface="+mj-lt"/>
              </a:defRPr>
            </a:lvl1pPr>
          </a:lstStyle>
          <a:p>
            <a:r>
              <a:rPr lang="en-US" dirty="0" smtClean="0">
                <a:latin typeface="+mj-lt"/>
              </a:rPr>
              <a:t>Presenter’s name, Designation </a:t>
            </a:r>
            <a:br>
              <a:rPr lang="en-US" dirty="0" smtClean="0">
                <a:latin typeface="+mj-lt"/>
              </a:rPr>
            </a:br>
            <a:endParaRPr lang="en-US" dirty="0">
              <a:latin typeface="+mj-lt"/>
            </a:endParaRPr>
          </a:p>
        </p:txBody>
      </p:sp>
      <p:sp>
        <p:nvSpPr>
          <p:cNvPr id="22" name="Text Placeholder 19"/>
          <p:cNvSpPr>
            <a:spLocks noGrp="1"/>
          </p:cNvSpPr>
          <p:nvPr>
            <p:ph type="body" sz="quarter" idx="19" hasCustomPrompt="1"/>
          </p:nvPr>
        </p:nvSpPr>
        <p:spPr>
          <a:xfrm>
            <a:off x="3196148" y="5727881"/>
            <a:ext cx="2592000" cy="303955"/>
          </a:xfrm>
          <a:prstGeom prst="rect">
            <a:avLst/>
          </a:prstGeom>
        </p:spPr>
        <p:txBody>
          <a:bodyPr/>
          <a:lstStyle>
            <a:lvl1pPr marL="0" indent="0">
              <a:buNone/>
              <a:defRPr sz="1400" b="1" baseline="0">
                <a:solidFill>
                  <a:srgbClr val="4D80BE"/>
                </a:solidFill>
                <a:latin typeface="+mj-lt"/>
              </a:defRPr>
            </a:lvl1pPr>
          </a:lstStyle>
          <a:p>
            <a:r>
              <a:rPr lang="en-US" dirty="0" smtClean="0">
                <a:latin typeface="+mj-lt"/>
              </a:rPr>
              <a:t>Phone number </a:t>
            </a:r>
          </a:p>
        </p:txBody>
      </p:sp>
      <p:sp>
        <p:nvSpPr>
          <p:cNvPr id="25" name="Text Placeholder 19"/>
          <p:cNvSpPr>
            <a:spLocks noGrp="1"/>
          </p:cNvSpPr>
          <p:nvPr>
            <p:ph type="body" sz="quarter" idx="20" hasCustomPrompt="1"/>
          </p:nvPr>
        </p:nvSpPr>
        <p:spPr>
          <a:xfrm>
            <a:off x="3196148" y="6028019"/>
            <a:ext cx="2592000" cy="303955"/>
          </a:xfrm>
          <a:prstGeom prst="rect">
            <a:avLst/>
          </a:prstGeom>
        </p:spPr>
        <p:txBody>
          <a:bodyPr/>
          <a:lstStyle>
            <a:lvl1pPr marL="0" indent="0">
              <a:buNone/>
              <a:defRPr sz="1400" b="1" baseline="0">
                <a:solidFill>
                  <a:srgbClr val="4D80BE"/>
                </a:solidFill>
                <a:latin typeface="+mj-lt"/>
              </a:defRPr>
            </a:lvl1pPr>
          </a:lstStyle>
          <a:p>
            <a:r>
              <a:rPr lang="en-US" dirty="0" smtClean="0">
                <a:latin typeface="+mj-lt"/>
              </a:rPr>
              <a:t>Website</a:t>
            </a:r>
          </a:p>
        </p:txBody>
      </p:sp>
      <p:sp>
        <p:nvSpPr>
          <p:cNvPr id="23" name="Rectangle 22"/>
          <p:cNvSpPr/>
          <p:nvPr/>
        </p:nvSpPr>
        <p:spPr>
          <a:xfrm>
            <a:off x="431561" y="6668855"/>
            <a:ext cx="4065135" cy="200055"/>
          </a:xfrm>
          <a:prstGeom prst="rect">
            <a:avLst/>
          </a:prstGeom>
        </p:spPr>
        <p:txBody>
          <a:bodyPr wrap="square">
            <a:spAutoFit/>
          </a:bodyPr>
          <a:lstStyle/>
          <a:p>
            <a:pPr algn="l"/>
            <a:r>
              <a:rPr lang="en-US" sz="700" dirty="0" smtClean="0">
                <a:solidFill>
                  <a:prstClr val="white"/>
                </a:solidFill>
                <a:latin typeface="Calibri"/>
              </a:rPr>
              <a:t>© 2015 Quintiq. All rights reserved. Quintiq is a registered mark of Quintiq Holding B.V.</a:t>
            </a:r>
            <a:endParaRPr lang="en-US" sz="700" dirty="0">
              <a:solidFill>
                <a:prstClr val="white"/>
              </a:solidFill>
              <a:latin typeface="Calibri"/>
            </a:endParaRPr>
          </a:p>
        </p:txBody>
      </p:sp>
    </p:spTree>
    <p:extLst>
      <p:ext uri="{BB962C8B-B14F-4D97-AF65-F5344CB8AC3E}">
        <p14:creationId xmlns:p14="http://schemas.microsoft.com/office/powerpoint/2010/main" val="553086255"/>
      </p:ext>
    </p:extLst>
  </p:cSld>
  <p:clrMapOvr>
    <a:masterClrMapping/>
  </p:clrMapOvr>
  <p:timing>
    <p:tnLst>
      <p:par>
        <p:cTn id="1" dur="indefinite" restart="never" nodeType="tmRoot"/>
      </p:par>
    </p:tnLst>
  </p:timing>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ustomer quotes">
    <p:spTree>
      <p:nvGrpSpPr>
        <p:cNvPr id="1" name=""/>
        <p:cNvGrpSpPr/>
        <p:nvPr/>
      </p:nvGrpSpPr>
      <p:grpSpPr>
        <a:xfrm>
          <a:off x="0" y="0"/>
          <a:ext cx="0" cy="0"/>
          <a:chOff x="0" y="0"/>
          <a:chExt cx="0" cy="0"/>
        </a:xfrm>
      </p:grpSpPr>
      <p:sp>
        <p:nvSpPr>
          <p:cNvPr id="17" name="Picture Placeholder 2"/>
          <p:cNvSpPr>
            <a:spLocks noGrp="1"/>
          </p:cNvSpPr>
          <p:nvPr>
            <p:ph type="pic" idx="1"/>
          </p:nvPr>
        </p:nvSpPr>
        <p:spPr>
          <a:xfrm>
            <a:off x="457200" y="1276350"/>
            <a:ext cx="8193024" cy="2313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3" name="TextBox 13"/>
          <p:cNvSpPr txBox="1">
            <a:spLocks noChangeArrowheads="1"/>
          </p:cNvSpPr>
          <p:nvPr/>
        </p:nvSpPr>
        <p:spPr bwMode="auto">
          <a:xfrm>
            <a:off x="479827" y="2395959"/>
            <a:ext cx="6603879" cy="615553"/>
          </a:xfrm>
          <a:prstGeom prst="rect">
            <a:avLst/>
          </a:prstGeom>
          <a:noFill/>
          <a:ln w="9525">
            <a:noFill/>
            <a:miter lim="800000"/>
            <a:headEnd/>
            <a:tailEnd/>
          </a:ln>
        </p:spPr>
        <p:txBody>
          <a:bodyPr wrap="square">
            <a:spAutoFit/>
          </a:bodyPr>
          <a:lstStyle/>
          <a:p>
            <a:pPr marL="285750" indent="-285750" algn="l" defTabSz="457200" eaLnBrk="1" hangingPunct="1">
              <a:spcBef>
                <a:spcPct val="0"/>
              </a:spcBef>
              <a:buSzTx/>
              <a:buFont typeface="Arial" pitchFamily="34" charset="0"/>
              <a:buChar char="•"/>
              <a:defRPr/>
            </a:pPr>
            <a:r>
              <a:rPr lang="en-US" dirty="0" smtClean="0">
                <a:solidFill>
                  <a:prstClr val="white">
                    <a:lumMod val="65000"/>
                  </a:prstClr>
                </a:solidFill>
                <a:latin typeface="Calibri" panose="020F0502020204030204" pitchFamily="34" charset="0"/>
              </a:rPr>
              <a:t>Use only one image per slide</a:t>
            </a:r>
          </a:p>
          <a:p>
            <a:pPr marL="285750" indent="-285750">
              <a:buFont typeface="Arial" pitchFamily="34" charset="0"/>
              <a:buChar char="•"/>
            </a:pPr>
            <a:r>
              <a:rPr lang="en-US" dirty="0" smtClean="0">
                <a:solidFill>
                  <a:prstClr val="white">
                    <a:lumMod val="65000"/>
                  </a:prstClr>
                </a:solidFill>
                <a:latin typeface="Calibri" panose="020F0502020204030204" pitchFamily="34" charset="0"/>
              </a:rPr>
              <a:t>Use a good quality picture. Do not stretch or skew a picture to fit </a:t>
            </a:r>
            <a:endParaRPr lang="en-US" dirty="0">
              <a:solidFill>
                <a:prstClr val="white">
                  <a:lumMod val="65000"/>
                </a:prstClr>
              </a:solidFill>
              <a:latin typeface="Calibri" panose="020F0502020204030204" pitchFamily="34" charset="0"/>
            </a:endParaRPr>
          </a:p>
          <a:p>
            <a:pPr marL="285750" indent="-285750">
              <a:buFont typeface="Arial" pitchFamily="34" charset="0"/>
              <a:buChar char="•"/>
            </a:pPr>
            <a:r>
              <a:rPr lang="en-US" dirty="0">
                <a:solidFill>
                  <a:prstClr val="white">
                    <a:lumMod val="65000"/>
                  </a:prstClr>
                </a:solidFill>
                <a:latin typeface="Calibri" panose="020F0502020204030204" pitchFamily="34" charset="0"/>
              </a:rPr>
              <a:t>The cube pattern should only be placed at the bottom right corner of the image</a:t>
            </a:r>
          </a:p>
        </p:txBody>
      </p:sp>
      <p:pic>
        <p:nvPicPr>
          <p:cNvPr id="9" name="Picture 2" descr="cube-01.png"/>
          <p:cNvPicPr>
            <a:picLocks noChangeAspect="1"/>
          </p:cNvPicPr>
          <p:nvPr/>
        </p:nvPicPr>
        <p:blipFill>
          <a:blip r:embed="rId2" cstate="email"/>
          <a:srcRect/>
          <a:stretch>
            <a:fillRect/>
          </a:stretch>
        </p:blipFill>
        <p:spPr bwMode="auto">
          <a:xfrm>
            <a:off x="6682683" y="2046732"/>
            <a:ext cx="1967541" cy="1543050"/>
          </a:xfrm>
          <a:prstGeom prst="rect">
            <a:avLst/>
          </a:prstGeom>
          <a:noFill/>
          <a:ln w="9525">
            <a:noFill/>
            <a:miter lim="800000"/>
            <a:headEnd/>
            <a:tailEnd/>
          </a:ln>
        </p:spPr>
      </p:pic>
      <p:sp>
        <p:nvSpPr>
          <p:cNvPr id="6" name="Rectangle 5"/>
          <p:cNvSpPr/>
          <p:nvPr/>
        </p:nvSpPr>
        <p:spPr>
          <a:xfrm>
            <a:off x="5641489" y="3816349"/>
            <a:ext cx="46038" cy="2040591"/>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endParaRPr>
          </a:p>
        </p:txBody>
      </p:sp>
      <p:sp>
        <p:nvSpPr>
          <p:cNvPr id="30" name="Rectangle 29"/>
          <p:cNvSpPr/>
          <p:nvPr/>
        </p:nvSpPr>
        <p:spPr>
          <a:xfrm>
            <a:off x="2540259" y="3816349"/>
            <a:ext cx="46038" cy="2040591"/>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endParaRPr>
          </a:p>
        </p:txBody>
      </p:sp>
      <p:sp>
        <p:nvSpPr>
          <p:cNvPr id="22"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sp>
        <p:nvSpPr>
          <p:cNvPr id="31" name="Text Placeholder 28"/>
          <p:cNvSpPr>
            <a:spLocks noGrp="1"/>
          </p:cNvSpPr>
          <p:nvPr>
            <p:ph type="body" sz="quarter" idx="17" hasCustomPrompt="1"/>
          </p:nvPr>
        </p:nvSpPr>
        <p:spPr>
          <a:xfrm>
            <a:off x="5780024" y="3868154"/>
            <a:ext cx="2870200" cy="1481138"/>
          </a:xfrm>
          <a:prstGeom prst="rect">
            <a:avLst/>
          </a:prstGeom>
        </p:spPr>
        <p:txBody>
          <a:bodyPr/>
          <a:lstStyle>
            <a:lvl1pPr marL="0" indent="0">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dirty="0" smtClean="0"/>
              <a:t>“We think Quintiq is the best in the world, ever.” </a:t>
            </a:r>
            <a:endParaRPr lang="en-US" dirty="0"/>
          </a:p>
        </p:txBody>
      </p:sp>
      <p:sp>
        <p:nvSpPr>
          <p:cNvPr id="34" name="Text Placeholder 32"/>
          <p:cNvSpPr>
            <a:spLocks noGrp="1"/>
          </p:cNvSpPr>
          <p:nvPr>
            <p:ph type="body" sz="quarter" idx="19" hasCustomPrompt="1"/>
          </p:nvPr>
        </p:nvSpPr>
        <p:spPr>
          <a:xfrm>
            <a:off x="5770224" y="5453806"/>
            <a:ext cx="2880000" cy="496888"/>
          </a:xfrm>
          <a:prstGeom prst="rect">
            <a:avLst/>
          </a:prstGeom>
        </p:spPr>
        <p:txBody>
          <a:bodyPr/>
          <a:lstStyle>
            <a:lvl1pPr>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dirty="0" smtClean="0"/>
              <a:t>Name 2, Designation</a:t>
            </a:r>
            <a:endParaRPr lang="en-US" dirty="0"/>
          </a:p>
        </p:txBody>
      </p:sp>
      <p:sp>
        <p:nvSpPr>
          <p:cNvPr id="35" name="Text Placeholder 28"/>
          <p:cNvSpPr>
            <a:spLocks noGrp="1"/>
          </p:cNvSpPr>
          <p:nvPr>
            <p:ph type="body" sz="quarter" idx="20" hasCustomPrompt="1"/>
          </p:nvPr>
        </p:nvSpPr>
        <p:spPr>
          <a:xfrm>
            <a:off x="2678793" y="3881657"/>
            <a:ext cx="2870200" cy="1481138"/>
          </a:xfrm>
          <a:prstGeom prst="rect">
            <a:avLst/>
          </a:prstGeom>
        </p:spPr>
        <p:txBody>
          <a:bodyPr/>
          <a:lstStyle>
            <a:lvl1pPr marL="0" indent="0">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dirty="0" smtClean="0"/>
              <a:t>“We think Quintiq is the best in the world, ever.” </a:t>
            </a:r>
            <a:endParaRPr lang="en-US" dirty="0"/>
          </a:p>
        </p:txBody>
      </p:sp>
      <p:sp>
        <p:nvSpPr>
          <p:cNvPr id="36" name="Text Placeholder 32"/>
          <p:cNvSpPr>
            <a:spLocks noGrp="1"/>
          </p:cNvSpPr>
          <p:nvPr>
            <p:ph type="body" sz="quarter" idx="21" hasCustomPrompt="1"/>
          </p:nvPr>
        </p:nvSpPr>
        <p:spPr>
          <a:xfrm>
            <a:off x="2666758" y="5467309"/>
            <a:ext cx="2880000" cy="496888"/>
          </a:xfrm>
          <a:prstGeom prst="rect">
            <a:avLst/>
          </a:prstGeom>
        </p:spPr>
        <p:txBody>
          <a:bodyPr/>
          <a:lstStyle>
            <a:lvl1pPr>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dirty="0" smtClean="0"/>
              <a:t>Name 1, Designation</a:t>
            </a:r>
            <a:endParaRPr lang="en-US" dirty="0"/>
          </a:p>
        </p:txBody>
      </p:sp>
      <p:sp>
        <p:nvSpPr>
          <p:cNvPr id="18" name="Picture Placeholder 17"/>
          <p:cNvSpPr>
            <a:spLocks noGrp="1"/>
          </p:cNvSpPr>
          <p:nvPr>
            <p:ph type="pic" sz="quarter" idx="23" hasCustomPrompt="1"/>
          </p:nvPr>
        </p:nvSpPr>
        <p:spPr>
          <a:xfrm>
            <a:off x="544050" y="4711218"/>
            <a:ext cx="1908000" cy="844550"/>
          </a:xfrm>
          <a:prstGeom prst="rect">
            <a:avLst/>
          </a:prstGeom>
        </p:spPr>
        <p:txBody>
          <a:bodyPr/>
          <a:lstStyle>
            <a:lvl1pPr marL="0" indent="0">
              <a:buNone/>
              <a:defRPr sz="1100" baseline="0"/>
            </a:lvl1pPr>
          </a:lstStyle>
          <a:p>
            <a:r>
              <a:rPr lang="en-US" dirty="0" smtClean="0"/>
              <a:t>Customer logo</a:t>
            </a:r>
          </a:p>
          <a:p>
            <a:r>
              <a:rPr lang="en-US" dirty="0" smtClean="0"/>
              <a:t>The customer logo should not exceed this height or width</a:t>
            </a:r>
            <a:endParaRPr lang="en-US" dirty="0"/>
          </a:p>
        </p:txBody>
      </p:sp>
      <p:sp>
        <p:nvSpPr>
          <p:cNvPr id="20" name="Text Placeholder 19"/>
          <p:cNvSpPr>
            <a:spLocks noGrp="1"/>
          </p:cNvSpPr>
          <p:nvPr>
            <p:ph type="body" sz="quarter" idx="24" hasCustomPrompt="1"/>
          </p:nvPr>
        </p:nvSpPr>
        <p:spPr>
          <a:xfrm>
            <a:off x="544050" y="4247909"/>
            <a:ext cx="1908000" cy="428324"/>
          </a:xfrm>
          <a:prstGeom prst="rect">
            <a:avLst/>
          </a:prstGeom>
        </p:spPr>
        <p:txBody>
          <a:bodyPr/>
          <a:lstStyle>
            <a:lvl1pPr>
              <a:buNone/>
              <a:defRPr sz="2000" b="1" baseline="0">
                <a:solidFill>
                  <a:srgbClr val="4D80BE"/>
                </a:solidFill>
              </a:defRPr>
            </a:lvl1pPr>
          </a:lstStyle>
          <a:p>
            <a:pPr lvl="0"/>
            <a:r>
              <a:rPr lang="en-US" dirty="0" smtClean="0"/>
              <a:t>Customer Name</a:t>
            </a:r>
            <a:endParaRPr lang="en-US" dirty="0"/>
          </a:p>
        </p:txBody>
      </p:sp>
      <p:sp>
        <p:nvSpPr>
          <p:cNvPr id="21" name="Rectangle 20"/>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23" name="Straight Connector 22"/>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4"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sp>
        <p:nvSpPr>
          <p:cNvPr id="25" name="Rectangle 24"/>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2014 Quintiq</a:t>
            </a:r>
            <a:endParaRPr lang="en-US" sz="700" b="0" dirty="0">
              <a:solidFill>
                <a:srgbClr val="929699"/>
              </a:solidFill>
              <a:latin typeface="Calibri" panose="020F0502020204030204" pitchFamily="34" charset="0"/>
            </a:endParaRPr>
          </a:p>
        </p:txBody>
      </p:sp>
      <p:pic>
        <p:nvPicPr>
          <p:cNvPr id="26"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Tree>
  </p:cSld>
  <p:clrMapOvr>
    <a:masterClrMapping/>
  </p:clrMapOvr>
  <p:timing>
    <p:tnLst>
      <p:par>
        <p:cTn id="1" dur="indefinite" restart="never" nodeType="tmRoot"/>
      </p:par>
    </p:tnLst>
  </p:timing>
  <p:hf hdr="0" ftr="0" dt="0"/>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p:cSld name="Primary section title slide">
    <p:spTree>
      <p:nvGrpSpPr>
        <p:cNvPr id="1" name=""/>
        <p:cNvGrpSpPr/>
        <p:nvPr/>
      </p:nvGrpSpPr>
      <p:grpSpPr>
        <a:xfrm>
          <a:off x="0" y="0"/>
          <a:ext cx="0" cy="0"/>
          <a:chOff x="0" y="0"/>
          <a:chExt cx="0" cy="0"/>
        </a:xfrm>
      </p:grpSpPr>
      <p:sp>
        <p:nvSpPr>
          <p:cNvPr id="12" name="Rectangle 11"/>
          <p:cNvSpPr/>
          <p:nvPr/>
        </p:nvSpPr>
        <p:spPr bwMode="auto">
          <a:xfrm>
            <a:off x="0" y="6289964"/>
            <a:ext cx="9144000" cy="5680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74926" y="6011129"/>
            <a:ext cx="2003117" cy="520810"/>
          </a:xfrm>
          <a:prstGeom prst="rect">
            <a:avLst/>
          </a:prstGeom>
        </p:spPr>
      </p:pic>
      <p:pic>
        <p:nvPicPr>
          <p:cNvPr id="19" name="Picture 18" descr="cube-01.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5790993"/>
          </a:xfrm>
          <a:prstGeom prst="rect">
            <a:avLst/>
          </a:prstGeom>
        </p:spPr>
      </p:pic>
      <p:sp>
        <p:nvSpPr>
          <p:cNvPr id="7" name="Text Placeholder 6"/>
          <p:cNvSpPr>
            <a:spLocks noGrp="1"/>
          </p:cNvSpPr>
          <p:nvPr>
            <p:ph type="body" sz="quarter" idx="10" hasCustomPrompt="1"/>
          </p:nvPr>
        </p:nvSpPr>
        <p:spPr>
          <a:xfrm>
            <a:off x="5522446" y="2401471"/>
            <a:ext cx="2845443" cy="540011"/>
          </a:xfrm>
          <a:prstGeom prst="rect">
            <a:avLst/>
          </a:prstGeom>
        </p:spPr>
        <p:txBody>
          <a:bodyPr vert="horz"/>
          <a:lstStyle>
            <a:lvl1pPr marL="0" indent="0">
              <a:buNone/>
              <a:defRPr sz="2800">
                <a:solidFill>
                  <a:schemeClr val="bg1"/>
                </a:solidFill>
              </a:defRPr>
            </a:lvl1pPr>
          </a:lstStyle>
          <a:p>
            <a:pPr lvl="0"/>
            <a:r>
              <a:rPr lang="en-US" dirty="0" smtClean="0"/>
              <a:t>Section title</a:t>
            </a:r>
            <a:endParaRPr lang="en-US" dirty="0"/>
          </a:p>
        </p:txBody>
      </p:sp>
      <p:sp>
        <p:nvSpPr>
          <p:cNvPr id="23" name="Text Placeholder 6"/>
          <p:cNvSpPr>
            <a:spLocks noGrp="1"/>
          </p:cNvSpPr>
          <p:nvPr>
            <p:ph type="body" sz="quarter" idx="11" hasCustomPrompt="1"/>
          </p:nvPr>
        </p:nvSpPr>
        <p:spPr>
          <a:xfrm>
            <a:off x="5522449" y="2950441"/>
            <a:ext cx="2852495" cy="458071"/>
          </a:xfrm>
          <a:prstGeom prst="rect">
            <a:avLst/>
          </a:prstGeom>
        </p:spPr>
        <p:txBody>
          <a:bodyPr vert="horz"/>
          <a:lstStyle>
            <a:lvl1pPr marL="0" indent="0">
              <a:buNone/>
              <a:defRPr sz="2400">
                <a:solidFill>
                  <a:schemeClr val="bg1"/>
                </a:solidFill>
              </a:defRPr>
            </a:lvl1pPr>
          </a:lstStyle>
          <a:p>
            <a:pPr lvl="0"/>
            <a:r>
              <a:rPr lang="en-US" dirty="0" smtClean="0"/>
              <a:t>Subtitle</a:t>
            </a:r>
            <a:endParaRPr lang="en-US" dirty="0"/>
          </a:p>
        </p:txBody>
      </p:sp>
      <p:sp>
        <p:nvSpPr>
          <p:cNvPr id="24" name="Rectangle 23"/>
          <p:cNvSpPr/>
          <p:nvPr/>
        </p:nvSpPr>
        <p:spPr>
          <a:xfrm>
            <a:off x="316365" y="6647083"/>
            <a:ext cx="5771196" cy="200055"/>
          </a:xfrm>
          <a:prstGeom prst="rect">
            <a:avLst/>
          </a:prstGeom>
        </p:spPr>
        <p:txBody>
          <a:bodyPr wrap="square">
            <a:spAutoFit/>
          </a:bodyPr>
          <a:lstStyle/>
          <a:p>
            <a:pPr algn="l"/>
            <a:r>
              <a:rPr lang="en-US" sz="700" dirty="0" smtClean="0">
                <a:solidFill>
                  <a:srgbClr val="4D4D4F"/>
                </a:solidFill>
                <a:latin typeface="Calibri"/>
              </a:rPr>
              <a:t>© 2015 Quintiq. All rights reserved. Quintiq is a registered mark of Quintiq Holding B.V. </a:t>
            </a:r>
            <a:endParaRPr lang="en-US" sz="700" dirty="0">
              <a:solidFill>
                <a:srgbClr val="4D4D4F"/>
              </a:solidFill>
              <a:latin typeface="Calibri"/>
            </a:endParaRPr>
          </a:p>
        </p:txBody>
      </p:sp>
    </p:spTree>
    <p:extLst>
      <p:ext uri="{BB962C8B-B14F-4D97-AF65-F5344CB8AC3E}">
        <p14:creationId xmlns:p14="http://schemas.microsoft.com/office/powerpoint/2010/main" val="2728372842"/>
      </p:ext>
    </p:extLst>
  </p:cSld>
  <p:clrMapOvr>
    <a:masterClrMapping/>
  </p:clrMapOvr>
  <p:timing>
    <p:tnLst>
      <p:par>
        <p:cTn id="1" dur="indefinite" restart="never" nodeType="tmRoot"/>
      </p:par>
    </p:tnLst>
  </p:timing>
  <p:hf hdr="0" ftr="0" dt="0"/>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p:cSld name="Secondary section title slide">
    <p:spTree>
      <p:nvGrpSpPr>
        <p:cNvPr id="1" name=""/>
        <p:cNvGrpSpPr/>
        <p:nvPr/>
      </p:nvGrpSpPr>
      <p:grpSpPr>
        <a:xfrm>
          <a:off x="0" y="0"/>
          <a:ext cx="0" cy="0"/>
          <a:chOff x="0" y="0"/>
          <a:chExt cx="0" cy="0"/>
        </a:xfrm>
      </p:grpSpPr>
      <p:pic>
        <p:nvPicPr>
          <p:cNvPr id="2" name="Picture 1" descr="blue separator.jpg"/>
          <p:cNvPicPr>
            <a:picLocks noChangeAspect="1"/>
          </p:cNvPicPr>
          <p:nvPr/>
        </p:nvPicPr>
        <p:blipFill rotWithShape="1">
          <a:blip r:embed="rId2" cstate="print">
            <a:extLst>
              <a:ext uri="{28A0092B-C50C-407E-A947-70E740481C1C}">
                <a14:useLocalDpi xmlns:a14="http://schemas.microsoft.com/office/drawing/2010/main" val="0"/>
              </a:ext>
            </a:extLst>
          </a:blip>
          <a:srcRect l="-1"/>
          <a:stretch/>
        </p:blipFill>
        <p:spPr>
          <a:xfrm>
            <a:off x="0" y="1063625"/>
            <a:ext cx="9144000" cy="3473293"/>
          </a:xfrm>
          <a:prstGeom prst="rect">
            <a:avLst/>
          </a:prstGeom>
        </p:spPr>
      </p:pic>
      <p:sp>
        <p:nvSpPr>
          <p:cNvPr id="10" name="Rectangle 9"/>
          <p:cNvSpPr/>
          <p:nvPr/>
        </p:nvSpPr>
        <p:spPr bwMode="auto">
          <a:xfrm>
            <a:off x="0" y="6289964"/>
            <a:ext cx="9144000" cy="5680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sp>
        <p:nvSpPr>
          <p:cNvPr id="3" name="Text Placeholder 2"/>
          <p:cNvSpPr>
            <a:spLocks noGrp="1"/>
          </p:cNvSpPr>
          <p:nvPr>
            <p:ph type="body" idx="1" hasCustomPrompt="1"/>
          </p:nvPr>
        </p:nvSpPr>
        <p:spPr>
          <a:xfrm>
            <a:off x="2381249" y="2276475"/>
            <a:ext cx="5999163" cy="635000"/>
          </a:xfrm>
          <a:prstGeom prst="rect">
            <a:avLst/>
          </a:prstGeom>
        </p:spPr>
        <p:txBody>
          <a:bodyPr anchor="ctr"/>
          <a:lstStyle>
            <a:lvl1pPr marL="0" indent="0">
              <a:buNone/>
              <a:defRPr sz="3200" b="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Section title</a:t>
            </a:r>
          </a:p>
        </p:txBody>
      </p:sp>
      <p:sp>
        <p:nvSpPr>
          <p:cNvPr id="9" name="Text Placeholder 2"/>
          <p:cNvSpPr>
            <a:spLocks noGrp="1"/>
          </p:cNvSpPr>
          <p:nvPr>
            <p:ph type="body" idx="10" hasCustomPrompt="1"/>
          </p:nvPr>
        </p:nvSpPr>
        <p:spPr>
          <a:xfrm>
            <a:off x="2381249" y="2962275"/>
            <a:ext cx="5999163" cy="635000"/>
          </a:xfrm>
          <a:prstGeom prst="rect">
            <a:avLst/>
          </a:prstGeom>
        </p:spPr>
        <p:txBody>
          <a:bodyPr anchor="ctr"/>
          <a:lstStyle>
            <a:lvl1pPr marL="0" indent="0">
              <a:buNone/>
              <a:defRPr sz="2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Subtitle</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6066" y="5902269"/>
            <a:ext cx="2003117" cy="520810"/>
          </a:xfrm>
          <a:prstGeom prst="rect">
            <a:avLst/>
          </a:prstGeom>
        </p:spPr>
      </p:pic>
      <p:sp>
        <p:nvSpPr>
          <p:cNvPr id="8" name="Rectangle 7"/>
          <p:cNvSpPr/>
          <p:nvPr/>
        </p:nvSpPr>
        <p:spPr>
          <a:xfrm>
            <a:off x="316365" y="6647083"/>
            <a:ext cx="5771196" cy="200055"/>
          </a:xfrm>
          <a:prstGeom prst="rect">
            <a:avLst/>
          </a:prstGeom>
        </p:spPr>
        <p:txBody>
          <a:bodyPr wrap="square">
            <a:spAutoFit/>
          </a:bodyPr>
          <a:lstStyle/>
          <a:p>
            <a:pPr algn="l"/>
            <a:r>
              <a:rPr lang="en-US" sz="700" dirty="0" smtClean="0">
                <a:solidFill>
                  <a:srgbClr val="4D4D4F"/>
                </a:solidFill>
                <a:latin typeface="Calibri"/>
              </a:rPr>
              <a:t>© 2015 Quintiq. All rights reserved. Quintiq is a registered mark of Quintiq Holding B.V. </a:t>
            </a:r>
            <a:endParaRPr lang="en-US" sz="700" dirty="0">
              <a:solidFill>
                <a:srgbClr val="4D4D4F"/>
              </a:solidFill>
              <a:latin typeface="Calibri"/>
            </a:endParaRPr>
          </a:p>
        </p:txBody>
      </p:sp>
    </p:spTree>
    <p:extLst>
      <p:ext uri="{BB962C8B-B14F-4D97-AF65-F5344CB8AC3E}">
        <p14:creationId xmlns:p14="http://schemas.microsoft.com/office/powerpoint/2010/main" val="2450067611"/>
      </p:ext>
    </p:extLst>
  </p:cSld>
  <p:clrMapOvr>
    <a:masterClrMapping/>
  </p:clrMapOvr>
  <p:timing>
    <p:tnLst>
      <p:par>
        <p:cTn id="1" dur="indefinite" restart="never" nodeType="tmRoot"/>
      </p:par>
    </p:tnLst>
  </p:timing>
  <p:hf hdr="0" ftr="0" dt="0"/>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Text only 1">
    <p:spTree>
      <p:nvGrpSpPr>
        <p:cNvPr id="1" name=""/>
        <p:cNvGrpSpPr/>
        <p:nvPr/>
      </p:nvGrpSpPr>
      <p:grpSpPr>
        <a:xfrm>
          <a:off x="0" y="0"/>
          <a:ext cx="0" cy="0"/>
          <a:chOff x="0" y="0"/>
          <a:chExt cx="0" cy="0"/>
        </a:xfrm>
      </p:grpSpPr>
      <p:sp>
        <p:nvSpPr>
          <p:cNvPr id="3" name="Rectangle 2"/>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sp>
        <p:nvSpPr>
          <p:cNvPr id="9"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cxnSp>
        <p:nvCxnSpPr>
          <p:cNvPr id="14" name="Straight Connector 13"/>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1"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13" name="Rectangle 12"/>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rPr>
              <a:t>© 2015 Quintiq</a:t>
            </a:r>
            <a:endParaRPr lang="en-US" sz="700" b="0" dirty="0">
              <a:solidFill>
                <a:srgbClr val="929699"/>
              </a:solidFill>
            </a:endParaRPr>
          </a:p>
        </p:txBody>
      </p:sp>
      <p:pic>
        <p:nvPicPr>
          <p:cNvPr id="10"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16" name="Text Placeholder 15"/>
          <p:cNvSpPr>
            <a:spLocks noGrp="1"/>
          </p:cNvSpPr>
          <p:nvPr>
            <p:ph type="body" sz="quarter" idx="10" hasCustomPrompt="1"/>
          </p:nvPr>
        </p:nvSpPr>
        <p:spPr>
          <a:xfrm>
            <a:off x="369888" y="1146175"/>
            <a:ext cx="8358187" cy="4756150"/>
          </a:xfrm>
          <a:prstGeom prst="rect">
            <a:avLst/>
          </a:prstGeom>
        </p:spPr>
        <p:txBody>
          <a:bodyPr/>
          <a:lstStyle>
            <a:lvl1pPr>
              <a:buFont typeface="Arial" pitchFamily="34" charset="0"/>
              <a:buChar char="•"/>
              <a:defRPr lang="en-US" dirty="0" smtClean="0">
                <a:solidFill>
                  <a:srgbClr val="4D4D4F"/>
                </a:solidFill>
              </a:defRPr>
            </a:lvl1pPr>
            <a:lvl2pPr>
              <a:buFont typeface="Arial" pitchFamily="34" charset="0"/>
              <a:buChar char="•"/>
              <a:defRPr lang="en-US" sz="1800" kern="1200" baseline="0" dirty="0" smtClean="0">
                <a:solidFill>
                  <a:srgbClr val="4D4D4F"/>
                </a:solidFill>
                <a:latin typeface="+mn-lt"/>
                <a:ea typeface="+mn-ea"/>
                <a:cs typeface="+mn-cs"/>
              </a:defRPr>
            </a:lvl2pPr>
            <a:lvl3pPr>
              <a:buFont typeface="Arial" pitchFamily="34" charset="0"/>
              <a:buChar char="•"/>
              <a:defRPr lang="en-US" sz="1600" kern="1200" baseline="0" dirty="0" smtClean="0">
                <a:solidFill>
                  <a:srgbClr val="4D4D4F"/>
                </a:solidFill>
                <a:latin typeface="+mn-lt"/>
                <a:ea typeface="+mn-ea"/>
                <a:cs typeface="+mn-cs"/>
              </a:defRPr>
            </a:lvl3pPr>
            <a:lvl4pPr>
              <a:buFont typeface="Arial" pitchFamily="34" charset="0"/>
              <a:buChar char="•"/>
              <a:defRPr lang="en-US" sz="1400" kern="1200" baseline="0" dirty="0" smtClean="0">
                <a:solidFill>
                  <a:srgbClr val="4D4D4F"/>
                </a:solidFill>
                <a:latin typeface="+mn-lt"/>
                <a:ea typeface="+mn-ea"/>
                <a:cs typeface="+mn-cs"/>
              </a:defRPr>
            </a:lvl4pPr>
            <a:lvl5pPr>
              <a:buFont typeface="Arial" pitchFamily="34" charset="0"/>
              <a:buChar char="•"/>
              <a:defRPr lang="en-US" sz="1400" kern="1200" baseline="0" dirty="0">
                <a:solidFill>
                  <a:srgbClr val="4D4D4F"/>
                </a:solidFill>
                <a:latin typeface="+mn-lt"/>
                <a:ea typeface="+mn-ea"/>
                <a:cs typeface="+mn-cs"/>
              </a:defRPr>
            </a:lvl5pPr>
          </a:lstStyle>
          <a:p>
            <a:pPr lvl="0"/>
            <a:r>
              <a:rPr lang="en-US" dirty="0" smtClean="0"/>
              <a:t>Bullet text in sentence case</a:t>
            </a:r>
          </a:p>
          <a:p>
            <a:pPr marL="742950" lvl="1" indent="-285750" algn="l" defTabSz="914400" rtl="0" eaLnBrk="1" latinLnBrk="0" hangingPunct="1">
              <a:lnSpc>
                <a:spcPct val="150000"/>
              </a:lnSpc>
              <a:spcBef>
                <a:spcPts val="0"/>
              </a:spcBef>
              <a:buFont typeface="Arial" pitchFamily="34" charset="0"/>
              <a:buChar char="–"/>
            </a:pPr>
            <a:r>
              <a:rPr lang="en-US" dirty="0" smtClean="0"/>
              <a:t>Adjust font size according to preference. </a:t>
            </a:r>
          </a:p>
          <a:p>
            <a:pPr marL="1143000" lvl="2" indent="-228600" algn="l" defTabSz="914400" rtl="0" eaLnBrk="1" latinLnBrk="0" hangingPunct="1">
              <a:lnSpc>
                <a:spcPct val="150000"/>
              </a:lnSpc>
              <a:spcBef>
                <a:spcPts val="0"/>
              </a:spcBef>
              <a:buFont typeface="Arial" pitchFamily="34" charset="0"/>
              <a:buChar char="•"/>
            </a:pPr>
            <a:r>
              <a:rPr lang="en-US" dirty="0" smtClean="0"/>
              <a:t>Bigger sized fonts are better </a:t>
            </a:r>
          </a:p>
          <a:p>
            <a:pPr marL="1143000" lvl="2" indent="-228600" algn="l" defTabSz="914400" rtl="0" eaLnBrk="1" latinLnBrk="0" hangingPunct="1">
              <a:lnSpc>
                <a:spcPct val="150000"/>
              </a:lnSpc>
              <a:spcBef>
                <a:spcPts val="0"/>
              </a:spcBef>
              <a:buFont typeface="Arial" pitchFamily="34" charset="0"/>
              <a:buChar char="•"/>
            </a:pPr>
            <a:r>
              <a:rPr lang="en-US" dirty="0" smtClean="0"/>
              <a:t>The lower the level of text, the smaller the font</a:t>
            </a:r>
          </a:p>
          <a:p>
            <a:pPr marL="1600200" lvl="3" indent="-228600" algn="l" defTabSz="914400" rtl="0" eaLnBrk="1" latinLnBrk="0" hangingPunct="1">
              <a:lnSpc>
                <a:spcPct val="150000"/>
              </a:lnSpc>
              <a:spcBef>
                <a:spcPts val="0"/>
              </a:spcBef>
              <a:buFont typeface="Arial" pitchFamily="34" charset="0"/>
              <a:buChar char="–"/>
            </a:pPr>
            <a:r>
              <a:rPr lang="en-US" dirty="0" smtClean="0"/>
              <a:t>Fonts should never be less than 12pt in size</a:t>
            </a:r>
          </a:p>
          <a:p>
            <a:pPr marL="2057400" lvl="4" indent="-228600" algn="l" defTabSz="914400" rtl="0" eaLnBrk="1" latinLnBrk="0" hangingPunct="1">
              <a:lnSpc>
                <a:spcPct val="150000"/>
              </a:lnSpc>
              <a:spcBef>
                <a:spcPts val="0"/>
              </a:spcBef>
              <a:buFont typeface="Arial" pitchFamily="34" charset="0"/>
              <a:buChar char="»"/>
            </a:pPr>
            <a:r>
              <a:rPr lang="en-US" dirty="0" smtClean="0"/>
              <a:t>Exceptions to the 12pt rule would be small copyright information, dates , or anything not related to the main content</a:t>
            </a:r>
            <a:endParaRPr lang="en-US" dirty="0"/>
          </a:p>
        </p:txBody>
      </p:sp>
    </p:spTree>
    <p:extLst>
      <p:ext uri="{BB962C8B-B14F-4D97-AF65-F5344CB8AC3E}">
        <p14:creationId xmlns:p14="http://schemas.microsoft.com/office/powerpoint/2010/main" val="4248763086"/>
      </p:ext>
    </p:extLst>
  </p:cSld>
  <p:clrMapOvr>
    <a:masterClrMapping/>
  </p:clrMapOvr>
  <p:hf hdr="0" ftr="0" dt="0"/>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Text only 2">
    <p:spTree>
      <p:nvGrpSpPr>
        <p:cNvPr id="1" name=""/>
        <p:cNvGrpSpPr/>
        <p:nvPr/>
      </p:nvGrpSpPr>
      <p:grpSpPr>
        <a:xfrm>
          <a:off x="0" y="0"/>
          <a:ext cx="0" cy="0"/>
          <a:chOff x="0" y="0"/>
          <a:chExt cx="0" cy="0"/>
        </a:xfrm>
      </p:grpSpPr>
      <p:sp>
        <p:nvSpPr>
          <p:cNvPr id="9"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sp>
        <p:nvSpPr>
          <p:cNvPr id="16" name="Text Placeholder 15"/>
          <p:cNvSpPr>
            <a:spLocks noGrp="1"/>
          </p:cNvSpPr>
          <p:nvPr>
            <p:ph type="body" sz="quarter" idx="10" hasCustomPrompt="1"/>
          </p:nvPr>
        </p:nvSpPr>
        <p:spPr>
          <a:xfrm>
            <a:off x="369888" y="1146175"/>
            <a:ext cx="8358187" cy="4756150"/>
          </a:xfrm>
          <a:prstGeom prst="rect">
            <a:avLst/>
          </a:prstGeom>
        </p:spPr>
        <p:txBody>
          <a:bodyPr/>
          <a:lstStyle>
            <a:lvl1pPr>
              <a:buFont typeface="Arial" pitchFamily="34" charset="0"/>
              <a:buChar char="•"/>
              <a:defRPr lang="en-US" dirty="0" smtClean="0">
                <a:solidFill>
                  <a:srgbClr val="4D4D4F"/>
                </a:solidFill>
              </a:defRPr>
            </a:lvl1pPr>
            <a:lvl2pPr>
              <a:buFont typeface="Arial" pitchFamily="34" charset="0"/>
              <a:buChar char="•"/>
              <a:defRPr lang="en-US" sz="1800" kern="1200" baseline="0" dirty="0" smtClean="0">
                <a:solidFill>
                  <a:srgbClr val="4D4D4F"/>
                </a:solidFill>
                <a:latin typeface="+mn-lt"/>
                <a:ea typeface="+mn-ea"/>
                <a:cs typeface="+mn-cs"/>
              </a:defRPr>
            </a:lvl2pPr>
            <a:lvl3pPr>
              <a:buFont typeface="Arial" pitchFamily="34" charset="0"/>
              <a:buChar char="•"/>
              <a:defRPr lang="en-US" sz="1600" kern="1200" baseline="0" dirty="0" smtClean="0">
                <a:solidFill>
                  <a:srgbClr val="4D4D4F"/>
                </a:solidFill>
                <a:latin typeface="+mn-lt"/>
                <a:ea typeface="+mn-ea"/>
                <a:cs typeface="+mn-cs"/>
              </a:defRPr>
            </a:lvl3pPr>
            <a:lvl4pPr>
              <a:buFont typeface="Arial" pitchFamily="34" charset="0"/>
              <a:buChar char="•"/>
              <a:defRPr lang="en-US" sz="1400" kern="1200" baseline="0" dirty="0" smtClean="0">
                <a:solidFill>
                  <a:srgbClr val="4D4D4F"/>
                </a:solidFill>
                <a:latin typeface="+mn-lt"/>
                <a:ea typeface="+mn-ea"/>
                <a:cs typeface="+mn-cs"/>
              </a:defRPr>
            </a:lvl4pPr>
            <a:lvl5pPr>
              <a:buFont typeface="Arial" pitchFamily="34" charset="0"/>
              <a:buChar char="•"/>
              <a:defRPr lang="en-US" sz="1400" kern="1200" baseline="0" dirty="0">
                <a:solidFill>
                  <a:srgbClr val="4D4D4F"/>
                </a:solidFill>
                <a:latin typeface="+mn-lt"/>
                <a:ea typeface="+mn-ea"/>
                <a:cs typeface="+mn-cs"/>
              </a:defRPr>
            </a:lvl5pPr>
          </a:lstStyle>
          <a:p>
            <a:pPr lvl="0"/>
            <a:r>
              <a:rPr lang="en-US" dirty="0" smtClean="0"/>
              <a:t>Bullet text in sentence case</a:t>
            </a:r>
          </a:p>
          <a:p>
            <a:pPr marL="742950" lvl="1" indent="-285750" algn="l" defTabSz="914400" rtl="0" eaLnBrk="1" latinLnBrk="0" hangingPunct="1">
              <a:lnSpc>
                <a:spcPct val="150000"/>
              </a:lnSpc>
              <a:spcBef>
                <a:spcPts val="0"/>
              </a:spcBef>
              <a:buFont typeface="Arial" pitchFamily="34" charset="0"/>
              <a:buChar char="–"/>
            </a:pPr>
            <a:r>
              <a:rPr lang="en-US" dirty="0" smtClean="0"/>
              <a:t>Adjust font size according to preference. </a:t>
            </a:r>
          </a:p>
          <a:p>
            <a:pPr marL="1143000" lvl="2" indent="-228600" algn="l" defTabSz="914400" rtl="0" eaLnBrk="1" latinLnBrk="0" hangingPunct="1">
              <a:lnSpc>
                <a:spcPct val="150000"/>
              </a:lnSpc>
              <a:spcBef>
                <a:spcPts val="0"/>
              </a:spcBef>
              <a:buFont typeface="Arial" pitchFamily="34" charset="0"/>
              <a:buChar char="•"/>
            </a:pPr>
            <a:r>
              <a:rPr lang="en-US" dirty="0" smtClean="0"/>
              <a:t>Bigger sized fonts are better </a:t>
            </a:r>
          </a:p>
          <a:p>
            <a:pPr marL="1143000" lvl="2" indent="-228600" algn="l" defTabSz="914400" rtl="0" eaLnBrk="1" latinLnBrk="0" hangingPunct="1">
              <a:lnSpc>
                <a:spcPct val="150000"/>
              </a:lnSpc>
              <a:spcBef>
                <a:spcPts val="0"/>
              </a:spcBef>
              <a:buFont typeface="Arial" pitchFamily="34" charset="0"/>
              <a:buChar char="•"/>
            </a:pPr>
            <a:r>
              <a:rPr lang="en-US" dirty="0" smtClean="0"/>
              <a:t>The lower the level of text, the smaller the font</a:t>
            </a:r>
          </a:p>
          <a:p>
            <a:pPr marL="1600200" lvl="3" indent="-228600" algn="l" defTabSz="914400" rtl="0" eaLnBrk="1" latinLnBrk="0" hangingPunct="1">
              <a:lnSpc>
                <a:spcPct val="150000"/>
              </a:lnSpc>
              <a:spcBef>
                <a:spcPts val="0"/>
              </a:spcBef>
              <a:buFont typeface="Arial" pitchFamily="34" charset="0"/>
              <a:buChar char="–"/>
            </a:pPr>
            <a:r>
              <a:rPr lang="en-US" dirty="0" smtClean="0"/>
              <a:t>Fonts should never be less than 12pt in size</a:t>
            </a:r>
          </a:p>
          <a:p>
            <a:pPr marL="2057400" lvl="4" indent="-228600" algn="l" defTabSz="914400" rtl="0" eaLnBrk="1" latinLnBrk="0" hangingPunct="1">
              <a:lnSpc>
                <a:spcPct val="150000"/>
              </a:lnSpc>
              <a:spcBef>
                <a:spcPts val="0"/>
              </a:spcBef>
              <a:buFont typeface="Arial" pitchFamily="34" charset="0"/>
              <a:buChar char="»"/>
            </a:pPr>
            <a:r>
              <a:rPr lang="en-US" dirty="0" smtClean="0"/>
              <a:t>Exceptions to the 12pt rule would be small copyright information, dates , or anything not related to the main content</a:t>
            </a:r>
            <a:endParaRPr lang="en-US" dirty="0"/>
          </a:p>
        </p:txBody>
      </p:sp>
    </p:spTree>
    <p:extLst>
      <p:ext uri="{BB962C8B-B14F-4D97-AF65-F5344CB8AC3E}">
        <p14:creationId xmlns:p14="http://schemas.microsoft.com/office/powerpoint/2010/main" val="1606937211"/>
      </p:ext>
    </p:extLst>
  </p:cSld>
  <p:clrMapOvr>
    <a:masterClrMapping/>
  </p:clrMapOvr>
  <p:hf hdr="0" ftr="0" dt="0"/>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Free content 1">
    <p:spTree>
      <p:nvGrpSpPr>
        <p:cNvPr id="1" name=""/>
        <p:cNvGrpSpPr/>
        <p:nvPr/>
      </p:nvGrpSpPr>
      <p:grpSpPr>
        <a:xfrm>
          <a:off x="0" y="0"/>
          <a:ext cx="0" cy="0"/>
          <a:chOff x="0" y="0"/>
          <a:chExt cx="0" cy="0"/>
        </a:xfrm>
      </p:grpSpPr>
      <p:sp>
        <p:nvSpPr>
          <p:cNvPr id="3" name="Rectangle 2"/>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sp>
        <p:nvSpPr>
          <p:cNvPr id="9"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cxnSp>
        <p:nvCxnSpPr>
          <p:cNvPr id="14" name="Straight Connector 13"/>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12" name="Rectangle 11"/>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rPr>
              <a:t>© 2015 Quintiq</a:t>
            </a:r>
            <a:endParaRPr lang="en-US" sz="700" b="0" dirty="0">
              <a:solidFill>
                <a:srgbClr val="929699"/>
              </a:solidFill>
            </a:endParaRPr>
          </a:p>
        </p:txBody>
      </p:sp>
      <p:pic>
        <p:nvPicPr>
          <p:cNvPr id="8"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Tree>
    <p:extLst>
      <p:ext uri="{BB962C8B-B14F-4D97-AF65-F5344CB8AC3E}">
        <p14:creationId xmlns:p14="http://schemas.microsoft.com/office/powerpoint/2010/main" val="3119121670"/>
      </p:ext>
    </p:extLst>
  </p:cSld>
  <p:clrMapOvr>
    <a:masterClrMapping/>
  </p:clrMapOvr>
  <p:hf hdr="0" ftr="0" dt="0"/>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Two section text only 1">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47675"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Heading</a:t>
            </a:r>
          </a:p>
        </p:txBody>
      </p:sp>
      <p:sp>
        <p:nvSpPr>
          <p:cNvPr id="7"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sp>
        <p:nvSpPr>
          <p:cNvPr id="9" name="Text Placeholder 8"/>
          <p:cNvSpPr>
            <a:spLocks noGrp="1"/>
          </p:cNvSpPr>
          <p:nvPr>
            <p:ph type="body" sz="quarter" idx="10" hasCustomPrompt="1"/>
          </p:nvPr>
        </p:nvSpPr>
        <p:spPr>
          <a:xfrm>
            <a:off x="447675" y="1793875"/>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dirty="0" smtClean="0"/>
              <a:t>Bullet text in sentence case</a:t>
            </a:r>
          </a:p>
          <a:p>
            <a:pPr lvl="1"/>
            <a:r>
              <a:rPr lang="en-US" dirty="0" smtClean="0"/>
              <a:t>Adjust font size according to preference. </a:t>
            </a:r>
          </a:p>
          <a:p>
            <a:pPr lvl="2"/>
            <a:r>
              <a:rPr lang="en-US" dirty="0" smtClean="0"/>
              <a:t>Bigger sized fonts are better </a:t>
            </a:r>
          </a:p>
          <a:p>
            <a:pPr lvl="2"/>
            <a:r>
              <a:rPr lang="en-US" dirty="0" smtClean="0"/>
              <a:t>The lower the level of text, the smaller the font</a:t>
            </a:r>
          </a:p>
          <a:p>
            <a:pPr lvl="3"/>
            <a:r>
              <a:rPr lang="en-US" dirty="0" smtClean="0"/>
              <a:t>Fonts should never be less than 12pt in size</a:t>
            </a:r>
          </a:p>
          <a:p>
            <a:pPr lvl="4"/>
            <a:r>
              <a:rPr lang="en-US" dirty="0" smtClean="0"/>
              <a:t>Exceptions to the 12pt rule would be small copyright information, dates , or anything not related to the main content</a:t>
            </a:r>
          </a:p>
        </p:txBody>
      </p:sp>
      <p:sp>
        <p:nvSpPr>
          <p:cNvPr id="10" name="Text Placeholder 2"/>
          <p:cNvSpPr>
            <a:spLocks noGrp="1"/>
          </p:cNvSpPr>
          <p:nvPr>
            <p:ph type="body" idx="11" hasCustomPrompt="1"/>
          </p:nvPr>
        </p:nvSpPr>
        <p:spPr>
          <a:xfrm>
            <a:off x="4616491"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Heading</a:t>
            </a:r>
          </a:p>
        </p:txBody>
      </p:sp>
      <p:sp>
        <p:nvSpPr>
          <p:cNvPr id="8" name="Text Placeholder 8"/>
          <p:cNvSpPr>
            <a:spLocks noGrp="1"/>
          </p:cNvSpPr>
          <p:nvPr>
            <p:ph type="body" sz="quarter" idx="12" hasCustomPrompt="1"/>
          </p:nvPr>
        </p:nvSpPr>
        <p:spPr>
          <a:xfrm>
            <a:off x="4628065" y="1795804"/>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dirty="0" smtClean="0"/>
              <a:t>Bullet text in sentence case</a:t>
            </a:r>
          </a:p>
          <a:p>
            <a:pPr lvl="1"/>
            <a:r>
              <a:rPr lang="en-US" dirty="0" smtClean="0"/>
              <a:t>Adjust font size according to preference. </a:t>
            </a:r>
          </a:p>
          <a:p>
            <a:pPr lvl="2"/>
            <a:r>
              <a:rPr lang="en-US" dirty="0" smtClean="0"/>
              <a:t>Bigger sized fonts are better </a:t>
            </a:r>
          </a:p>
          <a:p>
            <a:pPr lvl="2"/>
            <a:r>
              <a:rPr lang="en-US" dirty="0" smtClean="0"/>
              <a:t>The lower the level of text, the smaller the font</a:t>
            </a:r>
          </a:p>
          <a:p>
            <a:pPr lvl="3"/>
            <a:r>
              <a:rPr lang="en-US" dirty="0" smtClean="0"/>
              <a:t>Fonts should never be less than 12pt in size</a:t>
            </a:r>
          </a:p>
          <a:p>
            <a:pPr lvl="4"/>
            <a:r>
              <a:rPr lang="en-US" dirty="0" smtClean="0"/>
              <a:t>Exceptions to the 12pt rule would be small copyright information, dates , or anything not related to the main content</a:t>
            </a:r>
          </a:p>
        </p:txBody>
      </p:sp>
      <p:sp>
        <p:nvSpPr>
          <p:cNvPr id="12" name="Rectangle 11"/>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13" name="Straight Connector 12"/>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15" name="Rectangle 14"/>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rPr>
              <a:t>© 2015 Quintiq</a:t>
            </a:r>
            <a:endParaRPr lang="en-US" sz="700" b="0" dirty="0">
              <a:solidFill>
                <a:srgbClr val="929699"/>
              </a:solidFill>
            </a:endParaRPr>
          </a:p>
        </p:txBody>
      </p:sp>
      <p:pic>
        <p:nvPicPr>
          <p:cNvPr id="16"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Tree>
    <p:extLst>
      <p:ext uri="{BB962C8B-B14F-4D97-AF65-F5344CB8AC3E}">
        <p14:creationId xmlns:p14="http://schemas.microsoft.com/office/powerpoint/2010/main" val="3889367081"/>
      </p:ext>
    </p:extLst>
  </p:cSld>
  <p:clrMapOvr>
    <a:masterClrMapping/>
  </p:clrMapOvr>
  <p:timing>
    <p:tnLst>
      <p:par>
        <p:cTn id="1" dur="indefinite" restart="never" nodeType="tmRoot"/>
      </p:par>
    </p:tnLst>
  </p:timing>
  <p:hf hdr="0" ftr="0" dt="0"/>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Two section text only 2">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47675"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Heading</a:t>
            </a:r>
          </a:p>
        </p:txBody>
      </p:sp>
      <p:sp>
        <p:nvSpPr>
          <p:cNvPr id="7"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sp>
        <p:nvSpPr>
          <p:cNvPr id="9" name="Text Placeholder 8"/>
          <p:cNvSpPr>
            <a:spLocks noGrp="1"/>
          </p:cNvSpPr>
          <p:nvPr>
            <p:ph type="body" sz="quarter" idx="10" hasCustomPrompt="1"/>
          </p:nvPr>
        </p:nvSpPr>
        <p:spPr>
          <a:xfrm>
            <a:off x="447675" y="1793875"/>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dirty="0" smtClean="0"/>
              <a:t>Bullet text in sentence case</a:t>
            </a:r>
          </a:p>
          <a:p>
            <a:pPr lvl="1"/>
            <a:r>
              <a:rPr lang="en-US" dirty="0" smtClean="0"/>
              <a:t>Adjust font size according to preference. </a:t>
            </a:r>
          </a:p>
          <a:p>
            <a:pPr lvl="2"/>
            <a:r>
              <a:rPr lang="en-US" dirty="0" smtClean="0"/>
              <a:t>Bigger sized fonts are better </a:t>
            </a:r>
          </a:p>
          <a:p>
            <a:pPr lvl="2"/>
            <a:r>
              <a:rPr lang="en-US" dirty="0" smtClean="0"/>
              <a:t>The lower the level of text, the smaller the font</a:t>
            </a:r>
          </a:p>
          <a:p>
            <a:pPr lvl="3"/>
            <a:r>
              <a:rPr lang="en-US" dirty="0" smtClean="0"/>
              <a:t>Fonts should never be less than 12pt in size</a:t>
            </a:r>
          </a:p>
          <a:p>
            <a:pPr lvl="4"/>
            <a:r>
              <a:rPr lang="en-US" dirty="0" smtClean="0"/>
              <a:t>Exceptions to the 12pt rule would be small copyright information, dates , or anything not related to the main content</a:t>
            </a:r>
          </a:p>
        </p:txBody>
      </p:sp>
      <p:sp>
        <p:nvSpPr>
          <p:cNvPr id="10" name="Text Placeholder 2"/>
          <p:cNvSpPr>
            <a:spLocks noGrp="1"/>
          </p:cNvSpPr>
          <p:nvPr>
            <p:ph type="body" idx="11" hasCustomPrompt="1"/>
          </p:nvPr>
        </p:nvSpPr>
        <p:spPr>
          <a:xfrm>
            <a:off x="4616491"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Heading</a:t>
            </a:r>
          </a:p>
        </p:txBody>
      </p:sp>
      <p:sp>
        <p:nvSpPr>
          <p:cNvPr id="8" name="Text Placeholder 8"/>
          <p:cNvSpPr>
            <a:spLocks noGrp="1"/>
          </p:cNvSpPr>
          <p:nvPr>
            <p:ph type="body" sz="quarter" idx="12" hasCustomPrompt="1"/>
          </p:nvPr>
        </p:nvSpPr>
        <p:spPr>
          <a:xfrm>
            <a:off x="4628065" y="1795804"/>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dirty="0" smtClean="0"/>
              <a:t>Bullet text in sentence case</a:t>
            </a:r>
          </a:p>
          <a:p>
            <a:pPr lvl="1"/>
            <a:r>
              <a:rPr lang="en-US" dirty="0" smtClean="0"/>
              <a:t>Adjust font size according to preference. </a:t>
            </a:r>
          </a:p>
          <a:p>
            <a:pPr lvl="2"/>
            <a:r>
              <a:rPr lang="en-US" dirty="0" smtClean="0"/>
              <a:t>Bigger sized fonts are better </a:t>
            </a:r>
          </a:p>
          <a:p>
            <a:pPr lvl="2"/>
            <a:r>
              <a:rPr lang="en-US" dirty="0" smtClean="0"/>
              <a:t>The lower the level of text, the smaller the font</a:t>
            </a:r>
          </a:p>
          <a:p>
            <a:pPr lvl="3"/>
            <a:r>
              <a:rPr lang="en-US" dirty="0" smtClean="0"/>
              <a:t>Fonts should never be less than 12pt in size</a:t>
            </a:r>
          </a:p>
          <a:p>
            <a:pPr lvl="4"/>
            <a:r>
              <a:rPr lang="en-US" dirty="0" smtClean="0"/>
              <a:t>Exceptions to the 12pt rule would be small copyright information, dates , or anything not related to the main content</a:t>
            </a:r>
          </a:p>
        </p:txBody>
      </p:sp>
    </p:spTree>
    <p:extLst>
      <p:ext uri="{BB962C8B-B14F-4D97-AF65-F5344CB8AC3E}">
        <p14:creationId xmlns:p14="http://schemas.microsoft.com/office/powerpoint/2010/main" val="956691857"/>
      </p:ext>
    </p:extLst>
  </p:cSld>
  <p:clrMapOvr>
    <a:masterClrMapping/>
  </p:clrMapOvr>
  <p:timing>
    <p:tnLst>
      <p:par>
        <p:cTn id="1" dur="indefinite" restart="never" nodeType="tmRoot"/>
      </p:par>
    </p:tnLst>
  </p:timing>
  <p:hf hdr="0" ftr="0" dt="0"/>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Content and image 1">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29200" y="1298782"/>
            <a:ext cx="3657600" cy="4476750"/>
          </a:xfrm>
          <a:prstGeom prst="rect">
            <a:avLst/>
          </a:prstGeo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pic>
        <p:nvPicPr>
          <p:cNvPr id="16" name="Picture 19" descr="cube-01.png"/>
          <p:cNvPicPr>
            <a:picLocks noChangeAspect="1"/>
          </p:cNvPicPr>
          <p:nvPr/>
        </p:nvPicPr>
        <p:blipFill>
          <a:blip r:embed="rId2" cstate="email"/>
          <a:srcRect/>
          <a:stretch>
            <a:fillRect/>
          </a:stretch>
        </p:blipFill>
        <p:spPr bwMode="auto">
          <a:xfrm>
            <a:off x="6520485" y="4066250"/>
            <a:ext cx="2172102" cy="1686368"/>
          </a:xfrm>
          <a:prstGeom prst="rect">
            <a:avLst/>
          </a:prstGeom>
          <a:noFill/>
          <a:ln w="9525">
            <a:noFill/>
            <a:miter lim="800000"/>
            <a:headEnd/>
            <a:tailEnd/>
          </a:ln>
        </p:spPr>
      </p:pic>
      <p:sp>
        <p:nvSpPr>
          <p:cNvPr id="9"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sp>
        <p:nvSpPr>
          <p:cNvPr id="8" name="Text Placeholder 2"/>
          <p:cNvSpPr>
            <a:spLocks noGrp="1"/>
          </p:cNvSpPr>
          <p:nvPr>
            <p:ph type="body" idx="10" hasCustomPrompt="1"/>
          </p:nvPr>
        </p:nvSpPr>
        <p:spPr>
          <a:xfrm>
            <a:off x="447675" y="1220788"/>
            <a:ext cx="4040188"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Heading</a:t>
            </a:r>
          </a:p>
        </p:txBody>
      </p:sp>
      <p:sp>
        <p:nvSpPr>
          <p:cNvPr id="7" name="Rectangle 6"/>
          <p:cNvSpPr/>
          <p:nvPr/>
        </p:nvSpPr>
        <p:spPr bwMode="auto">
          <a:xfrm>
            <a:off x="0" y="6384257"/>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11" name="Straight Connector 10"/>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2"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13" name="Rectangle 12"/>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rPr>
              <a:t>© 2015 Quintiq</a:t>
            </a:r>
            <a:endParaRPr lang="en-US" sz="700" b="0" dirty="0">
              <a:solidFill>
                <a:srgbClr val="929699"/>
              </a:solidFill>
            </a:endParaRPr>
          </a:p>
        </p:txBody>
      </p:sp>
      <p:pic>
        <p:nvPicPr>
          <p:cNvPr id="14"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17" name="Text Placeholder 16"/>
          <p:cNvSpPr>
            <a:spLocks noGrp="1"/>
          </p:cNvSpPr>
          <p:nvPr>
            <p:ph type="body" sz="quarter" idx="11" hasCustomPrompt="1"/>
          </p:nvPr>
        </p:nvSpPr>
        <p:spPr>
          <a:xfrm>
            <a:off x="463550" y="1817688"/>
            <a:ext cx="4051300" cy="4456112"/>
          </a:xfrm>
          <a:prstGeom prst="rect">
            <a:avLst/>
          </a:prstGeom>
        </p:spPr>
        <p:txBody>
          <a:bodyPr/>
          <a:lstStyle>
            <a:lvl1pPr marL="173038" indent="-173038">
              <a:buFont typeface="Arial" pitchFamily="34" charset="0"/>
              <a:buChar char="•"/>
              <a:defRPr>
                <a:solidFill>
                  <a:srgbClr val="4D4D4F"/>
                </a:solidFill>
              </a:defRPr>
            </a:lvl1pPr>
            <a:lvl2pPr>
              <a:defRPr>
                <a:solidFill>
                  <a:srgbClr val="4D4D4F"/>
                </a:solidFill>
              </a:defRPr>
            </a:lvl2pPr>
            <a:lvl3pPr>
              <a:defRPr>
                <a:solidFill>
                  <a:srgbClr val="4D4D4F"/>
                </a:solidFill>
              </a:defRPr>
            </a:lvl3pPr>
            <a:lvl4pPr>
              <a:defRPr>
                <a:solidFill>
                  <a:srgbClr val="4D4D4F"/>
                </a:solidFill>
              </a:defRPr>
            </a:lvl4pPr>
            <a:lvl5pPr>
              <a:defRPr>
                <a:solidFill>
                  <a:srgbClr val="4D4D4F"/>
                </a:solidFill>
              </a:defRPr>
            </a:lvl5pPr>
          </a:lstStyle>
          <a:p>
            <a:pPr lvl="0"/>
            <a:r>
              <a:rPr lang="en-US" dirty="0" smtClean="0"/>
              <a:t>Bullet text 20pt Calibri font in sentence case</a:t>
            </a:r>
          </a:p>
          <a:p>
            <a:pPr lvl="1"/>
            <a:r>
              <a:rPr lang="en-US" dirty="0" smtClean="0"/>
              <a:t>Adjust font size according to preference. Consistency is key. </a:t>
            </a:r>
          </a:p>
          <a:p>
            <a:pPr lvl="2"/>
            <a:r>
              <a:rPr lang="en-US" dirty="0" smtClean="0"/>
              <a:t>Bigger sized fonts are better </a:t>
            </a:r>
          </a:p>
          <a:p>
            <a:pPr lvl="2"/>
            <a:r>
              <a:rPr lang="en-US" dirty="0" smtClean="0"/>
              <a:t>The lower the level of text, the smaller the font</a:t>
            </a:r>
          </a:p>
          <a:p>
            <a:pPr lvl="3"/>
            <a:r>
              <a:rPr lang="en-US" dirty="0" smtClean="0"/>
              <a:t>Fonts should never be less than 12pt in size</a:t>
            </a:r>
          </a:p>
          <a:p>
            <a:pPr lvl="4"/>
            <a:r>
              <a:rPr lang="en-US" dirty="0" smtClean="0"/>
              <a:t>Exceptions to the 12pt rule would be small copyright information, dates , or anything not related to the main content</a:t>
            </a:r>
          </a:p>
          <a:p>
            <a:pPr lvl="4"/>
            <a:endParaRPr lang="en-US" dirty="0"/>
          </a:p>
        </p:txBody>
      </p:sp>
    </p:spTree>
    <p:extLst>
      <p:ext uri="{BB962C8B-B14F-4D97-AF65-F5344CB8AC3E}">
        <p14:creationId xmlns:p14="http://schemas.microsoft.com/office/powerpoint/2010/main" val="2830371999"/>
      </p:ext>
    </p:extLst>
  </p:cSld>
  <p:clrMapOvr>
    <a:masterClrMapping/>
  </p:clrMapOvr>
  <p:timing>
    <p:tnLst>
      <p:par>
        <p:cTn id="1" dur="indefinite" restart="never" nodeType="tmRoot"/>
      </p:par>
    </p:tnLst>
  </p:timing>
  <p:hf hdr="0" ftr="0" dt="0"/>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Content and image 2">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29200" y="1298782"/>
            <a:ext cx="3657600" cy="4476750"/>
          </a:xfrm>
          <a:prstGeom prst="rect">
            <a:avLst/>
          </a:prstGeo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pic>
        <p:nvPicPr>
          <p:cNvPr id="16" name="Picture 19" descr="cube-01.png"/>
          <p:cNvPicPr>
            <a:picLocks noChangeAspect="1"/>
          </p:cNvPicPr>
          <p:nvPr/>
        </p:nvPicPr>
        <p:blipFill>
          <a:blip r:embed="rId2" cstate="email"/>
          <a:srcRect/>
          <a:stretch>
            <a:fillRect/>
          </a:stretch>
        </p:blipFill>
        <p:spPr bwMode="auto">
          <a:xfrm>
            <a:off x="6520485" y="4066250"/>
            <a:ext cx="2172102" cy="1686368"/>
          </a:xfrm>
          <a:prstGeom prst="rect">
            <a:avLst/>
          </a:prstGeom>
          <a:noFill/>
          <a:ln w="9525">
            <a:noFill/>
            <a:miter lim="800000"/>
            <a:headEnd/>
            <a:tailEnd/>
          </a:ln>
        </p:spPr>
      </p:pic>
      <p:sp>
        <p:nvSpPr>
          <p:cNvPr id="9"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sp>
        <p:nvSpPr>
          <p:cNvPr id="8" name="Text Placeholder 2"/>
          <p:cNvSpPr>
            <a:spLocks noGrp="1"/>
          </p:cNvSpPr>
          <p:nvPr>
            <p:ph type="body" idx="10" hasCustomPrompt="1"/>
          </p:nvPr>
        </p:nvSpPr>
        <p:spPr>
          <a:xfrm>
            <a:off x="447675" y="1220788"/>
            <a:ext cx="4040188"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Heading</a:t>
            </a:r>
          </a:p>
        </p:txBody>
      </p:sp>
      <p:sp>
        <p:nvSpPr>
          <p:cNvPr id="17" name="Text Placeholder 16"/>
          <p:cNvSpPr>
            <a:spLocks noGrp="1"/>
          </p:cNvSpPr>
          <p:nvPr>
            <p:ph type="body" sz="quarter" idx="11" hasCustomPrompt="1"/>
          </p:nvPr>
        </p:nvSpPr>
        <p:spPr>
          <a:xfrm>
            <a:off x="463550" y="1817688"/>
            <a:ext cx="4051300" cy="4456112"/>
          </a:xfrm>
          <a:prstGeom prst="rect">
            <a:avLst/>
          </a:prstGeom>
        </p:spPr>
        <p:txBody>
          <a:bodyPr/>
          <a:lstStyle>
            <a:lvl1pPr marL="173038" indent="-173038">
              <a:buFont typeface="Arial" pitchFamily="34" charset="0"/>
              <a:buChar char="•"/>
              <a:defRPr>
                <a:solidFill>
                  <a:srgbClr val="4D4D4F"/>
                </a:solidFill>
              </a:defRPr>
            </a:lvl1pPr>
            <a:lvl2pPr>
              <a:defRPr>
                <a:solidFill>
                  <a:srgbClr val="4D4D4F"/>
                </a:solidFill>
              </a:defRPr>
            </a:lvl2pPr>
            <a:lvl3pPr>
              <a:defRPr>
                <a:solidFill>
                  <a:srgbClr val="4D4D4F"/>
                </a:solidFill>
              </a:defRPr>
            </a:lvl3pPr>
            <a:lvl4pPr>
              <a:defRPr>
                <a:solidFill>
                  <a:srgbClr val="4D4D4F"/>
                </a:solidFill>
              </a:defRPr>
            </a:lvl4pPr>
            <a:lvl5pPr>
              <a:defRPr>
                <a:solidFill>
                  <a:srgbClr val="4D4D4F"/>
                </a:solidFill>
              </a:defRPr>
            </a:lvl5pPr>
          </a:lstStyle>
          <a:p>
            <a:pPr lvl="0"/>
            <a:r>
              <a:rPr lang="en-US" dirty="0" smtClean="0"/>
              <a:t>Bullet text 20pt Calibri font in sentence case</a:t>
            </a:r>
          </a:p>
          <a:p>
            <a:pPr lvl="1"/>
            <a:r>
              <a:rPr lang="en-US" dirty="0" smtClean="0"/>
              <a:t>Adjust font size according to preference. Consistency is key. </a:t>
            </a:r>
          </a:p>
          <a:p>
            <a:pPr lvl="2"/>
            <a:r>
              <a:rPr lang="en-US" dirty="0" smtClean="0"/>
              <a:t>Bigger sized fonts are better </a:t>
            </a:r>
          </a:p>
          <a:p>
            <a:pPr lvl="2"/>
            <a:r>
              <a:rPr lang="en-US" dirty="0" smtClean="0"/>
              <a:t>The lower the level of text, the smaller the font</a:t>
            </a:r>
          </a:p>
          <a:p>
            <a:pPr lvl="3"/>
            <a:r>
              <a:rPr lang="en-US" dirty="0" smtClean="0"/>
              <a:t>Fonts should never be less than 12pt in size</a:t>
            </a:r>
          </a:p>
          <a:p>
            <a:pPr lvl="4"/>
            <a:r>
              <a:rPr lang="en-US" dirty="0" smtClean="0"/>
              <a:t>Exceptions to the 12pt rule would be small copyright information, dates , or anything not related to the main content</a:t>
            </a:r>
          </a:p>
          <a:p>
            <a:pPr lvl="4"/>
            <a:endParaRPr lang="en-US" dirty="0"/>
          </a:p>
        </p:txBody>
      </p:sp>
    </p:spTree>
    <p:extLst>
      <p:ext uri="{BB962C8B-B14F-4D97-AF65-F5344CB8AC3E}">
        <p14:creationId xmlns:p14="http://schemas.microsoft.com/office/powerpoint/2010/main" val="2126107011"/>
      </p:ext>
    </p:extLst>
  </p:cSld>
  <p:clrMapOvr>
    <a:masterClrMapping/>
  </p:clrMapOvr>
  <p:timing>
    <p:tnLst>
      <p:par>
        <p:cTn id="1" dur="indefinite" restart="never" nodeType="tmRoot"/>
      </p:par>
    </p:tnLst>
  </p:timing>
  <p:hf hdr="0" ftr="0" dt="0"/>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Customer quotes">
    <p:spTree>
      <p:nvGrpSpPr>
        <p:cNvPr id="1" name=""/>
        <p:cNvGrpSpPr/>
        <p:nvPr/>
      </p:nvGrpSpPr>
      <p:grpSpPr>
        <a:xfrm>
          <a:off x="0" y="0"/>
          <a:ext cx="0" cy="0"/>
          <a:chOff x="0" y="0"/>
          <a:chExt cx="0" cy="0"/>
        </a:xfrm>
      </p:grpSpPr>
      <p:sp>
        <p:nvSpPr>
          <p:cNvPr id="17" name="Picture Placeholder 2"/>
          <p:cNvSpPr>
            <a:spLocks noGrp="1"/>
          </p:cNvSpPr>
          <p:nvPr>
            <p:ph type="pic" idx="1"/>
          </p:nvPr>
        </p:nvSpPr>
        <p:spPr>
          <a:xfrm>
            <a:off x="457200" y="1276350"/>
            <a:ext cx="8193024" cy="2313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13" name="TextBox 13"/>
          <p:cNvSpPr txBox="1">
            <a:spLocks noChangeArrowheads="1"/>
          </p:cNvSpPr>
          <p:nvPr/>
        </p:nvSpPr>
        <p:spPr bwMode="auto">
          <a:xfrm>
            <a:off x="479827" y="2395959"/>
            <a:ext cx="6603879" cy="1200329"/>
          </a:xfrm>
          <a:prstGeom prst="rect">
            <a:avLst/>
          </a:prstGeom>
          <a:noFill/>
          <a:ln w="9525">
            <a:noFill/>
            <a:miter lim="800000"/>
            <a:headEnd/>
            <a:tailEnd/>
          </a:ln>
        </p:spPr>
        <p:txBody>
          <a:bodyPr wrap="square">
            <a:spAutoFit/>
          </a:bodyPr>
          <a:lstStyle/>
          <a:p>
            <a:pPr marL="285750" indent="-285750" algn="l" defTabSz="457200" eaLnBrk="1" hangingPunct="1">
              <a:spcBef>
                <a:spcPct val="0"/>
              </a:spcBef>
              <a:buSzTx/>
              <a:buFont typeface="Arial" pitchFamily="34" charset="0"/>
              <a:buChar char="•"/>
              <a:defRPr/>
            </a:pPr>
            <a:r>
              <a:rPr lang="en-US" dirty="0" smtClean="0">
                <a:solidFill>
                  <a:prstClr val="white">
                    <a:lumMod val="65000"/>
                  </a:prstClr>
                </a:solidFill>
              </a:rPr>
              <a:t>Use only one image per slide</a:t>
            </a:r>
          </a:p>
          <a:p>
            <a:pPr marL="285750" indent="-285750">
              <a:buFont typeface="Arial" pitchFamily="34" charset="0"/>
              <a:buChar char="•"/>
            </a:pPr>
            <a:r>
              <a:rPr lang="en-US" dirty="0" smtClean="0">
                <a:solidFill>
                  <a:prstClr val="white">
                    <a:lumMod val="65000"/>
                  </a:prstClr>
                </a:solidFill>
              </a:rPr>
              <a:t>Use a good quality picture. Do not stretch or skew a picture to fit </a:t>
            </a:r>
            <a:endParaRPr lang="en-US" dirty="0">
              <a:solidFill>
                <a:prstClr val="white">
                  <a:lumMod val="65000"/>
                </a:prstClr>
              </a:solidFill>
            </a:endParaRPr>
          </a:p>
          <a:p>
            <a:pPr marL="285750" indent="-285750">
              <a:buFont typeface="Arial" pitchFamily="34" charset="0"/>
              <a:buChar char="•"/>
            </a:pPr>
            <a:r>
              <a:rPr lang="en-US" dirty="0">
                <a:solidFill>
                  <a:prstClr val="white">
                    <a:lumMod val="65000"/>
                  </a:prstClr>
                </a:solidFill>
              </a:rPr>
              <a:t>The cube pattern should only be placed at the bottom right corner of the image</a:t>
            </a:r>
          </a:p>
        </p:txBody>
      </p:sp>
      <p:pic>
        <p:nvPicPr>
          <p:cNvPr id="9" name="Picture 2" descr="cube-01.png"/>
          <p:cNvPicPr>
            <a:picLocks noChangeAspect="1"/>
          </p:cNvPicPr>
          <p:nvPr/>
        </p:nvPicPr>
        <p:blipFill>
          <a:blip r:embed="rId2" cstate="email"/>
          <a:srcRect/>
          <a:stretch>
            <a:fillRect/>
          </a:stretch>
        </p:blipFill>
        <p:spPr bwMode="auto">
          <a:xfrm>
            <a:off x="6682683" y="2046732"/>
            <a:ext cx="1967541" cy="1543050"/>
          </a:xfrm>
          <a:prstGeom prst="rect">
            <a:avLst/>
          </a:prstGeom>
          <a:noFill/>
          <a:ln w="9525">
            <a:noFill/>
            <a:miter lim="800000"/>
            <a:headEnd/>
            <a:tailEnd/>
          </a:ln>
        </p:spPr>
      </p:pic>
      <p:sp>
        <p:nvSpPr>
          <p:cNvPr id="6" name="Rectangle 5"/>
          <p:cNvSpPr/>
          <p:nvPr/>
        </p:nvSpPr>
        <p:spPr>
          <a:xfrm>
            <a:off x="5641489" y="3816349"/>
            <a:ext cx="46038" cy="2040591"/>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30" name="Rectangle 29"/>
          <p:cNvSpPr/>
          <p:nvPr/>
        </p:nvSpPr>
        <p:spPr>
          <a:xfrm>
            <a:off x="2540259" y="3816349"/>
            <a:ext cx="46038" cy="2040591"/>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22"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sp>
        <p:nvSpPr>
          <p:cNvPr id="31" name="Text Placeholder 28"/>
          <p:cNvSpPr>
            <a:spLocks noGrp="1"/>
          </p:cNvSpPr>
          <p:nvPr>
            <p:ph type="body" sz="quarter" idx="17" hasCustomPrompt="1"/>
          </p:nvPr>
        </p:nvSpPr>
        <p:spPr>
          <a:xfrm>
            <a:off x="5780024" y="3868154"/>
            <a:ext cx="2870200" cy="1481138"/>
          </a:xfrm>
          <a:prstGeom prst="rect">
            <a:avLst/>
          </a:prstGeom>
        </p:spPr>
        <p:txBody>
          <a:bodyPr/>
          <a:lstStyle>
            <a:lvl1pPr marL="0" indent="0">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dirty="0" smtClean="0"/>
              <a:t>“We think Quintiq is the best in the world, ever.” </a:t>
            </a:r>
            <a:endParaRPr lang="en-US" dirty="0"/>
          </a:p>
        </p:txBody>
      </p:sp>
      <p:sp>
        <p:nvSpPr>
          <p:cNvPr id="34" name="Text Placeholder 32"/>
          <p:cNvSpPr>
            <a:spLocks noGrp="1"/>
          </p:cNvSpPr>
          <p:nvPr>
            <p:ph type="body" sz="quarter" idx="19" hasCustomPrompt="1"/>
          </p:nvPr>
        </p:nvSpPr>
        <p:spPr>
          <a:xfrm>
            <a:off x="5770224" y="5453806"/>
            <a:ext cx="2880000" cy="496888"/>
          </a:xfrm>
          <a:prstGeom prst="rect">
            <a:avLst/>
          </a:prstGeom>
        </p:spPr>
        <p:txBody>
          <a:bodyPr/>
          <a:lstStyle>
            <a:lvl1pPr>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dirty="0" smtClean="0"/>
              <a:t>Name 2, Designation</a:t>
            </a:r>
            <a:endParaRPr lang="en-US" dirty="0"/>
          </a:p>
        </p:txBody>
      </p:sp>
      <p:sp>
        <p:nvSpPr>
          <p:cNvPr id="35" name="Text Placeholder 28"/>
          <p:cNvSpPr>
            <a:spLocks noGrp="1"/>
          </p:cNvSpPr>
          <p:nvPr>
            <p:ph type="body" sz="quarter" idx="20" hasCustomPrompt="1"/>
          </p:nvPr>
        </p:nvSpPr>
        <p:spPr>
          <a:xfrm>
            <a:off x="2678793" y="3881657"/>
            <a:ext cx="2870200" cy="1481138"/>
          </a:xfrm>
          <a:prstGeom prst="rect">
            <a:avLst/>
          </a:prstGeom>
        </p:spPr>
        <p:txBody>
          <a:bodyPr/>
          <a:lstStyle>
            <a:lvl1pPr marL="0" indent="0">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dirty="0" smtClean="0"/>
              <a:t>“We think Quintiq is the best in the world, ever.” </a:t>
            </a:r>
            <a:endParaRPr lang="en-US" dirty="0"/>
          </a:p>
        </p:txBody>
      </p:sp>
      <p:sp>
        <p:nvSpPr>
          <p:cNvPr id="36" name="Text Placeholder 32"/>
          <p:cNvSpPr>
            <a:spLocks noGrp="1"/>
          </p:cNvSpPr>
          <p:nvPr>
            <p:ph type="body" sz="quarter" idx="21" hasCustomPrompt="1"/>
          </p:nvPr>
        </p:nvSpPr>
        <p:spPr>
          <a:xfrm>
            <a:off x="2666758" y="5467309"/>
            <a:ext cx="2880000" cy="496888"/>
          </a:xfrm>
          <a:prstGeom prst="rect">
            <a:avLst/>
          </a:prstGeom>
        </p:spPr>
        <p:txBody>
          <a:bodyPr/>
          <a:lstStyle>
            <a:lvl1pPr>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dirty="0" smtClean="0"/>
              <a:t>Name 1, Designation</a:t>
            </a:r>
            <a:endParaRPr lang="en-US" dirty="0"/>
          </a:p>
        </p:txBody>
      </p:sp>
      <p:sp>
        <p:nvSpPr>
          <p:cNvPr id="18" name="Picture Placeholder 17"/>
          <p:cNvSpPr>
            <a:spLocks noGrp="1"/>
          </p:cNvSpPr>
          <p:nvPr>
            <p:ph type="pic" sz="quarter" idx="23" hasCustomPrompt="1"/>
          </p:nvPr>
        </p:nvSpPr>
        <p:spPr>
          <a:xfrm>
            <a:off x="544050" y="4711218"/>
            <a:ext cx="1908000" cy="844550"/>
          </a:xfrm>
          <a:prstGeom prst="rect">
            <a:avLst/>
          </a:prstGeom>
        </p:spPr>
        <p:txBody>
          <a:bodyPr/>
          <a:lstStyle>
            <a:lvl1pPr marL="0" indent="0">
              <a:buNone/>
              <a:defRPr sz="1100" baseline="0"/>
            </a:lvl1pPr>
          </a:lstStyle>
          <a:p>
            <a:r>
              <a:rPr lang="en-US" dirty="0" smtClean="0"/>
              <a:t>Customer logo</a:t>
            </a:r>
          </a:p>
          <a:p>
            <a:r>
              <a:rPr lang="en-US" dirty="0" smtClean="0"/>
              <a:t>The customer logo should not exceed this height or width</a:t>
            </a:r>
            <a:endParaRPr lang="en-US" dirty="0"/>
          </a:p>
        </p:txBody>
      </p:sp>
      <p:sp>
        <p:nvSpPr>
          <p:cNvPr id="20" name="Text Placeholder 19"/>
          <p:cNvSpPr>
            <a:spLocks noGrp="1"/>
          </p:cNvSpPr>
          <p:nvPr>
            <p:ph type="body" sz="quarter" idx="24" hasCustomPrompt="1"/>
          </p:nvPr>
        </p:nvSpPr>
        <p:spPr>
          <a:xfrm>
            <a:off x="544050" y="4247909"/>
            <a:ext cx="1908000" cy="428324"/>
          </a:xfrm>
          <a:prstGeom prst="rect">
            <a:avLst/>
          </a:prstGeom>
        </p:spPr>
        <p:txBody>
          <a:bodyPr/>
          <a:lstStyle>
            <a:lvl1pPr>
              <a:buNone/>
              <a:defRPr sz="2000" b="1" baseline="0">
                <a:solidFill>
                  <a:srgbClr val="4D80BE"/>
                </a:solidFill>
              </a:defRPr>
            </a:lvl1pPr>
          </a:lstStyle>
          <a:p>
            <a:pPr lvl="0"/>
            <a:r>
              <a:rPr lang="en-US" dirty="0" smtClean="0"/>
              <a:t>Customer Name</a:t>
            </a:r>
            <a:endParaRPr lang="en-US" dirty="0"/>
          </a:p>
        </p:txBody>
      </p:sp>
      <p:sp>
        <p:nvSpPr>
          <p:cNvPr id="21" name="Rectangle 20"/>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23" name="Straight Connector 22"/>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4"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25" name="Rectangle 24"/>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rPr>
              <a:t>© 2015 Quintiq</a:t>
            </a:r>
            <a:endParaRPr lang="en-US" sz="700" b="0" dirty="0">
              <a:solidFill>
                <a:srgbClr val="929699"/>
              </a:solidFill>
            </a:endParaRPr>
          </a:p>
        </p:txBody>
      </p:sp>
      <p:pic>
        <p:nvPicPr>
          <p:cNvPr id="26"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Tree>
    <p:extLst>
      <p:ext uri="{BB962C8B-B14F-4D97-AF65-F5344CB8AC3E}">
        <p14:creationId xmlns:p14="http://schemas.microsoft.com/office/powerpoint/2010/main" val="575582134"/>
      </p:ext>
    </p:extLst>
  </p:cSld>
  <p:clrMapOvr>
    <a:masterClrMapping/>
  </p:clrMapOvr>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ntent with icons or pictures 1">
    <p:spTree>
      <p:nvGrpSpPr>
        <p:cNvPr id="1" name=""/>
        <p:cNvGrpSpPr/>
        <p:nvPr/>
      </p:nvGrpSpPr>
      <p:grpSpPr>
        <a:xfrm>
          <a:off x="0" y="0"/>
          <a:ext cx="0" cy="0"/>
          <a:chOff x="0" y="0"/>
          <a:chExt cx="0" cy="0"/>
        </a:xfrm>
      </p:grpSpPr>
      <p:sp>
        <p:nvSpPr>
          <p:cNvPr id="20" name="Picture Placeholder 2"/>
          <p:cNvSpPr>
            <a:spLocks noGrp="1"/>
          </p:cNvSpPr>
          <p:nvPr>
            <p:ph type="pic" idx="1" hasCustomPrompt="1"/>
          </p:nvPr>
        </p:nvSpPr>
        <p:spPr>
          <a:xfrm>
            <a:off x="518270"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Add icon or picture</a:t>
            </a:r>
            <a:endParaRPr lang="en-US" dirty="0"/>
          </a:p>
        </p:txBody>
      </p:sp>
      <p:sp>
        <p:nvSpPr>
          <p:cNvPr id="21" name="Picture Placeholder 2"/>
          <p:cNvSpPr>
            <a:spLocks noGrp="1"/>
          </p:cNvSpPr>
          <p:nvPr>
            <p:ph type="pic" idx="10" hasCustomPrompt="1"/>
          </p:nvPr>
        </p:nvSpPr>
        <p:spPr>
          <a:xfrm>
            <a:off x="3435037"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Add icon or picture</a:t>
            </a:r>
            <a:endParaRPr lang="en-US" dirty="0"/>
          </a:p>
        </p:txBody>
      </p:sp>
      <p:sp>
        <p:nvSpPr>
          <p:cNvPr id="22" name="Picture Placeholder 2"/>
          <p:cNvSpPr>
            <a:spLocks noGrp="1"/>
          </p:cNvSpPr>
          <p:nvPr>
            <p:ph type="pic" idx="11" hasCustomPrompt="1"/>
          </p:nvPr>
        </p:nvSpPr>
        <p:spPr>
          <a:xfrm>
            <a:off x="6320053"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Add icon or picture</a:t>
            </a:r>
            <a:endParaRPr lang="en-US" dirty="0"/>
          </a:p>
        </p:txBody>
      </p:sp>
      <p:sp>
        <p:nvSpPr>
          <p:cNvPr id="26" name="Content Placeholder 3"/>
          <p:cNvSpPr>
            <a:spLocks noGrp="1"/>
          </p:cNvSpPr>
          <p:nvPr>
            <p:ph sz="half" idx="14" hasCustomPrompt="1"/>
          </p:nvPr>
        </p:nvSpPr>
        <p:spPr>
          <a:xfrm>
            <a:off x="437101"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Heading</a:t>
            </a:r>
            <a:endParaRPr lang="en-US" altLang="ja-JP" sz="1600" dirty="0">
              <a:solidFill>
                <a:srgbClr val="4D80BE"/>
              </a:solidFill>
            </a:endParaRPr>
          </a:p>
        </p:txBody>
      </p:sp>
      <p:sp>
        <p:nvSpPr>
          <p:cNvPr id="27" name="Content Placeholder 3"/>
          <p:cNvSpPr>
            <a:spLocks noGrp="1"/>
          </p:cNvSpPr>
          <p:nvPr>
            <p:ph sz="half" idx="15" hasCustomPrompt="1"/>
          </p:nvPr>
        </p:nvSpPr>
        <p:spPr>
          <a:xfrm>
            <a:off x="3353868"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Heading</a:t>
            </a:r>
            <a:endParaRPr lang="en-US" altLang="ja-JP" sz="1600" dirty="0">
              <a:solidFill>
                <a:srgbClr val="4D80BE"/>
              </a:solidFill>
            </a:endParaRPr>
          </a:p>
        </p:txBody>
      </p:sp>
      <p:sp>
        <p:nvSpPr>
          <p:cNvPr id="28" name="Content Placeholder 3"/>
          <p:cNvSpPr>
            <a:spLocks noGrp="1"/>
          </p:cNvSpPr>
          <p:nvPr>
            <p:ph sz="half" idx="16" hasCustomPrompt="1"/>
          </p:nvPr>
        </p:nvSpPr>
        <p:spPr>
          <a:xfrm>
            <a:off x="6238884"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Heading</a:t>
            </a:r>
            <a:endParaRPr lang="en-US" altLang="ja-JP" sz="1600" dirty="0">
              <a:solidFill>
                <a:srgbClr val="4D80BE"/>
              </a:solidFill>
            </a:endParaRPr>
          </a:p>
        </p:txBody>
      </p:sp>
      <p:sp>
        <p:nvSpPr>
          <p:cNvPr id="30" name="Content Placeholder 29"/>
          <p:cNvSpPr>
            <a:spLocks noGrp="1"/>
          </p:cNvSpPr>
          <p:nvPr>
            <p:ph sz="quarter" idx="17"/>
          </p:nvPr>
        </p:nvSpPr>
        <p:spPr>
          <a:xfrm>
            <a:off x="518270"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1" name="Content Placeholder 29"/>
          <p:cNvSpPr>
            <a:spLocks noGrp="1"/>
          </p:cNvSpPr>
          <p:nvPr>
            <p:ph sz="quarter" idx="18"/>
          </p:nvPr>
        </p:nvSpPr>
        <p:spPr>
          <a:xfrm>
            <a:off x="3435037"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2" name="Content Placeholder 29"/>
          <p:cNvSpPr>
            <a:spLocks noGrp="1"/>
          </p:cNvSpPr>
          <p:nvPr>
            <p:ph sz="quarter" idx="19"/>
          </p:nvPr>
        </p:nvSpPr>
        <p:spPr>
          <a:xfrm>
            <a:off x="6320053"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16"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
        <p:nvSpPr>
          <p:cNvPr id="19" name="Rectangle 18"/>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24" name="Straight Connector 23"/>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9"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sp>
        <p:nvSpPr>
          <p:cNvPr id="34" name="Rectangle 33"/>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2014 Quintiq</a:t>
            </a:r>
            <a:endParaRPr lang="en-US" sz="700" b="0" dirty="0">
              <a:solidFill>
                <a:srgbClr val="929699"/>
              </a:solidFill>
              <a:latin typeface="Calibri" panose="020F0502020204030204" pitchFamily="34" charset="0"/>
            </a:endParaRPr>
          </a:p>
        </p:txBody>
      </p:sp>
      <p:pic>
        <p:nvPicPr>
          <p:cNvPr id="2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37" name="Text Placeholder 36"/>
          <p:cNvSpPr>
            <a:spLocks noGrp="1"/>
          </p:cNvSpPr>
          <p:nvPr>
            <p:ph type="body" sz="quarter" idx="23" hasCustomPrompt="1"/>
          </p:nvPr>
        </p:nvSpPr>
        <p:spPr>
          <a:xfrm>
            <a:off x="439738"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dirty="0" smtClean="0"/>
              <a:t>Click to enter content</a:t>
            </a:r>
          </a:p>
          <a:p>
            <a:pPr lvl="1"/>
            <a:r>
              <a:rPr lang="en-US" dirty="0" smtClean="0"/>
              <a:t>Maecenas tempus, </a:t>
            </a:r>
            <a:r>
              <a:rPr lang="en-US" dirty="0" err="1" smtClean="0"/>
              <a:t>tellus</a:t>
            </a:r>
            <a:r>
              <a:rPr lang="en-US" dirty="0" smtClean="0"/>
              <a:t> </a:t>
            </a:r>
            <a:r>
              <a:rPr lang="en-US" dirty="0" err="1" smtClean="0"/>
              <a:t>eget</a:t>
            </a:r>
            <a:r>
              <a:rPr lang="en-US" dirty="0" smtClean="0"/>
              <a:t> </a:t>
            </a:r>
            <a:r>
              <a:rPr lang="en-US" dirty="0" err="1" smtClean="0"/>
              <a:t>condimentum</a:t>
            </a:r>
            <a:r>
              <a:rPr lang="en-US" dirty="0" smtClean="0"/>
              <a:t> </a:t>
            </a:r>
            <a:r>
              <a:rPr lang="en-US" dirty="0" err="1" smtClean="0"/>
              <a:t>rhoncus</a:t>
            </a:r>
            <a:r>
              <a:rPr lang="en-US" dirty="0" smtClean="0"/>
              <a:t>, </a:t>
            </a:r>
            <a:r>
              <a:rPr lang="en-US" dirty="0" err="1" smtClean="0"/>
              <a:t>sem</a:t>
            </a:r>
            <a:r>
              <a:rPr lang="en-US" dirty="0" smtClean="0"/>
              <a:t> quam </a:t>
            </a:r>
            <a:r>
              <a:rPr lang="en-US" dirty="0" err="1" smtClean="0"/>
              <a:t>semper</a:t>
            </a:r>
            <a:r>
              <a:rPr lang="en-US" dirty="0" smtClean="0"/>
              <a:t> </a:t>
            </a:r>
            <a:r>
              <a:rPr lang="en-US" dirty="0" err="1" smtClean="0"/>
              <a:t>libero</a:t>
            </a:r>
            <a:r>
              <a:rPr lang="en-US" dirty="0" smtClean="0"/>
              <a:t>, sit </a:t>
            </a:r>
            <a:r>
              <a:rPr lang="en-US" dirty="0" err="1" smtClean="0"/>
              <a:t>amet</a:t>
            </a:r>
            <a:r>
              <a:rPr lang="en-US" dirty="0" smtClean="0"/>
              <a:t> </a:t>
            </a:r>
            <a:r>
              <a:rPr lang="en-US" dirty="0" err="1" smtClean="0"/>
              <a:t>adipiscing</a:t>
            </a:r>
            <a:r>
              <a:rPr lang="en-US" dirty="0" smtClean="0"/>
              <a:t> </a:t>
            </a:r>
            <a:r>
              <a:rPr lang="en-US" dirty="0" err="1" smtClean="0"/>
              <a:t>sem</a:t>
            </a:r>
            <a:r>
              <a:rPr lang="en-US" dirty="0" smtClean="0"/>
              <a:t> </a:t>
            </a:r>
            <a:r>
              <a:rPr lang="en-US" dirty="0" err="1" smtClean="0"/>
              <a:t>neque</a:t>
            </a:r>
            <a:r>
              <a:rPr lang="en-US" dirty="0" smtClean="0"/>
              <a:t> </a:t>
            </a:r>
            <a:r>
              <a:rPr lang="en-US" dirty="0" err="1" smtClean="0"/>
              <a:t>sed</a:t>
            </a:r>
            <a:r>
              <a:rPr lang="en-US" dirty="0" smtClean="0"/>
              <a:t> </a:t>
            </a:r>
            <a:r>
              <a:rPr lang="en-US" dirty="0" err="1" smtClean="0"/>
              <a:t>ipsum</a:t>
            </a:r>
            <a:r>
              <a:rPr lang="en-US" dirty="0" smtClean="0"/>
              <a:t>. </a:t>
            </a:r>
          </a:p>
          <a:p>
            <a:pPr lvl="1"/>
            <a:r>
              <a:rPr lang="en-US" dirty="0" smtClean="0"/>
              <a:t>Nam quam </a:t>
            </a:r>
            <a:r>
              <a:rPr lang="en-US" dirty="0" err="1" smtClean="0"/>
              <a:t>nunc</a:t>
            </a:r>
            <a:r>
              <a:rPr lang="en-US" dirty="0" smtClean="0"/>
              <a:t>. </a:t>
            </a:r>
            <a:r>
              <a:rPr lang="en-US" dirty="0" err="1" smtClean="0"/>
              <a:t>Blandit</a:t>
            </a:r>
            <a:r>
              <a:rPr lang="en-US" dirty="0" smtClean="0"/>
              <a:t> vel. </a:t>
            </a:r>
            <a:endParaRPr lang="en-US" dirty="0"/>
          </a:p>
        </p:txBody>
      </p:sp>
      <p:sp>
        <p:nvSpPr>
          <p:cNvPr id="23" name="Text Placeholder 36"/>
          <p:cNvSpPr>
            <a:spLocks noGrp="1"/>
          </p:cNvSpPr>
          <p:nvPr>
            <p:ph type="body" sz="quarter" idx="24" hasCustomPrompt="1"/>
          </p:nvPr>
        </p:nvSpPr>
        <p:spPr>
          <a:xfrm>
            <a:off x="3329517"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dirty="0" smtClean="0"/>
              <a:t>Click to enter content</a:t>
            </a:r>
          </a:p>
          <a:p>
            <a:pPr lvl="1"/>
            <a:r>
              <a:rPr lang="en-US" dirty="0" smtClean="0"/>
              <a:t>Maecenas tempus, </a:t>
            </a:r>
            <a:r>
              <a:rPr lang="en-US" dirty="0" err="1" smtClean="0"/>
              <a:t>tellus</a:t>
            </a:r>
            <a:r>
              <a:rPr lang="en-US" dirty="0" smtClean="0"/>
              <a:t> </a:t>
            </a:r>
            <a:r>
              <a:rPr lang="en-US" dirty="0" err="1" smtClean="0"/>
              <a:t>eget</a:t>
            </a:r>
            <a:r>
              <a:rPr lang="en-US" dirty="0" smtClean="0"/>
              <a:t> </a:t>
            </a:r>
            <a:r>
              <a:rPr lang="en-US" dirty="0" err="1" smtClean="0"/>
              <a:t>condimentum</a:t>
            </a:r>
            <a:r>
              <a:rPr lang="en-US" dirty="0" smtClean="0"/>
              <a:t> </a:t>
            </a:r>
            <a:r>
              <a:rPr lang="en-US" dirty="0" err="1" smtClean="0"/>
              <a:t>rhoncus</a:t>
            </a:r>
            <a:r>
              <a:rPr lang="en-US" dirty="0" smtClean="0"/>
              <a:t>, </a:t>
            </a:r>
            <a:r>
              <a:rPr lang="en-US" dirty="0" err="1" smtClean="0"/>
              <a:t>sem</a:t>
            </a:r>
            <a:r>
              <a:rPr lang="en-US" dirty="0" smtClean="0"/>
              <a:t> quam </a:t>
            </a:r>
            <a:r>
              <a:rPr lang="en-US" dirty="0" err="1" smtClean="0"/>
              <a:t>semper</a:t>
            </a:r>
            <a:r>
              <a:rPr lang="en-US" dirty="0" smtClean="0"/>
              <a:t> </a:t>
            </a:r>
            <a:r>
              <a:rPr lang="en-US" dirty="0" err="1" smtClean="0"/>
              <a:t>libero</a:t>
            </a:r>
            <a:r>
              <a:rPr lang="en-US" dirty="0" smtClean="0"/>
              <a:t>, sit </a:t>
            </a:r>
            <a:r>
              <a:rPr lang="en-US" dirty="0" err="1" smtClean="0"/>
              <a:t>amet</a:t>
            </a:r>
            <a:r>
              <a:rPr lang="en-US" dirty="0" smtClean="0"/>
              <a:t> </a:t>
            </a:r>
            <a:r>
              <a:rPr lang="en-US" dirty="0" err="1" smtClean="0"/>
              <a:t>adipiscing</a:t>
            </a:r>
            <a:r>
              <a:rPr lang="en-US" dirty="0" smtClean="0"/>
              <a:t> </a:t>
            </a:r>
            <a:r>
              <a:rPr lang="en-US" dirty="0" err="1" smtClean="0"/>
              <a:t>sem</a:t>
            </a:r>
            <a:r>
              <a:rPr lang="en-US" dirty="0" smtClean="0"/>
              <a:t> </a:t>
            </a:r>
            <a:r>
              <a:rPr lang="en-US" dirty="0" err="1" smtClean="0"/>
              <a:t>neque</a:t>
            </a:r>
            <a:r>
              <a:rPr lang="en-US" dirty="0" smtClean="0"/>
              <a:t> </a:t>
            </a:r>
            <a:r>
              <a:rPr lang="en-US" dirty="0" err="1" smtClean="0"/>
              <a:t>sed</a:t>
            </a:r>
            <a:r>
              <a:rPr lang="en-US" dirty="0" smtClean="0"/>
              <a:t> </a:t>
            </a:r>
            <a:r>
              <a:rPr lang="en-US" dirty="0" err="1" smtClean="0"/>
              <a:t>ipsum</a:t>
            </a:r>
            <a:r>
              <a:rPr lang="en-US" dirty="0" smtClean="0"/>
              <a:t>. </a:t>
            </a:r>
          </a:p>
          <a:p>
            <a:pPr lvl="1"/>
            <a:r>
              <a:rPr lang="en-US" dirty="0" smtClean="0"/>
              <a:t>Nam quam </a:t>
            </a:r>
            <a:r>
              <a:rPr lang="en-US" dirty="0" err="1" smtClean="0"/>
              <a:t>nunc</a:t>
            </a:r>
            <a:r>
              <a:rPr lang="en-US" dirty="0" smtClean="0"/>
              <a:t>. </a:t>
            </a:r>
            <a:r>
              <a:rPr lang="en-US" dirty="0" err="1" smtClean="0"/>
              <a:t>Blandit</a:t>
            </a:r>
            <a:r>
              <a:rPr lang="en-US" dirty="0" smtClean="0"/>
              <a:t> vel. </a:t>
            </a:r>
            <a:endParaRPr lang="en-US" dirty="0"/>
          </a:p>
        </p:txBody>
      </p:sp>
      <p:sp>
        <p:nvSpPr>
          <p:cNvPr id="33" name="Text Placeholder 36"/>
          <p:cNvSpPr>
            <a:spLocks noGrp="1"/>
          </p:cNvSpPr>
          <p:nvPr>
            <p:ph type="body" sz="quarter" idx="25" hasCustomPrompt="1"/>
          </p:nvPr>
        </p:nvSpPr>
        <p:spPr>
          <a:xfrm>
            <a:off x="6219296"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dirty="0" smtClean="0"/>
              <a:t>Click to enter content</a:t>
            </a:r>
          </a:p>
          <a:p>
            <a:pPr lvl="1"/>
            <a:r>
              <a:rPr lang="en-US" dirty="0" smtClean="0"/>
              <a:t>Maecenas tempus, </a:t>
            </a:r>
            <a:r>
              <a:rPr lang="en-US" dirty="0" err="1" smtClean="0"/>
              <a:t>tellus</a:t>
            </a:r>
            <a:r>
              <a:rPr lang="en-US" dirty="0" smtClean="0"/>
              <a:t> </a:t>
            </a:r>
            <a:r>
              <a:rPr lang="en-US" dirty="0" err="1" smtClean="0"/>
              <a:t>eget</a:t>
            </a:r>
            <a:r>
              <a:rPr lang="en-US" dirty="0" smtClean="0"/>
              <a:t> </a:t>
            </a:r>
            <a:r>
              <a:rPr lang="en-US" dirty="0" err="1" smtClean="0"/>
              <a:t>condimentum</a:t>
            </a:r>
            <a:r>
              <a:rPr lang="en-US" dirty="0" smtClean="0"/>
              <a:t> </a:t>
            </a:r>
            <a:r>
              <a:rPr lang="en-US" dirty="0" err="1" smtClean="0"/>
              <a:t>rhoncus</a:t>
            </a:r>
            <a:r>
              <a:rPr lang="en-US" dirty="0" smtClean="0"/>
              <a:t>, </a:t>
            </a:r>
            <a:r>
              <a:rPr lang="en-US" dirty="0" err="1" smtClean="0"/>
              <a:t>sem</a:t>
            </a:r>
            <a:r>
              <a:rPr lang="en-US" dirty="0" smtClean="0"/>
              <a:t> quam </a:t>
            </a:r>
            <a:r>
              <a:rPr lang="en-US" dirty="0" err="1" smtClean="0"/>
              <a:t>semper</a:t>
            </a:r>
            <a:r>
              <a:rPr lang="en-US" dirty="0" smtClean="0"/>
              <a:t> </a:t>
            </a:r>
            <a:r>
              <a:rPr lang="en-US" dirty="0" err="1" smtClean="0"/>
              <a:t>libero</a:t>
            </a:r>
            <a:r>
              <a:rPr lang="en-US" dirty="0" smtClean="0"/>
              <a:t>, sit </a:t>
            </a:r>
            <a:r>
              <a:rPr lang="en-US" dirty="0" err="1" smtClean="0"/>
              <a:t>amet</a:t>
            </a:r>
            <a:r>
              <a:rPr lang="en-US" dirty="0" smtClean="0"/>
              <a:t> </a:t>
            </a:r>
            <a:r>
              <a:rPr lang="en-US" dirty="0" err="1" smtClean="0"/>
              <a:t>adipiscing</a:t>
            </a:r>
            <a:r>
              <a:rPr lang="en-US" dirty="0" smtClean="0"/>
              <a:t> </a:t>
            </a:r>
            <a:r>
              <a:rPr lang="en-US" dirty="0" err="1" smtClean="0"/>
              <a:t>sem</a:t>
            </a:r>
            <a:r>
              <a:rPr lang="en-US" dirty="0" smtClean="0"/>
              <a:t> </a:t>
            </a:r>
            <a:r>
              <a:rPr lang="en-US" dirty="0" err="1" smtClean="0"/>
              <a:t>neque</a:t>
            </a:r>
            <a:r>
              <a:rPr lang="en-US" dirty="0" smtClean="0"/>
              <a:t> </a:t>
            </a:r>
            <a:r>
              <a:rPr lang="en-US" dirty="0" err="1" smtClean="0"/>
              <a:t>sed</a:t>
            </a:r>
            <a:r>
              <a:rPr lang="en-US" dirty="0" smtClean="0"/>
              <a:t> </a:t>
            </a:r>
            <a:r>
              <a:rPr lang="en-US" dirty="0" err="1" smtClean="0"/>
              <a:t>ipsum</a:t>
            </a:r>
            <a:r>
              <a:rPr lang="en-US" dirty="0" smtClean="0"/>
              <a:t>. </a:t>
            </a:r>
          </a:p>
          <a:p>
            <a:pPr lvl="1"/>
            <a:r>
              <a:rPr lang="en-US" dirty="0" smtClean="0"/>
              <a:t>Nam quam </a:t>
            </a:r>
            <a:r>
              <a:rPr lang="en-US" dirty="0" err="1" smtClean="0"/>
              <a:t>nunc</a:t>
            </a:r>
            <a:r>
              <a:rPr lang="en-US" dirty="0" smtClean="0"/>
              <a:t>. </a:t>
            </a:r>
            <a:r>
              <a:rPr lang="en-US" dirty="0" err="1" smtClean="0"/>
              <a:t>Blandit</a:t>
            </a:r>
            <a:r>
              <a:rPr lang="en-US" dirty="0" smtClean="0"/>
              <a:t> vel. </a:t>
            </a:r>
            <a:endParaRPr lang="en-US" dirty="0"/>
          </a:p>
        </p:txBody>
      </p:sp>
    </p:spTree>
  </p:cSld>
  <p:clrMapOvr>
    <a:masterClrMapping/>
  </p:clrMapOvr>
  <p:timing>
    <p:tnLst>
      <p:par>
        <p:cTn id="1" dur="indefinite" restart="never" nodeType="tmRoot"/>
      </p:par>
    </p:tnLst>
  </p:timing>
  <p:hf hdr="0" ftr="0" dt="0"/>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Three content with icons or pictures 1">
    <p:spTree>
      <p:nvGrpSpPr>
        <p:cNvPr id="1" name=""/>
        <p:cNvGrpSpPr/>
        <p:nvPr/>
      </p:nvGrpSpPr>
      <p:grpSpPr>
        <a:xfrm>
          <a:off x="0" y="0"/>
          <a:ext cx="0" cy="0"/>
          <a:chOff x="0" y="0"/>
          <a:chExt cx="0" cy="0"/>
        </a:xfrm>
      </p:grpSpPr>
      <p:sp>
        <p:nvSpPr>
          <p:cNvPr id="20" name="Picture Placeholder 2"/>
          <p:cNvSpPr>
            <a:spLocks noGrp="1"/>
          </p:cNvSpPr>
          <p:nvPr>
            <p:ph type="pic" idx="1" hasCustomPrompt="1"/>
          </p:nvPr>
        </p:nvSpPr>
        <p:spPr>
          <a:xfrm>
            <a:off x="518270"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Add icon or picture</a:t>
            </a:r>
            <a:endParaRPr lang="en-US" dirty="0"/>
          </a:p>
        </p:txBody>
      </p:sp>
      <p:sp>
        <p:nvSpPr>
          <p:cNvPr id="21" name="Picture Placeholder 2"/>
          <p:cNvSpPr>
            <a:spLocks noGrp="1"/>
          </p:cNvSpPr>
          <p:nvPr>
            <p:ph type="pic" idx="10" hasCustomPrompt="1"/>
          </p:nvPr>
        </p:nvSpPr>
        <p:spPr>
          <a:xfrm>
            <a:off x="3435037"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Add icon or picture</a:t>
            </a:r>
            <a:endParaRPr lang="en-US" dirty="0"/>
          </a:p>
        </p:txBody>
      </p:sp>
      <p:sp>
        <p:nvSpPr>
          <p:cNvPr id="22" name="Picture Placeholder 2"/>
          <p:cNvSpPr>
            <a:spLocks noGrp="1"/>
          </p:cNvSpPr>
          <p:nvPr>
            <p:ph type="pic" idx="11" hasCustomPrompt="1"/>
          </p:nvPr>
        </p:nvSpPr>
        <p:spPr>
          <a:xfrm>
            <a:off x="6320053"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Add icon or picture</a:t>
            </a:r>
            <a:endParaRPr lang="en-US" dirty="0"/>
          </a:p>
        </p:txBody>
      </p:sp>
      <p:sp>
        <p:nvSpPr>
          <p:cNvPr id="26" name="Content Placeholder 3"/>
          <p:cNvSpPr>
            <a:spLocks noGrp="1"/>
          </p:cNvSpPr>
          <p:nvPr>
            <p:ph sz="half" idx="14" hasCustomPrompt="1"/>
          </p:nvPr>
        </p:nvSpPr>
        <p:spPr>
          <a:xfrm>
            <a:off x="437101"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Heading</a:t>
            </a:r>
            <a:endParaRPr lang="en-US" altLang="ja-JP" sz="1600" dirty="0">
              <a:solidFill>
                <a:srgbClr val="4D80BE"/>
              </a:solidFill>
            </a:endParaRPr>
          </a:p>
        </p:txBody>
      </p:sp>
      <p:sp>
        <p:nvSpPr>
          <p:cNvPr id="27" name="Content Placeholder 3"/>
          <p:cNvSpPr>
            <a:spLocks noGrp="1"/>
          </p:cNvSpPr>
          <p:nvPr>
            <p:ph sz="half" idx="15" hasCustomPrompt="1"/>
          </p:nvPr>
        </p:nvSpPr>
        <p:spPr>
          <a:xfrm>
            <a:off x="3353868"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Heading</a:t>
            </a:r>
            <a:endParaRPr lang="en-US" altLang="ja-JP" sz="1600" dirty="0">
              <a:solidFill>
                <a:srgbClr val="4D80BE"/>
              </a:solidFill>
            </a:endParaRPr>
          </a:p>
        </p:txBody>
      </p:sp>
      <p:sp>
        <p:nvSpPr>
          <p:cNvPr id="28" name="Content Placeholder 3"/>
          <p:cNvSpPr>
            <a:spLocks noGrp="1"/>
          </p:cNvSpPr>
          <p:nvPr>
            <p:ph sz="half" idx="16" hasCustomPrompt="1"/>
          </p:nvPr>
        </p:nvSpPr>
        <p:spPr>
          <a:xfrm>
            <a:off x="6238884"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Heading</a:t>
            </a:r>
            <a:endParaRPr lang="en-US" altLang="ja-JP" sz="1600" dirty="0">
              <a:solidFill>
                <a:srgbClr val="4D80BE"/>
              </a:solidFill>
            </a:endParaRPr>
          </a:p>
        </p:txBody>
      </p:sp>
      <p:sp>
        <p:nvSpPr>
          <p:cNvPr id="30" name="Content Placeholder 29"/>
          <p:cNvSpPr>
            <a:spLocks noGrp="1"/>
          </p:cNvSpPr>
          <p:nvPr>
            <p:ph sz="quarter" idx="17"/>
          </p:nvPr>
        </p:nvSpPr>
        <p:spPr>
          <a:xfrm>
            <a:off x="518270"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1" name="Content Placeholder 29"/>
          <p:cNvSpPr>
            <a:spLocks noGrp="1"/>
          </p:cNvSpPr>
          <p:nvPr>
            <p:ph sz="quarter" idx="18"/>
          </p:nvPr>
        </p:nvSpPr>
        <p:spPr>
          <a:xfrm>
            <a:off x="3435037"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2" name="Content Placeholder 29"/>
          <p:cNvSpPr>
            <a:spLocks noGrp="1"/>
          </p:cNvSpPr>
          <p:nvPr>
            <p:ph sz="quarter" idx="19"/>
          </p:nvPr>
        </p:nvSpPr>
        <p:spPr>
          <a:xfrm>
            <a:off x="6320053"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16"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
        <p:nvSpPr>
          <p:cNvPr id="19" name="Rectangle 18"/>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24" name="Straight Connector 23"/>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9"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34" name="Rectangle 33"/>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rPr>
              <a:t>© 2015 Quintiq</a:t>
            </a:r>
            <a:endParaRPr lang="en-US" sz="700" b="0" dirty="0">
              <a:solidFill>
                <a:srgbClr val="929699"/>
              </a:solidFill>
            </a:endParaRPr>
          </a:p>
        </p:txBody>
      </p:sp>
      <p:pic>
        <p:nvPicPr>
          <p:cNvPr id="2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37" name="Text Placeholder 36"/>
          <p:cNvSpPr>
            <a:spLocks noGrp="1"/>
          </p:cNvSpPr>
          <p:nvPr>
            <p:ph type="body" sz="quarter" idx="23" hasCustomPrompt="1"/>
          </p:nvPr>
        </p:nvSpPr>
        <p:spPr>
          <a:xfrm>
            <a:off x="439738"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dirty="0" smtClean="0"/>
              <a:t>Click to enter content</a:t>
            </a:r>
          </a:p>
          <a:p>
            <a:pPr lvl="1"/>
            <a:r>
              <a:rPr lang="en-US" dirty="0" smtClean="0"/>
              <a:t>Maecenas tempus, </a:t>
            </a:r>
            <a:r>
              <a:rPr lang="en-US" dirty="0" err="1" smtClean="0"/>
              <a:t>tellus</a:t>
            </a:r>
            <a:r>
              <a:rPr lang="en-US" dirty="0" smtClean="0"/>
              <a:t> </a:t>
            </a:r>
            <a:r>
              <a:rPr lang="en-US" dirty="0" err="1" smtClean="0"/>
              <a:t>eget</a:t>
            </a:r>
            <a:r>
              <a:rPr lang="en-US" dirty="0" smtClean="0"/>
              <a:t> </a:t>
            </a:r>
            <a:r>
              <a:rPr lang="en-US" dirty="0" err="1" smtClean="0"/>
              <a:t>condimentum</a:t>
            </a:r>
            <a:r>
              <a:rPr lang="en-US" dirty="0" smtClean="0"/>
              <a:t> </a:t>
            </a:r>
            <a:r>
              <a:rPr lang="en-US" dirty="0" err="1" smtClean="0"/>
              <a:t>rhoncus</a:t>
            </a:r>
            <a:r>
              <a:rPr lang="en-US" dirty="0" smtClean="0"/>
              <a:t>, </a:t>
            </a:r>
            <a:r>
              <a:rPr lang="en-US" dirty="0" err="1" smtClean="0"/>
              <a:t>sem</a:t>
            </a:r>
            <a:r>
              <a:rPr lang="en-US" dirty="0" smtClean="0"/>
              <a:t> quam </a:t>
            </a:r>
            <a:r>
              <a:rPr lang="en-US" dirty="0" err="1" smtClean="0"/>
              <a:t>semper</a:t>
            </a:r>
            <a:r>
              <a:rPr lang="en-US" dirty="0" smtClean="0"/>
              <a:t> </a:t>
            </a:r>
            <a:r>
              <a:rPr lang="en-US" dirty="0" err="1" smtClean="0"/>
              <a:t>libero</a:t>
            </a:r>
            <a:r>
              <a:rPr lang="en-US" dirty="0" smtClean="0"/>
              <a:t>, sit </a:t>
            </a:r>
            <a:r>
              <a:rPr lang="en-US" dirty="0" err="1" smtClean="0"/>
              <a:t>amet</a:t>
            </a:r>
            <a:r>
              <a:rPr lang="en-US" dirty="0" smtClean="0"/>
              <a:t> </a:t>
            </a:r>
            <a:r>
              <a:rPr lang="en-US" dirty="0" err="1" smtClean="0"/>
              <a:t>adipiscing</a:t>
            </a:r>
            <a:r>
              <a:rPr lang="en-US" dirty="0" smtClean="0"/>
              <a:t> </a:t>
            </a:r>
            <a:r>
              <a:rPr lang="en-US" dirty="0" err="1" smtClean="0"/>
              <a:t>sem</a:t>
            </a:r>
            <a:r>
              <a:rPr lang="en-US" dirty="0" smtClean="0"/>
              <a:t> </a:t>
            </a:r>
            <a:r>
              <a:rPr lang="en-US" dirty="0" err="1" smtClean="0"/>
              <a:t>neque</a:t>
            </a:r>
            <a:r>
              <a:rPr lang="en-US" dirty="0" smtClean="0"/>
              <a:t> </a:t>
            </a:r>
            <a:r>
              <a:rPr lang="en-US" dirty="0" err="1" smtClean="0"/>
              <a:t>sed</a:t>
            </a:r>
            <a:r>
              <a:rPr lang="en-US" dirty="0" smtClean="0"/>
              <a:t> </a:t>
            </a:r>
            <a:r>
              <a:rPr lang="en-US" dirty="0" err="1" smtClean="0"/>
              <a:t>ipsum</a:t>
            </a:r>
            <a:r>
              <a:rPr lang="en-US" dirty="0" smtClean="0"/>
              <a:t>. </a:t>
            </a:r>
          </a:p>
          <a:p>
            <a:pPr lvl="1"/>
            <a:r>
              <a:rPr lang="en-US" dirty="0" smtClean="0"/>
              <a:t>Nam quam </a:t>
            </a:r>
            <a:r>
              <a:rPr lang="en-US" dirty="0" err="1" smtClean="0"/>
              <a:t>nunc</a:t>
            </a:r>
            <a:r>
              <a:rPr lang="en-US" dirty="0" smtClean="0"/>
              <a:t>. </a:t>
            </a:r>
            <a:r>
              <a:rPr lang="en-US" dirty="0" err="1" smtClean="0"/>
              <a:t>Blandit</a:t>
            </a:r>
            <a:r>
              <a:rPr lang="en-US" dirty="0" smtClean="0"/>
              <a:t> vel. </a:t>
            </a:r>
            <a:endParaRPr lang="en-US" dirty="0"/>
          </a:p>
        </p:txBody>
      </p:sp>
      <p:sp>
        <p:nvSpPr>
          <p:cNvPr id="23" name="Text Placeholder 36"/>
          <p:cNvSpPr>
            <a:spLocks noGrp="1"/>
          </p:cNvSpPr>
          <p:nvPr>
            <p:ph type="body" sz="quarter" idx="24" hasCustomPrompt="1"/>
          </p:nvPr>
        </p:nvSpPr>
        <p:spPr>
          <a:xfrm>
            <a:off x="3329517"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dirty="0" smtClean="0"/>
              <a:t>Click to enter content</a:t>
            </a:r>
          </a:p>
          <a:p>
            <a:pPr lvl="1"/>
            <a:r>
              <a:rPr lang="en-US" dirty="0" smtClean="0"/>
              <a:t>Maecenas tempus, </a:t>
            </a:r>
            <a:r>
              <a:rPr lang="en-US" dirty="0" err="1" smtClean="0"/>
              <a:t>tellus</a:t>
            </a:r>
            <a:r>
              <a:rPr lang="en-US" dirty="0" smtClean="0"/>
              <a:t> </a:t>
            </a:r>
            <a:r>
              <a:rPr lang="en-US" dirty="0" err="1" smtClean="0"/>
              <a:t>eget</a:t>
            </a:r>
            <a:r>
              <a:rPr lang="en-US" dirty="0" smtClean="0"/>
              <a:t> </a:t>
            </a:r>
            <a:r>
              <a:rPr lang="en-US" dirty="0" err="1" smtClean="0"/>
              <a:t>condimentum</a:t>
            </a:r>
            <a:r>
              <a:rPr lang="en-US" dirty="0" smtClean="0"/>
              <a:t> </a:t>
            </a:r>
            <a:r>
              <a:rPr lang="en-US" dirty="0" err="1" smtClean="0"/>
              <a:t>rhoncus</a:t>
            </a:r>
            <a:r>
              <a:rPr lang="en-US" dirty="0" smtClean="0"/>
              <a:t>, </a:t>
            </a:r>
            <a:r>
              <a:rPr lang="en-US" dirty="0" err="1" smtClean="0"/>
              <a:t>sem</a:t>
            </a:r>
            <a:r>
              <a:rPr lang="en-US" dirty="0" smtClean="0"/>
              <a:t> quam </a:t>
            </a:r>
            <a:r>
              <a:rPr lang="en-US" dirty="0" err="1" smtClean="0"/>
              <a:t>semper</a:t>
            </a:r>
            <a:r>
              <a:rPr lang="en-US" dirty="0" smtClean="0"/>
              <a:t> </a:t>
            </a:r>
            <a:r>
              <a:rPr lang="en-US" dirty="0" err="1" smtClean="0"/>
              <a:t>libero</a:t>
            </a:r>
            <a:r>
              <a:rPr lang="en-US" dirty="0" smtClean="0"/>
              <a:t>, sit </a:t>
            </a:r>
            <a:r>
              <a:rPr lang="en-US" dirty="0" err="1" smtClean="0"/>
              <a:t>amet</a:t>
            </a:r>
            <a:r>
              <a:rPr lang="en-US" dirty="0" smtClean="0"/>
              <a:t> </a:t>
            </a:r>
            <a:r>
              <a:rPr lang="en-US" dirty="0" err="1" smtClean="0"/>
              <a:t>adipiscing</a:t>
            </a:r>
            <a:r>
              <a:rPr lang="en-US" dirty="0" smtClean="0"/>
              <a:t> </a:t>
            </a:r>
            <a:r>
              <a:rPr lang="en-US" dirty="0" err="1" smtClean="0"/>
              <a:t>sem</a:t>
            </a:r>
            <a:r>
              <a:rPr lang="en-US" dirty="0" smtClean="0"/>
              <a:t> </a:t>
            </a:r>
            <a:r>
              <a:rPr lang="en-US" dirty="0" err="1" smtClean="0"/>
              <a:t>neque</a:t>
            </a:r>
            <a:r>
              <a:rPr lang="en-US" dirty="0" smtClean="0"/>
              <a:t> </a:t>
            </a:r>
            <a:r>
              <a:rPr lang="en-US" dirty="0" err="1" smtClean="0"/>
              <a:t>sed</a:t>
            </a:r>
            <a:r>
              <a:rPr lang="en-US" dirty="0" smtClean="0"/>
              <a:t> </a:t>
            </a:r>
            <a:r>
              <a:rPr lang="en-US" dirty="0" err="1" smtClean="0"/>
              <a:t>ipsum</a:t>
            </a:r>
            <a:r>
              <a:rPr lang="en-US" dirty="0" smtClean="0"/>
              <a:t>. </a:t>
            </a:r>
          </a:p>
          <a:p>
            <a:pPr lvl="1"/>
            <a:r>
              <a:rPr lang="en-US" dirty="0" smtClean="0"/>
              <a:t>Nam quam </a:t>
            </a:r>
            <a:r>
              <a:rPr lang="en-US" dirty="0" err="1" smtClean="0"/>
              <a:t>nunc</a:t>
            </a:r>
            <a:r>
              <a:rPr lang="en-US" dirty="0" smtClean="0"/>
              <a:t>. </a:t>
            </a:r>
            <a:r>
              <a:rPr lang="en-US" dirty="0" err="1" smtClean="0"/>
              <a:t>Blandit</a:t>
            </a:r>
            <a:r>
              <a:rPr lang="en-US" dirty="0" smtClean="0"/>
              <a:t> vel. </a:t>
            </a:r>
            <a:endParaRPr lang="en-US" dirty="0"/>
          </a:p>
        </p:txBody>
      </p:sp>
      <p:sp>
        <p:nvSpPr>
          <p:cNvPr id="33" name="Text Placeholder 36"/>
          <p:cNvSpPr>
            <a:spLocks noGrp="1"/>
          </p:cNvSpPr>
          <p:nvPr>
            <p:ph type="body" sz="quarter" idx="25" hasCustomPrompt="1"/>
          </p:nvPr>
        </p:nvSpPr>
        <p:spPr>
          <a:xfrm>
            <a:off x="6219296"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dirty="0" smtClean="0"/>
              <a:t>Click to enter content</a:t>
            </a:r>
          </a:p>
          <a:p>
            <a:pPr lvl="1"/>
            <a:r>
              <a:rPr lang="en-US" dirty="0" smtClean="0"/>
              <a:t>Maecenas tempus, </a:t>
            </a:r>
            <a:r>
              <a:rPr lang="en-US" dirty="0" err="1" smtClean="0"/>
              <a:t>tellus</a:t>
            </a:r>
            <a:r>
              <a:rPr lang="en-US" dirty="0" smtClean="0"/>
              <a:t> </a:t>
            </a:r>
            <a:r>
              <a:rPr lang="en-US" dirty="0" err="1" smtClean="0"/>
              <a:t>eget</a:t>
            </a:r>
            <a:r>
              <a:rPr lang="en-US" dirty="0" smtClean="0"/>
              <a:t> </a:t>
            </a:r>
            <a:r>
              <a:rPr lang="en-US" dirty="0" err="1" smtClean="0"/>
              <a:t>condimentum</a:t>
            </a:r>
            <a:r>
              <a:rPr lang="en-US" dirty="0" smtClean="0"/>
              <a:t> </a:t>
            </a:r>
            <a:r>
              <a:rPr lang="en-US" dirty="0" err="1" smtClean="0"/>
              <a:t>rhoncus</a:t>
            </a:r>
            <a:r>
              <a:rPr lang="en-US" dirty="0" smtClean="0"/>
              <a:t>, </a:t>
            </a:r>
            <a:r>
              <a:rPr lang="en-US" dirty="0" err="1" smtClean="0"/>
              <a:t>sem</a:t>
            </a:r>
            <a:r>
              <a:rPr lang="en-US" dirty="0" smtClean="0"/>
              <a:t> quam </a:t>
            </a:r>
            <a:r>
              <a:rPr lang="en-US" dirty="0" err="1" smtClean="0"/>
              <a:t>semper</a:t>
            </a:r>
            <a:r>
              <a:rPr lang="en-US" dirty="0" smtClean="0"/>
              <a:t> </a:t>
            </a:r>
            <a:r>
              <a:rPr lang="en-US" dirty="0" err="1" smtClean="0"/>
              <a:t>libero</a:t>
            </a:r>
            <a:r>
              <a:rPr lang="en-US" dirty="0" smtClean="0"/>
              <a:t>, sit </a:t>
            </a:r>
            <a:r>
              <a:rPr lang="en-US" dirty="0" err="1" smtClean="0"/>
              <a:t>amet</a:t>
            </a:r>
            <a:r>
              <a:rPr lang="en-US" dirty="0" smtClean="0"/>
              <a:t> </a:t>
            </a:r>
            <a:r>
              <a:rPr lang="en-US" dirty="0" err="1" smtClean="0"/>
              <a:t>adipiscing</a:t>
            </a:r>
            <a:r>
              <a:rPr lang="en-US" dirty="0" smtClean="0"/>
              <a:t> </a:t>
            </a:r>
            <a:r>
              <a:rPr lang="en-US" dirty="0" err="1" smtClean="0"/>
              <a:t>sem</a:t>
            </a:r>
            <a:r>
              <a:rPr lang="en-US" dirty="0" smtClean="0"/>
              <a:t> </a:t>
            </a:r>
            <a:r>
              <a:rPr lang="en-US" dirty="0" err="1" smtClean="0"/>
              <a:t>neque</a:t>
            </a:r>
            <a:r>
              <a:rPr lang="en-US" dirty="0" smtClean="0"/>
              <a:t> </a:t>
            </a:r>
            <a:r>
              <a:rPr lang="en-US" dirty="0" err="1" smtClean="0"/>
              <a:t>sed</a:t>
            </a:r>
            <a:r>
              <a:rPr lang="en-US" dirty="0" smtClean="0"/>
              <a:t> </a:t>
            </a:r>
            <a:r>
              <a:rPr lang="en-US" dirty="0" err="1" smtClean="0"/>
              <a:t>ipsum</a:t>
            </a:r>
            <a:r>
              <a:rPr lang="en-US" dirty="0" smtClean="0"/>
              <a:t>. </a:t>
            </a:r>
          </a:p>
          <a:p>
            <a:pPr lvl="1"/>
            <a:r>
              <a:rPr lang="en-US" dirty="0" smtClean="0"/>
              <a:t>Nam quam </a:t>
            </a:r>
            <a:r>
              <a:rPr lang="en-US" dirty="0" err="1" smtClean="0"/>
              <a:t>nunc</a:t>
            </a:r>
            <a:r>
              <a:rPr lang="en-US" dirty="0" smtClean="0"/>
              <a:t>. </a:t>
            </a:r>
            <a:r>
              <a:rPr lang="en-US" dirty="0" err="1" smtClean="0"/>
              <a:t>Blandit</a:t>
            </a:r>
            <a:r>
              <a:rPr lang="en-US" dirty="0" smtClean="0"/>
              <a:t> vel. </a:t>
            </a:r>
            <a:endParaRPr lang="en-US" dirty="0"/>
          </a:p>
        </p:txBody>
      </p:sp>
    </p:spTree>
    <p:extLst>
      <p:ext uri="{BB962C8B-B14F-4D97-AF65-F5344CB8AC3E}">
        <p14:creationId xmlns:p14="http://schemas.microsoft.com/office/powerpoint/2010/main" val="1655905762"/>
      </p:ext>
    </p:extLst>
  </p:cSld>
  <p:clrMapOvr>
    <a:masterClrMapping/>
  </p:clrMapOvr>
  <p:timing>
    <p:tnLst>
      <p:par>
        <p:cTn id="1" dur="indefinite" restart="never" nodeType="tmRoot"/>
      </p:par>
    </p:tnLst>
  </p:timing>
  <p:hf hdr="0" ftr="0" dt="0"/>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Three content with icons or pictures 2">
    <p:spTree>
      <p:nvGrpSpPr>
        <p:cNvPr id="1" name=""/>
        <p:cNvGrpSpPr/>
        <p:nvPr/>
      </p:nvGrpSpPr>
      <p:grpSpPr>
        <a:xfrm>
          <a:off x="0" y="0"/>
          <a:ext cx="0" cy="0"/>
          <a:chOff x="0" y="0"/>
          <a:chExt cx="0" cy="0"/>
        </a:xfrm>
      </p:grpSpPr>
      <p:sp>
        <p:nvSpPr>
          <p:cNvPr id="20" name="Picture Placeholder 2"/>
          <p:cNvSpPr>
            <a:spLocks noGrp="1"/>
          </p:cNvSpPr>
          <p:nvPr>
            <p:ph type="pic" idx="1" hasCustomPrompt="1"/>
          </p:nvPr>
        </p:nvSpPr>
        <p:spPr>
          <a:xfrm>
            <a:off x="518270"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Add icon or picture</a:t>
            </a:r>
            <a:endParaRPr lang="en-US" dirty="0"/>
          </a:p>
        </p:txBody>
      </p:sp>
      <p:sp>
        <p:nvSpPr>
          <p:cNvPr id="21" name="Picture Placeholder 2"/>
          <p:cNvSpPr>
            <a:spLocks noGrp="1"/>
          </p:cNvSpPr>
          <p:nvPr>
            <p:ph type="pic" idx="10" hasCustomPrompt="1"/>
          </p:nvPr>
        </p:nvSpPr>
        <p:spPr>
          <a:xfrm>
            <a:off x="3435037"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Add icon or picture</a:t>
            </a:r>
            <a:endParaRPr lang="en-US" dirty="0"/>
          </a:p>
        </p:txBody>
      </p:sp>
      <p:sp>
        <p:nvSpPr>
          <p:cNvPr id="22" name="Picture Placeholder 2"/>
          <p:cNvSpPr>
            <a:spLocks noGrp="1"/>
          </p:cNvSpPr>
          <p:nvPr>
            <p:ph type="pic" idx="11" hasCustomPrompt="1"/>
          </p:nvPr>
        </p:nvSpPr>
        <p:spPr>
          <a:xfrm>
            <a:off x="6320053"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Add icon or picture</a:t>
            </a:r>
            <a:endParaRPr lang="en-US" dirty="0"/>
          </a:p>
        </p:txBody>
      </p:sp>
      <p:sp>
        <p:nvSpPr>
          <p:cNvPr id="26" name="Content Placeholder 3"/>
          <p:cNvSpPr>
            <a:spLocks noGrp="1"/>
          </p:cNvSpPr>
          <p:nvPr>
            <p:ph sz="half" idx="14" hasCustomPrompt="1"/>
          </p:nvPr>
        </p:nvSpPr>
        <p:spPr>
          <a:xfrm>
            <a:off x="437101"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Heading</a:t>
            </a:r>
            <a:endParaRPr lang="en-US" altLang="ja-JP" sz="1600" dirty="0">
              <a:solidFill>
                <a:srgbClr val="4D80BE"/>
              </a:solidFill>
            </a:endParaRPr>
          </a:p>
        </p:txBody>
      </p:sp>
      <p:sp>
        <p:nvSpPr>
          <p:cNvPr id="27" name="Content Placeholder 3"/>
          <p:cNvSpPr>
            <a:spLocks noGrp="1"/>
          </p:cNvSpPr>
          <p:nvPr>
            <p:ph sz="half" idx="15" hasCustomPrompt="1"/>
          </p:nvPr>
        </p:nvSpPr>
        <p:spPr>
          <a:xfrm>
            <a:off x="3353868"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Heading</a:t>
            </a:r>
            <a:endParaRPr lang="en-US" altLang="ja-JP" sz="1600" dirty="0">
              <a:solidFill>
                <a:srgbClr val="4D80BE"/>
              </a:solidFill>
            </a:endParaRPr>
          </a:p>
        </p:txBody>
      </p:sp>
      <p:sp>
        <p:nvSpPr>
          <p:cNvPr id="28" name="Content Placeholder 3"/>
          <p:cNvSpPr>
            <a:spLocks noGrp="1"/>
          </p:cNvSpPr>
          <p:nvPr>
            <p:ph sz="half" idx="16" hasCustomPrompt="1"/>
          </p:nvPr>
        </p:nvSpPr>
        <p:spPr>
          <a:xfrm>
            <a:off x="6238884"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Heading</a:t>
            </a:r>
            <a:endParaRPr lang="en-US" altLang="ja-JP" sz="1600" dirty="0">
              <a:solidFill>
                <a:srgbClr val="4D80BE"/>
              </a:solidFill>
            </a:endParaRPr>
          </a:p>
        </p:txBody>
      </p:sp>
      <p:sp>
        <p:nvSpPr>
          <p:cNvPr id="30" name="Content Placeholder 29"/>
          <p:cNvSpPr>
            <a:spLocks noGrp="1"/>
          </p:cNvSpPr>
          <p:nvPr>
            <p:ph sz="quarter" idx="17"/>
          </p:nvPr>
        </p:nvSpPr>
        <p:spPr>
          <a:xfrm>
            <a:off x="518270"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1" name="Content Placeholder 29"/>
          <p:cNvSpPr>
            <a:spLocks noGrp="1"/>
          </p:cNvSpPr>
          <p:nvPr>
            <p:ph sz="quarter" idx="18"/>
          </p:nvPr>
        </p:nvSpPr>
        <p:spPr>
          <a:xfrm>
            <a:off x="3435037"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2" name="Content Placeholder 29"/>
          <p:cNvSpPr>
            <a:spLocks noGrp="1"/>
          </p:cNvSpPr>
          <p:nvPr>
            <p:ph sz="quarter" idx="19"/>
          </p:nvPr>
        </p:nvSpPr>
        <p:spPr>
          <a:xfrm>
            <a:off x="6320053"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7" name="Text Placeholder 36"/>
          <p:cNvSpPr>
            <a:spLocks noGrp="1"/>
          </p:cNvSpPr>
          <p:nvPr>
            <p:ph type="body" sz="quarter" idx="23" hasCustomPrompt="1"/>
          </p:nvPr>
        </p:nvSpPr>
        <p:spPr>
          <a:xfrm>
            <a:off x="439738"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dirty="0" smtClean="0"/>
              <a:t>Click to enter content</a:t>
            </a:r>
          </a:p>
          <a:p>
            <a:pPr lvl="1"/>
            <a:r>
              <a:rPr lang="en-US" dirty="0" smtClean="0"/>
              <a:t>Maecenas tempus, </a:t>
            </a:r>
            <a:r>
              <a:rPr lang="en-US" dirty="0" err="1" smtClean="0"/>
              <a:t>tellus</a:t>
            </a:r>
            <a:r>
              <a:rPr lang="en-US" dirty="0" smtClean="0"/>
              <a:t> </a:t>
            </a:r>
            <a:r>
              <a:rPr lang="en-US" dirty="0" err="1" smtClean="0"/>
              <a:t>eget</a:t>
            </a:r>
            <a:r>
              <a:rPr lang="en-US" dirty="0" smtClean="0"/>
              <a:t> </a:t>
            </a:r>
            <a:r>
              <a:rPr lang="en-US" dirty="0" err="1" smtClean="0"/>
              <a:t>condimentum</a:t>
            </a:r>
            <a:r>
              <a:rPr lang="en-US" dirty="0" smtClean="0"/>
              <a:t> </a:t>
            </a:r>
            <a:r>
              <a:rPr lang="en-US" dirty="0" err="1" smtClean="0"/>
              <a:t>rhoncus</a:t>
            </a:r>
            <a:r>
              <a:rPr lang="en-US" dirty="0" smtClean="0"/>
              <a:t>, </a:t>
            </a:r>
            <a:r>
              <a:rPr lang="en-US" dirty="0" err="1" smtClean="0"/>
              <a:t>sem</a:t>
            </a:r>
            <a:r>
              <a:rPr lang="en-US" dirty="0" smtClean="0"/>
              <a:t> quam </a:t>
            </a:r>
            <a:r>
              <a:rPr lang="en-US" dirty="0" err="1" smtClean="0"/>
              <a:t>semper</a:t>
            </a:r>
            <a:r>
              <a:rPr lang="en-US" dirty="0" smtClean="0"/>
              <a:t> </a:t>
            </a:r>
            <a:r>
              <a:rPr lang="en-US" dirty="0" err="1" smtClean="0"/>
              <a:t>libero</a:t>
            </a:r>
            <a:r>
              <a:rPr lang="en-US" dirty="0" smtClean="0"/>
              <a:t>, sit </a:t>
            </a:r>
            <a:r>
              <a:rPr lang="en-US" dirty="0" err="1" smtClean="0"/>
              <a:t>amet</a:t>
            </a:r>
            <a:r>
              <a:rPr lang="en-US" dirty="0" smtClean="0"/>
              <a:t> </a:t>
            </a:r>
            <a:r>
              <a:rPr lang="en-US" dirty="0" err="1" smtClean="0"/>
              <a:t>adipiscing</a:t>
            </a:r>
            <a:r>
              <a:rPr lang="en-US" dirty="0" smtClean="0"/>
              <a:t> </a:t>
            </a:r>
            <a:r>
              <a:rPr lang="en-US" dirty="0" err="1" smtClean="0"/>
              <a:t>sem</a:t>
            </a:r>
            <a:r>
              <a:rPr lang="en-US" dirty="0" smtClean="0"/>
              <a:t> </a:t>
            </a:r>
            <a:r>
              <a:rPr lang="en-US" dirty="0" err="1" smtClean="0"/>
              <a:t>neque</a:t>
            </a:r>
            <a:r>
              <a:rPr lang="en-US" dirty="0" smtClean="0"/>
              <a:t> </a:t>
            </a:r>
            <a:r>
              <a:rPr lang="en-US" dirty="0" err="1" smtClean="0"/>
              <a:t>sed</a:t>
            </a:r>
            <a:r>
              <a:rPr lang="en-US" dirty="0" smtClean="0"/>
              <a:t> </a:t>
            </a:r>
            <a:r>
              <a:rPr lang="en-US" dirty="0" err="1" smtClean="0"/>
              <a:t>ipsum</a:t>
            </a:r>
            <a:r>
              <a:rPr lang="en-US" dirty="0" smtClean="0"/>
              <a:t>. </a:t>
            </a:r>
          </a:p>
          <a:p>
            <a:pPr lvl="1"/>
            <a:r>
              <a:rPr lang="en-US" dirty="0" smtClean="0"/>
              <a:t>Nam quam </a:t>
            </a:r>
            <a:r>
              <a:rPr lang="en-US" dirty="0" err="1" smtClean="0"/>
              <a:t>nunc</a:t>
            </a:r>
            <a:r>
              <a:rPr lang="en-US" dirty="0" smtClean="0"/>
              <a:t>. </a:t>
            </a:r>
            <a:r>
              <a:rPr lang="en-US" dirty="0" err="1" smtClean="0"/>
              <a:t>Blandit</a:t>
            </a:r>
            <a:r>
              <a:rPr lang="en-US" dirty="0" smtClean="0"/>
              <a:t> vel. </a:t>
            </a:r>
            <a:endParaRPr lang="en-US" dirty="0"/>
          </a:p>
        </p:txBody>
      </p:sp>
      <p:sp>
        <p:nvSpPr>
          <p:cNvPr id="23" name="Text Placeholder 36"/>
          <p:cNvSpPr>
            <a:spLocks noGrp="1"/>
          </p:cNvSpPr>
          <p:nvPr>
            <p:ph type="body" sz="quarter" idx="24" hasCustomPrompt="1"/>
          </p:nvPr>
        </p:nvSpPr>
        <p:spPr>
          <a:xfrm>
            <a:off x="3329517"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dirty="0" smtClean="0"/>
              <a:t>Click to enter content</a:t>
            </a:r>
          </a:p>
          <a:p>
            <a:pPr lvl="1"/>
            <a:r>
              <a:rPr lang="en-US" dirty="0" smtClean="0"/>
              <a:t>Maecenas tempus, </a:t>
            </a:r>
            <a:r>
              <a:rPr lang="en-US" dirty="0" err="1" smtClean="0"/>
              <a:t>tellus</a:t>
            </a:r>
            <a:r>
              <a:rPr lang="en-US" dirty="0" smtClean="0"/>
              <a:t> </a:t>
            </a:r>
            <a:r>
              <a:rPr lang="en-US" dirty="0" err="1" smtClean="0"/>
              <a:t>eget</a:t>
            </a:r>
            <a:r>
              <a:rPr lang="en-US" dirty="0" smtClean="0"/>
              <a:t> </a:t>
            </a:r>
            <a:r>
              <a:rPr lang="en-US" dirty="0" err="1" smtClean="0"/>
              <a:t>condimentum</a:t>
            </a:r>
            <a:r>
              <a:rPr lang="en-US" dirty="0" smtClean="0"/>
              <a:t> </a:t>
            </a:r>
            <a:r>
              <a:rPr lang="en-US" dirty="0" err="1" smtClean="0"/>
              <a:t>rhoncus</a:t>
            </a:r>
            <a:r>
              <a:rPr lang="en-US" dirty="0" smtClean="0"/>
              <a:t>, </a:t>
            </a:r>
            <a:r>
              <a:rPr lang="en-US" dirty="0" err="1" smtClean="0"/>
              <a:t>sem</a:t>
            </a:r>
            <a:r>
              <a:rPr lang="en-US" dirty="0" smtClean="0"/>
              <a:t> quam </a:t>
            </a:r>
            <a:r>
              <a:rPr lang="en-US" dirty="0" err="1" smtClean="0"/>
              <a:t>semper</a:t>
            </a:r>
            <a:r>
              <a:rPr lang="en-US" dirty="0" smtClean="0"/>
              <a:t> </a:t>
            </a:r>
            <a:r>
              <a:rPr lang="en-US" dirty="0" err="1" smtClean="0"/>
              <a:t>libero</a:t>
            </a:r>
            <a:r>
              <a:rPr lang="en-US" dirty="0" smtClean="0"/>
              <a:t>, sit </a:t>
            </a:r>
            <a:r>
              <a:rPr lang="en-US" dirty="0" err="1" smtClean="0"/>
              <a:t>amet</a:t>
            </a:r>
            <a:r>
              <a:rPr lang="en-US" dirty="0" smtClean="0"/>
              <a:t> </a:t>
            </a:r>
            <a:r>
              <a:rPr lang="en-US" dirty="0" err="1" smtClean="0"/>
              <a:t>adipiscing</a:t>
            </a:r>
            <a:r>
              <a:rPr lang="en-US" dirty="0" smtClean="0"/>
              <a:t> </a:t>
            </a:r>
            <a:r>
              <a:rPr lang="en-US" dirty="0" err="1" smtClean="0"/>
              <a:t>sem</a:t>
            </a:r>
            <a:r>
              <a:rPr lang="en-US" dirty="0" smtClean="0"/>
              <a:t> </a:t>
            </a:r>
            <a:r>
              <a:rPr lang="en-US" dirty="0" err="1" smtClean="0"/>
              <a:t>neque</a:t>
            </a:r>
            <a:r>
              <a:rPr lang="en-US" dirty="0" smtClean="0"/>
              <a:t> </a:t>
            </a:r>
            <a:r>
              <a:rPr lang="en-US" dirty="0" err="1" smtClean="0"/>
              <a:t>sed</a:t>
            </a:r>
            <a:r>
              <a:rPr lang="en-US" dirty="0" smtClean="0"/>
              <a:t> </a:t>
            </a:r>
            <a:r>
              <a:rPr lang="en-US" dirty="0" err="1" smtClean="0"/>
              <a:t>ipsum</a:t>
            </a:r>
            <a:r>
              <a:rPr lang="en-US" dirty="0" smtClean="0"/>
              <a:t>. </a:t>
            </a:r>
          </a:p>
          <a:p>
            <a:pPr lvl="1"/>
            <a:r>
              <a:rPr lang="en-US" dirty="0" smtClean="0"/>
              <a:t>Nam quam </a:t>
            </a:r>
            <a:r>
              <a:rPr lang="en-US" dirty="0" err="1" smtClean="0"/>
              <a:t>nunc</a:t>
            </a:r>
            <a:r>
              <a:rPr lang="en-US" dirty="0" smtClean="0"/>
              <a:t>. </a:t>
            </a:r>
            <a:r>
              <a:rPr lang="en-US" dirty="0" err="1" smtClean="0"/>
              <a:t>Blandit</a:t>
            </a:r>
            <a:r>
              <a:rPr lang="en-US" dirty="0" smtClean="0"/>
              <a:t> vel. </a:t>
            </a:r>
            <a:endParaRPr lang="en-US" dirty="0"/>
          </a:p>
        </p:txBody>
      </p:sp>
      <p:sp>
        <p:nvSpPr>
          <p:cNvPr id="33" name="Text Placeholder 36"/>
          <p:cNvSpPr>
            <a:spLocks noGrp="1"/>
          </p:cNvSpPr>
          <p:nvPr>
            <p:ph type="body" sz="quarter" idx="25" hasCustomPrompt="1"/>
          </p:nvPr>
        </p:nvSpPr>
        <p:spPr>
          <a:xfrm>
            <a:off x="6219296"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dirty="0" smtClean="0"/>
              <a:t>Click to enter content</a:t>
            </a:r>
          </a:p>
          <a:p>
            <a:pPr lvl="1"/>
            <a:r>
              <a:rPr lang="en-US" dirty="0" smtClean="0"/>
              <a:t>Maecenas tempus, </a:t>
            </a:r>
            <a:r>
              <a:rPr lang="en-US" dirty="0" err="1" smtClean="0"/>
              <a:t>tellus</a:t>
            </a:r>
            <a:r>
              <a:rPr lang="en-US" dirty="0" smtClean="0"/>
              <a:t> </a:t>
            </a:r>
            <a:r>
              <a:rPr lang="en-US" dirty="0" err="1" smtClean="0"/>
              <a:t>eget</a:t>
            </a:r>
            <a:r>
              <a:rPr lang="en-US" dirty="0" smtClean="0"/>
              <a:t> </a:t>
            </a:r>
            <a:r>
              <a:rPr lang="en-US" dirty="0" err="1" smtClean="0"/>
              <a:t>condimentum</a:t>
            </a:r>
            <a:r>
              <a:rPr lang="en-US" dirty="0" smtClean="0"/>
              <a:t> </a:t>
            </a:r>
            <a:r>
              <a:rPr lang="en-US" dirty="0" err="1" smtClean="0"/>
              <a:t>rhoncus</a:t>
            </a:r>
            <a:r>
              <a:rPr lang="en-US" dirty="0" smtClean="0"/>
              <a:t>, </a:t>
            </a:r>
            <a:r>
              <a:rPr lang="en-US" dirty="0" err="1" smtClean="0"/>
              <a:t>sem</a:t>
            </a:r>
            <a:r>
              <a:rPr lang="en-US" dirty="0" smtClean="0"/>
              <a:t> quam </a:t>
            </a:r>
            <a:r>
              <a:rPr lang="en-US" dirty="0" err="1" smtClean="0"/>
              <a:t>semper</a:t>
            </a:r>
            <a:r>
              <a:rPr lang="en-US" dirty="0" smtClean="0"/>
              <a:t> </a:t>
            </a:r>
            <a:r>
              <a:rPr lang="en-US" dirty="0" err="1" smtClean="0"/>
              <a:t>libero</a:t>
            </a:r>
            <a:r>
              <a:rPr lang="en-US" dirty="0" smtClean="0"/>
              <a:t>, sit </a:t>
            </a:r>
            <a:r>
              <a:rPr lang="en-US" dirty="0" err="1" smtClean="0"/>
              <a:t>amet</a:t>
            </a:r>
            <a:r>
              <a:rPr lang="en-US" dirty="0" smtClean="0"/>
              <a:t> </a:t>
            </a:r>
            <a:r>
              <a:rPr lang="en-US" dirty="0" err="1" smtClean="0"/>
              <a:t>adipiscing</a:t>
            </a:r>
            <a:r>
              <a:rPr lang="en-US" dirty="0" smtClean="0"/>
              <a:t> </a:t>
            </a:r>
            <a:r>
              <a:rPr lang="en-US" dirty="0" err="1" smtClean="0"/>
              <a:t>sem</a:t>
            </a:r>
            <a:r>
              <a:rPr lang="en-US" dirty="0" smtClean="0"/>
              <a:t> </a:t>
            </a:r>
            <a:r>
              <a:rPr lang="en-US" dirty="0" err="1" smtClean="0"/>
              <a:t>neque</a:t>
            </a:r>
            <a:r>
              <a:rPr lang="en-US" dirty="0" smtClean="0"/>
              <a:t> </a:t>
            </a:r>
            <a:r>
              <a:rPr lang="en-US" dirty="0" err="1" smtClean="0"/>
              <a:t>sed</a:t>
            </a:r>
            <a:r>
              <a:rPr lang="en-US" dirty="0" smtClean="0"/>
              <a:t> </a:t>
            </a:r>
            <a:r>
              <a:rPr lang="en-US" dirty="0" err="1" smtClean="0"/>
              <a:t>ipsum</a:t>
            </a:r>
            <a:r>
              <a:rPr lang="en-US" dirty="0" smtClean="0"/>
              <a:t>. </a:t>
            </a:r>
          </a:p>
          <a:p>
            <a:pPr lvl="1"/>
            <a:r>
              <a:rPr lang="en-US" dirty="0" smtClean="0"/>
              <a:t>Nam quam </a:t>
            </a:r>
            <a:r>
              <a:rPr lang="en-US" dirty="0" err="1" smtClean="0"/>
              <a:t>nunc</a:t>
            </a:r>
            <a:r>
              <a:rPr lang="en-US" dirty="0" smtClean="0"/>
              <a:t>. </a:t>
            </a:r>
            <a:r>
              <a:rPr lang="en-US" dirty="0" err="1" smtClean="0"/>
              <a:t>Blandit</a:t>
            </a:r>
            <a:r>
              <a:rPr lang="en-US" dirty="0" smtClean="0"/>
              <a:t> vel. </a:t>
            </a:r>
            <a:endParaRPr lang="en-US" dirty="0"/>
          </a:p>
        </p:txBody>
      </p:sp>
      <p:sp>
        <p:nvSpPr>
          <p:cNvPr id="15"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extLst>
      <p:ext uri="{BB962C8B-B14F-4D97-AF65-F5344CB8AC3E}">
        <p14:creationId xmlns:p14="http://schemas.microsoft.com/office/powerpoint/2010/main" val="137593348"/>
      </p:ext>
    </p:extLst>
  </p:cSld>
  <p:clrMapOvr>
    <a:masterClrMapping/>
  </p:clrMapOvr>
  <p:timing>
    <p:tnLst>
      <p:par>
        <p:cTn id="1" dur="indefinite" restart="never" nodeType="tmRoot"/>
      </p:par>
    </p:tnLst>
  </p:timing>
  <p:hf hdr="0" ftr="0" dt="0"/>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p:cSld name="Timeline">
    <p:spTree>
      <p:nvGrpSpPr>
        <p:cNvPr id="1" name=""/>
        <p:cNvGrpSpPr/>
        <p:nvPr/>
      </p:nvGrpSpPr>
      <p:grpSpPr>
        <a:xfrm>
          <a:off x="0" y="0"/>
          <a:ext cx="0" cy="0"/>
          <a:chOff x="0" y="0"/>
          <a:chExt cx="0" cy="0"/>
        </a:xfrm>
      </p:grpSpPr>
      <p:grpSp>
        <p:nvGrpSpPr>
          <p:cNvPr id="2" name="Group 78"/>
          <p:cNvGrpSpPr>
            <a:grpSpLocks/>
          </p:cNvGrpSpPr>
          <p:nvPr/>
        </p:nvGrpSpPr>
        <p:grpSpPr bwMode="auto">
          <a:xfrm>
            <a:off x="727075" y="3561293"/>
            <a:ext cx="7508875" cy="2230438"/>
            <a:chOff x="726905" y="3260379"/>
            <a:chExt cx="7508703" cy="1709742"/>
          </a:xfrm>
        </p:grpSpPr>
        <p:cxnSp>
          <p:nvCxnSpPr>
            <p:cNvPr id="5" name="Straight Connector 60"/>
            <p:cNvCxnSpPr>
              <a:cxnSpLocks noChangeShapeType="1"/>
            </p:cNvCxnSpPr>
            <p:nvPr/>
          </p:nvCxnSpPr>
          <p:spPr bwMode="auto">
            <a:xfrm rot="16200000" flipH="1">
              <a:off x="-127171" y="4114455"/>
              <a:ext cx="1709739" cy="1587"/>
            </a:xfrm>
            <a:prstGeom prst="line">
              <a:avLst/>
            </a:prstGeom>
            <a:noFill/>
            <a:ln w="12700" cap="rnd">
              <a:solidFill>
                <a:srgbClr val="929699"/>
              </a:solidFill>
              <a:prstDash val="dot"/>
              <a:round/>
              <a:headEnd/>
              <a:tailEnd/>
            </a:ln>
          </p:spPr>
        </p:cxnSp>
        <p:cxnSp>
          <p:nvCxnSpPr>
            <p:cNvPr id="6" name="Straight Connector 62"/>
            <p:cNvCxnSpPr>
              <a:cxnSpLocks noChangeShapeType="1"/>
            </p:cNvCxnSpPr>
            <p:nvPr/>
          </p:nvCxnSpPr>
          <p:spPr bwMode="auto">
            <a:xfrm rot="16200000" flipH="1">
              <a:off x="1121663" y="4114455"/>
              <a:ext cx="1709738" cy="1587"/>
            </a:xfrm>
            <a:prstGeom prst="line">
              <a:avLst/>
            </a:prstGeom>
            <a:noFill/>
            <a:ln w="12700" cap="rnd">
              <a:solidFill>
                <a:srgbClr val="929699"/>
              </a:solidFill>
              <a:prstDash val="dot"/>
              <a:round/>
              <a:headEnd/>
              <a:tailEnd/>
            </a:ln>
          </p:spPr>
        </p:cxnSp>
        <p:cxnSp>
          <p:nvCxnSpPr>
            <p:cNvPr id="7" name="Straight Connector 63"/>
            <p:cNvCxnSpPr>
              <a:cxnSpLocks noChangeShapeType="1"/>
            </p:cNvCxnSpPr>
            <p:nvPr/>
          </p:nvCxnSpPr>
          <p:spPr bwMode="auto">
            <a:xfrm rot="16200000" flipH="1">
              <a:off x="2377552" y="4114456"/>
              <a:ext cx="1709738" cy="1587"/>
            </a:xfrm>
            <a:prstGeom prst="line">
              <a:avLst/>
            </a:prstGeom>
            <a:noFill/>
            <a:ln w="12700" cap="rnd">
              <a:solidFill>
                <a:srgbClr val="929699"/>
              </a:solidFill>
              <a:prstDash val="dot"/>
              <a:round/>
              <a:headEnd/>
              <a:tailEnd/>
            </a:ln>
          </p:spPr>
        </p:cxnSp>
        <p:cxnSp>
          <p:nvCxnSpPr>
            <p:cNvPr id="8" name="Straight Connector 64"/>
            <p:cNvCxnSpPr>
              <a:cxnSpLocks noChangeShapeType="1"/>
            </p:cNvCxnSpPr>
            <p:nvPr/>
          </p:nvCxnSpPr>
          <p:spPr bwMode="auto">
            <a:xfrm rot="16200000" flipH="1">
              <a:off x="3626388" y="4114456"/>
              <a:ext cx="1709738" cy="1587"/>
            </a:xfrm>
            <a:prstGeom prst="line">
              <a:avLst/>
            </a:prstGeom>
            <a:noFill/>
            <a:ln w="12700" cap="rnd">
              <a:solidFill>
                <a:srgbClr val="929699"/>
              </a:solidFill>
              <a:prstDash val="dot"/>
              <a:round/>
              <a:headEnd/>
              <a:tailEnd/>
            </a:ln>
          </p:spPr>
        </p:cxnSp>
        <p:cxnSp>
          <p:nvCxnSpPr>
            <p:cNvPr id="9" name="Straight Connector 65"/>
            <p:cNvCxnSpPr>
              <a:cxnSpLocks noChangeShapeType="1"/>
            </p:cNvCxnSpPr>
            <p:nvPr/>
          </p:nvCxnSpPr>
          <p:spPr bwMode="auto">
            <a:xfrm rot="16200000" flipH="1">
              <a:off x="4875222" y="4114457"/>
              <a:ext cx="1709738" cy="1587"/>
            </a:xfrm>
            <a:prstGeom prst="line">
              <a:avLst/>
            </a:prstGeom>
            <a:noFill/>
            <a:ln w="12700" cap="rnd">
              <a:solidFill>
                <a:srgbClr val="929699"/>
              </a:solidFill>
              <a:prstDash val="dot"/>
              <a:round/>
              <a:headEnd/>
              <a:tailEnd/>
            </a:ln>
          </p:spPr>
        </p:cxnSp>
        <p:cxnSp>
          <p:nvCxnSpPr>
            <p:cNvPr id="10" name="Straight Connector 66"/>
            <p:cNvCxnSpPr>
              <a:cxnSpLocks noChangeShapeType="1"/>
            </p:cNvCxnSpPr>
            <p:nvPr/>
          </p:nvCxnSpPr>
          <p:spPr bwMode="auto">
            <a:xfrm rot="16200000" flipH="1">
              <a:off x="6131112" y="4114457"/>
              <a:ext cx="1709738" cy="1587"/>
            </a:xfrm>
            <a:prstGeom prst="line">
              <a:avLst/>
            </a:prstGeom>
            <a:noFill/>
            <a:ln w="12700" cap="rnd">
              <a:solidFill>
                <a:srgbClr val="929699"/>
              </a:solidFill>
              <a:prstDash val="dot"/>
              <a:round/>
              <a:headEnd/>
              <a:tailEnd/>
            </a:ln>
          </p:spPr>
        </p:cxnSp>
        <p:cxnSp>
          <p:nvCxnSpPr>
            <p:cNvPr id="11" name="Straight Connector 67"/>
            <p:cNvCxnSpPr>
              <a:cxnSpLocks noChangeShapeType="1"/>
            </p:cNvCxnSpPr>
            <p:nvPr/>
          </p:nvCxnSpPr>
          <p:spPr bwMode="auto">
            <a:xfrm rot="16200000" flipH="1">
              <a:off x="7379946" y="4114458"/>
              <a:ext cx="1709738" cy="1587"/>
            </a:xfrm>
            <a:prstGeom prst="line">
              <a:avLst/>
            </a:prstGeom>
            <a:noFill/>
            <a:ln w="12700" cap="rnd">
              <a:solidFill>
                <a:srgbClr val="929699"/>
              </a:solidFill>
              <a:prstDash val="dot"/>
              <a:round/>
              <a:headEnd/>
              <a:tailEnd/>
            </a:ln>
          </p:spPr>
        </p:cxnSp>
      </p:grpSp>
      <p:grpSp>
        <p:nvGrpSpPr>
          <p:cNvPr id="3" name="Group 76"/>
          <p:cNvGrpSpPr>
            <a:grpSpLocks/>
          </p:cNvGrpSpPr>
          <p:nvPr/>
        </p:nvGrpSpPr>
        <p:grpSpPr bwMode="auto">
          <a:xfrm>
            <a:off x="1347788" y="1345671"/>
            <a:ext cx="6267450" cy="1884362"/>
            <a:chOff x="1347793" y="1813988"/>
            <a:chExt cx="6266926" cy="1709743"/>
          </a:xfrm>
        </p:grpSpPr>
        <p:cxnSp>
          <p:nvCxnSpPr>
            <p:cNvPr id="13" name="Straight Connector 69"/>
            <p:cNvCxnSpPr>
              <a:cxnSpLocks noChangeShapeType="1"/>
            </p:cNvCxnSpPr>
            <p:nvPr/>
          </p:nvCxnSpPr>
          <p:spPr bwMode="auto">
            <a:xfrm rot="16200000" flipH="1">
              <a:off x="493718" y="2668063"/>
              <a:ext cx="1709738" cy="1587"/>
            </a:xfrm>
            <a:prstGeom prst="line">
              <a:avLst/>
            </a:prstGeom>
            <a:noFill/>
            <a:ln w="12700" cap="rnd">
              <a:solidFill>
                <a:srgbClr val="929699"/>
              </a:solidFill>
              <a:prstDash val="dot"/>
              <a:round/>
              <a:headEnd/>
              <a:tailEnd/>
            </a:ln>
          </p:spPr>
        </p:cxnSp>
        <p:cxnSp>
          <p:nvCxnSpPr>
            <p:cNvPr id="14" name="Straight Connector 70"/>
            <p:cNvCxnSpPr>
              <a:cxnSpLocks noChangeShapeType="1"/>
            </p:cNvCxnSpPr>
            <p:nvPr/>
          </p:nvCxnSpPr>
          <p:spPr bwMode="auto">
            <a:xfrm rot="16200000" flipH="1">
              <a:off x="1749608" y="2668064"/>
              <a:ext cx="1709738" cy="1587"/>
            </a:xfrm>
            <a:prstGeom prst="line">
              <a:avLst/>
            </a:prstGeom>
            <a:noFill/>
            <a:ln w="12700" cap="rnd">
              <a:solidFill>
                <a:srgbClr val="929699"/>
              </a:solidFill>
              <a:prstDash val="dot"/>
              <a:round/>
              <a:headEnd/>
              <a:tailEnd/>
            </a:ln>
          </p:spPr>
        </p:cxnSp>
        <p:cxnSp>
          <p:nvCxnSpPr>
            <p:cNvPr id="15" name="Straight Connector 71"/>
            <p:cNvCxnSpPr>
              <a:cxnSpLocks noChangeShapeType="1"/>
            </p:cNvCxnSpPr>
            <p:nvPr/>
          </p:nvCxnSpPr>
          <p:spPr bwMode="auto">
            <a:xfrm rot="16200000" flipH="1">
              <a:off x="3005497" y="2668065"/>
              <a:ext cx="1709738" cy="1587"/>
            </a:xfrm>
            <a:prstGeom prst="line">
              <a:avLst/>
            </a:prstGeom>
            <a:noFill/>
            <a:ln w="12700" cap="rnd">
              <a:solidFill>
                <a:srgbClr val="929699"/>
              </a:solidFill>
              <a:prstDash val="dot"/>
              <a:round/>
              <a:headEnd/>
              <a:tailEnd/>
            </a:ln>
          </p:spPr>
        </p:cxnSp>
        <p:cxnSp>
          <p:nvCxnSpPr>
            <p:cNvPr id="16" name="Straight Connector 72"/>
            <p:cNvCxnSpPr>
              <a:cxnSpLocks noChangeShapeType="1"/>
            </p:cNvCxnSpPr>
            <p:nvPr/>
          </p:nvCxnSpPr>
          <p:spPr bwMode="auto">
            <a:xfrm rot="16200000" flipH="1">
              <a:off x="4254333" y="2668066"/>
              <a:ext cx="1709738" cy="1587"/>
            </a:xfrm>
            <a:prstGeom prst="line">
              <a:avLst/>
            </a:prstGeom>
            <a:noFill/>
            <a:ln w="12700" cap="rnd">
              <a:solidFill>
                <a:srgbClr val="929699"/>
              </a:solidFill>
              <a:prstDash val="dot"/>
              <a:round/>
              <a:headEnd/>
              <a:tailEnd/>
            </a:ln>
          </p:spPr>
        </p:cxnSp>
        <p:cxnSp>
          <p:nvCxnSpPr>
            <p:cNvPr id="17" name="Straight Connector 73"/>
            <p:cNvCxnSpPr>
              <a:cxnSpLocks noChangeShapeType="1"/>
            </p:cNvCxnSpPr>
            <p:nvPr/>
          </p:nvCxnSpPr>
          <p:spPr bwMode="auto">
            <a:xfrm rot="16200000" flipH="1">
              <a:off x="5503167" y="2668067"/>
              <a:ext cx="1709738" cy="1587"/>
            </a:xfrm>
            <a:prstGeom prst="line">
              <a:avLst/>
            </a:prstGeom>
            <a:noFill/>
            <a:ln w="12700" cap="rnd">
              <a:solidFill>
                <a:srgbClr val="929699"/>
              </a:solidFill>
              <a:prstDash val="dot"/>
              <a:round/>
              <a:headEnd/>
              <a:tailEnd/>
            </a:ln>
          </p:spPr>
        </p:cxnSp>
        <p:cxnSp>
          <p:nvCxnSpPr>
            <p:cNvPr id="18" name="Straight Connector 74"/>
            <p:cNvCxnSpPr>
              <a:cxnSpLocks noChangeShapeType="1"/>
            </p:cNvCxnSpPr>
            <p:nvPr/>
          </p:nvCxnSpPr>
          <p:spPr bwMode="auto">
            <a:xfrm rot="16200000" flipH="1">
              <a:off x="6759057" y="2668068"/>
              <a:ext cx="1709738" cy="1587"/>
            </a:xfrm>
            <a:prstGeom prst="line">
              <a:avLst/>
            </a:prstGeom>
            <a:noFill/>
            <a:ln w="12700" cap="rnd">
              <a:solidFill>
                <a:srgbClr val="929699"/>
              </a:solidFill>
              <a:prstDash val="dot"/>
              <a:round/>
              <a:headEnd/>
              <a:tailEnd/>
            </a:ln>
          </p:spPr>
        </p:cxnSp>
      </p:grpSp>
      <p:sp>
        <p:nvSpPr>
          <p:cNvPr id="54" name="Content Placeholder 53"/>
          <p:cNvSpPr>
            <a:spLocks noGrp="1"/>
          </p:cNvSpPr>
          <p:nvPr>
            <p:ph sz="quarter" idx="10" hasCustomPrompt="1"/>
          </p:nvPr>
        </p:nvSpPr>
        <p:spPr>
          <a:xfrm>
            <a:off x="731838"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JAN</a:t>
            </a:r>
            <a:endParaRPr lang="en-US" dirty="0"/>
          </a:p>
        </p:txBody>
      </p:sp>
      <p:sp>
        <p:nvSpPr>
          <p:cNvPr id="55" name="Content Placeholder 53"/>
          <p:cNvSpPr>
            <a:spLocks noGrp="1"/>
          </p:cNvSpPr>
          <p:nvPr>
            <p:ph sz="quarter" idx="11" hasCustomPrompt="1"/>
          </p:nvPr>
        </p:nvSpPr>
        <p:spPr>
          <a:xfrm>
            <a:off x="1359140"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FEB</a:t>
            </a:r>
            <a:endParaRPr lang="en-US" dirty="0"/>
          </a:p>
        </p:txBody>
      </p:sp>
      <p:sp>
        <p:nvSpPr>
          <p:cNvPr id="56" name="Content Placeholder 53"/>
          <p:cNvSpPr>
            <a:spLocks noGrp="1"/>
          </p:cNvSpPr>
          <p:nvPr>
            <p:ph sz="quarter" idx="12" hasCustomPrompt="1"/>
          </p:nvPr>
        </p:nvSpPr>
        <p:spPr>
          <a:xfrm>
            <a:off x="1986442"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MAR</a:t>
            </a:r>
            <a:endParaRPr lang="en-US" dirty="0"/>
          </a:p>
        </p:txBody>
      </p:sp>
      <p:sp>
        <p:nvSpPr>
          <p:cNvPr id="57" name="Content Placeholder 53"/>
          <p:cNvSpPr>
            <a:spLocks noGrp="1"/>
          </p:cNvSpPr>
          <p:nvPr>
            <p:ph sz="quarter" idx="13" hasCustomPrompt="1"/>
          </p:nvPr>
        </p:nvSpPr>
        <p:spPr>
          <a:xfrm>
            <a:off x="2613744"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APR</a:t>
            </a:r>
            <a:endParaRPr lang="en-US" dirty="0"/>
          </a:p>
        </p:txBody>
      </p:sp>
      <p:sp>
        <p:nvSpPr>
          <p:cNvPr id="58" name="Content Placeholder 53"/>
          <p:cNvSpPr>
            <a:spLocks noGrp="1"/>
          </p:cNvSpPr>
          <p:nvPr>
            <p:ph sz="quarter" idx="14" hasCustomPrompt="1"/>
          </p:nvPr>
        </p:nvSpPr>
        <p:spPr>
          <a:xfrm>
            <a:off x="3241046"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MAY</a:t>
            </a:r>
            <a:endParaRPr lang="en-US" dirty="0"/>
          </a:p>
        </p:txBody>
      </p:sp>
      <p:sp>
        <p:nvSpPr>
          <p:cNvPr id="59" name="Content Placeholder 53"/>
          <p:cNvSpPr>
            <a:spLocks noGrp="1"/>
          </p:cNvSpPr>
          <p:nvPr>
            <p:ph sz="quarter" idx="15" hasCustomPrompt="1"/>
          </p:nvPr>
        </p:nvSpPr>
        <p:spPr>
          <a:xfrm>
            <a:off x="3868348"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JUN</a:t>
            </a:r>
            <a:endParaRPr lang="en-US" dirty="0"/>
          </a:p>
        </p:txBody>
      </p:sp>
      <p:sp>
        <p:nvSpPr>
          <p:cNvPr id="60" name="Content Placeholder 53"/>
          <p:cNvSpPr>
            <a:spLocks noGrp="1"/>
          </p:cNvSpPr>
          <p:nvPr>
            <p:ph sz="quarter" idx="16" hasCustomPrompt="1"/>
          </p:nvPr>
        </p:nvSpPr>
        <p:spPr>
          <a:xfrm>
            <a:off x="4495650"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JUL</a:t>
            </a:r>
            <a:endParaRPr lang="en-US" dirty="0"/>
          </a:p>
        </p:txBody>
      </p:sp>
      <p:sp>
        <p:nvSpPr>
          <p:cNvPr id="61" name="Content Placeholder 53"/>
          <p:cNvSpPr>
            <a:spLocks noGrp="1"/>
          </p:cNvSpPr>
          <p:nvPr>
            <p:ph sz="quarter" idx="17" hasCustomPrompt="1"/>
          </p:nvPr>
        </p:nvSpPr>
        <p:spPr>
          <a:xfrm>
            <a:off x="5122952"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AUG</a:t>
            </a:r>
            <a:endParaRPr lang="en-US" dirty="0"/>
          </a:p>
        </p:txBody>
      </p:sp>
      <p:sp>
        <p:nvSpPr>
          <p:cNvPr id="62" name="Content Placeholder 53"/>
          <p:cNvSpPr>
            <a:spLocks noGrp="1"/>
          </p:cNvSpPr>
          <p:nvPr>
            <p:ph sz="quarter" idx="18" hasCustomPrompt="1"/>
          </p:nvPr>
        </p:nvSpPr>
        <p:spPr>
          <a:xfrm>
            <a:off x="5750254"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SEP</a:t>
            </a:r>
            <a:endParaRPr lang="en-US" dirty="0"/>
          </a:p>
        </p:txBody>
      </p:sp>
      <p:sp>
        <p:nvSpPr>
          <p:cNvPr id="63" name="Content Placeholder 53"/>
          <p:cNvSpPr>
            <a:spLocks noGrp="1"/>
          </p:cNvSpPr>
          <p:nvPr>
            <p:ph sz="quarter" idx="19" hasCustomPrompt="1"/>
          </p:nvPr>
        </p:nvSpPr>
        <p:spPr>
          <a:xfrm>
            <a:off x="6377556"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OCT</a:t>
            </a:r>
            <a:endParaRPr lang="en-US" dirty="0"/>
          </a:p>
        </p:txBody>
      </p:sp>
      <p:sp>
        <p:nvSpPr>
          <p:cNvPr id="64" name="Content Placeholder 53"/>
          <p:cNvSpPr>
            <a:spLocks noGrp="1"/>
          </p:cNvSpPr>
          <p:nvPr>
            <p:ph sz="quarter" idx="20" hasCustomPrompt="1"/>
          </p:nvPr>
        </p:nvSpPr>
        <p:spPr>
          <a:xfrm>
            <a:off x="7004858"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NOV</a:t>
            </a:r>
            <a:endParaRPr lang="en-US" dirty="0"/>
          </a:p>
        </p:txBody>
      </p:sp>
      <p:sp>
        <p:nvSpPr>
          <p:cNvPr id="65" name="Content Placeholder 53"/>
          <p:cNvSpPr>
            <a:spLocks noGrp="1"/>
          </p:cNvSpPr>
          <p:nvPr>
            <p:ph sz="quarter" idx="21" hasCustomPrompt="1"/>
          </p:nvPr>
        </p:nvSpPr>
        <p:spPr>
          <a:xfrm>
            <a:off x="7632162"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DEC</a:t>
            </a:r>
            <a:endParaRPr lang="en-US" dirty="0"/>
          </a:p>
        </p:txBody>
      </p:sp>
      <p:sp>
        <p:nvSpPr>
          <p:cNvPr id="66" name="Content Placeholder 53"/>
          <p:cNvSpPr>
            <a:spLocks noGrp="1"/>
          </p:cNvSpPr>
          <p:nvPr>
            <p:ph sz="quarter" idx="22" hasCustomPrompt="1"/>
          </p:nvPr>
        </p:nvSpPr>
        <p:spPr>
          <a:xfrm>
            <a:off x="110723" y="3231090"/>
            <a:ext cx="612648" cy="274320"/>
          </a:xfrm>
          <a:prstGeom prst="rect">
            <a:avLst/>
          </a:prstGeom>
          <a:noFill/>
          <a:ln w="12700">
            <a:solidFill>
              <a:schemeClr val="bg1"/>
            </a:solidFill>
          </a:ln>
        </p:spPr>
        <p:txBody>
          <a:bodyPr anchor="ctr"/>
          <a:lstStyle>
            <a:lvl1pPr algn="ctr">
              <a:buNone/>
              <a:defRPr sz="1400" b="1">
                <a:solidFill>
                  <a:srgbClr val="24265E"/>
                </a:solidFill>
              </a:defRPr>
            </a:lvl1pPr>
          </a:lstStyle>
          <a:p>
            <a:pPr lvl="0"/>
            <a:r>
              <a:rPr lang="en-US" dirty="0" smtClean="0"/>
              <a:t>2012</a:t>
            </a:r>
            <a:endParaRPr lang="en-US" dirty="0"/>
          </a:p>
        </p:txBody>
      </p:sp>
      <p:sp>
        <p:nvSpPr>
          <p:cNvPr id="67" name="Content Placeholder 53"/>
          <p:cNvSpPr>
            <a:spLocks noGrp="1"/>
          </p:cNvSpPr>
          <p:nvPr>
            <p:ph sz="quarter" idx="23" hasCustomPrompt="1"/>
          </p:nvPr>
        </p:nvSpPr>
        <p:spPr>
          <a:xfrm>
            <a:off x="8251951" y="3231090"/>
            <a:ext cx="612648" cy="274320"/>
          </a:xfrm>
          <a:prstGeom prst="rect">
            <a:avLst/>
          </a:prstGeom>
          <a:noFill/>
          <a:ln w="12700">
            <a:solidFill>
              <a:schemeClr val="bg1"/>
            </a:solidFill>
          </a:ln>
        </p:spPr>
        <p:txBody>
          <a:bodyPr anchor="ctr"/>
          <a:lstStyle>
            <a:lvl1pPr algn="ctr">
              <a:buNone/>
              <a:defRPr sz="1400" b="1">
                <a:solidFill>
                  <a:srgbClr val="4D80BE"/>
                </a:solidFill>
              </a:defRPr>
            </a:lvl1pPr>
          </a:lstStyle>
          <a:p>
            <a:pPr lvl="0"/>
            <a:r>
              <a:rPr lang="en-US" dirty="0" smtClean="0"/>
              <a:t>2013</a:t>
            </a:r>
            <a:endParaRPr lang="en-US" dirty="0"/>
          </a:p>
        </p:txBody>
      </p:sp>
      <p:sp>
        <p:nvSpPr>
          <p:cNvPr id="83" name="Text Placeholder 81"/>
          <p:cNvSpPr>
            <a:spLocks noGrp="1"/>
          </p:cNvSpPr>
          <p:nvPr>
            <p:ph type="body" sz="quarter" idx="38" hasCustomPrompt="1"/>
          </p:nvPr>
        </p:nvSpPr>
        <p:spPr>
          <a:xfrm>
            <a:off x="1363662"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FEB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4" name="Text Placeholder 81"/>
          <p:cNvSpPr>
            <a:spLocks noGrp="1"/>
          </p:cNvSpPr>
          <p:nvPr>
            <p:ph type="body" sz="quarter" idx="39" hasCustomPrompt="1"/>
          </p:nvPr>
        </p:nvSpPr>
        <p:spPr>
          <a:xfrm>
            <a:off x="2613710"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None/>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APR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a:p>
            <a:pPr marL="171450" indent="-122238" defTabSz="708025">
              <a:spcBef>
                <a:spcPts val="25"/>
              </a:spcBef>
              <a:spcAft>
                <a:spcPts val="100"/>
              </a:spcAft>
              <a:buClr>
                <a:srgbClr val="4D4D4F"/>
              </a:buClr>
              <a:buFont typeface="Arial" pitchFamily="34" charset="0"/>
              <a:buChar char="•"/>
            </a:pPr>
            <a:endParaRPr lang="en-US" sz="800" dirty="0" smtClean="0">
              <a:solidFill>
                <a:srgbClr val="4D4D4F"/>
              </a:solidFill>
            </a:endParaRPr>
          </a:p>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16 APR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5" name="Text Placeholder 81"/>
          <p:cNvSpPr>
            <a:spLocks noGrp="1"/>
          </p:cNvSpPr>
          <p:nvPr>
            <p:ph type="body" sz="quarter" idx="40" hasCustomPrompt="1"/>
          </p:nvPr>
        </p:nvSpPr>
        <p:spPr>
          <a:xfrm>
            <a:off x="3863758"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JUNE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7" name="Text Placeholder 81"/>
          <p:cNvSpPr>
            <a:spLocks noGrp="1"/>
          </p:cNvSpPr>
          <p:nvPr>
            <p:ph type="body" sz="quarter" idx="42" hasCustomPrompt="1"/>
          </p:nvPr>
        </p:nvSpPr>
        <p:spPr>
          <a:xfrm>
            <a:off x="7613904"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DEC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8" name="Text Placeholder 81"/>
          <p:cNvSpPr>
            <a:spLocks noGrp="1"/>
          </p:cNvSpPr>
          <p:nvPr>
            <p:ph type="body" sz="quarter" idx="43" hasCustomPrompt="1"/>
          </p:nvPr>
        </p:nvSpPr>
        <p:spPr>
          <a:xfrm>
            <a:off x="6363854"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baseline="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OCT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9" name="Text Placeholder 81"/>
          <p:cNvSpPr>
            <a:spLocks noGrp="1"/>
          </p:cNvSpPr>
          <p:nvPr>
            <p:ph type="body" sz="quarter" idx="44" hasCustomPrompt="1"/>
          </p:nvPr>
        </p:nvSpPr>
        <p:spPr>
          <a:xfrm>
            <a:off x="740305"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JAN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Point 1</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0" name="Text Placeholder 81"/>
          <p:cNvSpPr>
            <a:spLocks noGrp="1"/>
          </p:cNvSpPr>
          <p:nvPr>
            <p:ph type="body" sz="quarter" idx="45" hasCustomPrompt="1"/>
          </p:nvPr>
        </p:nvSpPr>
        <p:spPr>
          <a:xfrm>
            <a:off x="1990353"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MAR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1" name="Text Placeholder 81"/>
          <p:cNvSpPr>
            <a:spLocks noGrp="1"/>
          </p:cNvSpPr>
          <p:nvPr>
            <p:ph type="body" sz="quarter" idx="46" hasCustomPrompt="1"/>
          </p:nvPr>
        </p:nvSpPr>
        <p:spPr>
          <a:xfrm>
            <a:off x="3240401"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MAY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a:p>
            <a:pPr marL="171450" indent="-122238" defTabSz="708025">
              <a:spcBef>
                <a:spcPts val="25"/>
              </a:spcBef>
              <a:spcAft>
                <a:spcPts val="100"/>
              </a:spcAft>
              <a:buClr>
                <a:srgbClr val="4D4D4F"/>
              </a:buClr>
              <a:buFont typeface="Arial" pitchFamily="34" charset="0"/>
              <a:buChar char="•"/>
            </a:pPr>
            <a:endParaRPr lang="en-US" sz="800" dirty="0" smtClean="0">
              <a:solidFill>
                <a:srgbClr val="4D4D4F"/>
              </a:solidFill>
            </a:endParaRPr>
          </a:p>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19 MAY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a:p>
            <a:pPr marL="171450" indent="-122238" defTabSz="708025">
              <a:spcBef>
                <a:spcPts val="25"/>
              </a:spcBef>
              <a:spcAft>
                <a:spcPts val="100"/>
              </a:spcAft>
              <a:buClr>
                <a:srgbClr val="4D4D4F"/>
              </a:buClr>
              <a:buFont typeface="Arial" pitchFamily="34" charset="0"/>
              <a:buChar char="•"/>
            </a:pPr>
            <a:endParaRPr lang="en-US" sz="800" dirty="0" smtClean="0">
              <a:solidFill>
                <a:srgbClr val="4D4D4F"/>
              </a:solidFill>
            </a:endParaRPr>
          </a:p>
        </p:txBody>
      </p:sp>
      <p:sp>
        <p:nvSpPr>
          <p:cNvPr id="92" name="Text Placeholder 81"/>
          <p:cNvSpPr>
            <a:spLocks noGrp="1"/>
          </p:cNvSpPr>
          <p:nvPr>
            <p:ph type="body" sz="quarter" idx="47" hasCustomPrompt="1"/>
          </p:nvPr>
        </p:nvSpPr>
        <p:spPr>
          <a:xfrm>
            <a:off x="4490449"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baseline="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JUL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3" name="Text Placeholder 81"/>
          <p:cNvSpPr>
            <a:spLocks noGrp="1"/>
          </p:cNvSpPr>
          <p:nvPr>
            <p:ph type="body" sz="quarter" idx="48" hasCustomPrompt="1"/>
          </p:nvPr>
        </p:nvSpPr>
        <p:spPr>
          <a:xfrm>
            <a:off x="6990547"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NOV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4" name="Text Placeholder 81"/>
          <p:cNvSpPr>
            <a:spLocks noGrp="1"/>
          </p:cNvSpPr>
          <p:nvPr>
            <p:ph type="body" sz="quarter" idx="49" hasCustomPrompt="1"/>
          </p:nvPr>
        </p:nvSpPr>
        <p:spPr>
          <a:xfrm>
            <a:off x="5740497"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SEP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5" name="Text Placeholder 81"/>
          <p:cNvSpPr>
            <a:spLocks noGrp="1"/>
          </p:cNvSpPr>
          <p:nvPr>
            <p:ph type="body" sz="quarter" idx="50" hasCustomPrompt="1"/>
          </p:nvPr>
        </p:nvSpPr>
        <p:spPr>
          <a:xfrm>
            <a:off x="5113806"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JUNE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50" name="Rectangle 49"/>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53" name="Straight Connector 52"/>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8"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69" name="Rectangle 68"/>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rPr>
              <a:t>© 2015 Quintiq</a:t>
            </a:r>
            <a:endParaRPr lang="en-US" sz="700" b="0" dirty="0">
              <a:solidFill>
                <a:srgbClr val="929699"/>
              </a:solidFill>
            </a:endParaRPr>
          </a:p>
        </p:txBody>
      </p:sp>
      <p:pic>
        <p:nvPicPr>
          <p:cNvPr id="49"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51"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extLst>
      <p:ext uri="{BB962C8B-B14F-4D97-AF65-F5344CB8AC3E}">
        <p14:creationId xmlns:p14="http://schemas.microsoft.com/office/powerpoint/2010/main" val="4228387168"/>
      </p:ext>
    </p:extLst>
  </p:cSld>
  <p:clrMapOvr>
    <a:masterClrMapping/>
  </p:clrMapOvr>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1_Timeline">
    <p:spTree>
      <p:nvGrpSpPr>
        <p:cNvPr id="1" name=""/>
        <p:cNvGrpSpPr/>
        <p:nvPr/>
      </p:nvGrpSpPr>
      <p:grpSpPr>
        <a:xfrm>
          <a:off x="0" y="0"/>
          <a:ext cx="0" cy="0"/>
          <a:chOff x="0" y="0"/>
          <a:chExt cx="0" cy="0"/>
        </a:xfrm>
      </p:grpSpPr>
      <p:grpSp>
        <p:nvGrpSpPr>
          <p:cNvPr id="2" name="Group 78"/>
          <p:cNvGrpSpPr>
            <a:grpSpLocks/>
          </p:cNvGrpSpPr>
          <p:nvPr/>
        </p:nvGrpSpPr>
        <p:grpSpPr bwMode="auto">
          <a:xfrm>
            <a:off x="727075" y="3561293"/>
            <a:ext cx="7508875" cy="2230438"/>
            <a:chOff x="726905" y="3260379"/>
            <a:chExt cx="7508703" cy="1709742"/>
          </a:xfrm>
        </p:grpSpPr>
        <p:cxnSp>
          <p:nvCxnSpPr>
            <p:cNvPr id="5" name="Straight Connector 60"/>
            <p:cNvCxnSpPr>
              <a:cxnSpLocks noChangeShapeType="1"/>
            </p:cNvCxnSpPr>
            <p:nvPr/>
          </p:nvCxnSpPr>
          <p:spPr bwMode="auto">
            <a:xfrm rot="16200000" flipH="1">
              <a:off x="-127171" y="4114455"/>
              <a:ext cx="1709739" cy="1587"/>
            </a:xfrm>
            <a:prstGeom prst="line">
              <a:avLst/>
            </a:prstGeom>
            <a:noFill/>
            <a:ln w="12700" cap="rnd">
              <a:solidFill>
                <a:srgbClr val="929699"/>
              </a:solidFill>
              <a:prstDash val="dot"/>
              <a:round/>
              <a:headEnd/>
              <a:tailEnd/>
            </a:ln>
          </p:spPr>
        </p:cxnSp>
        <p:cxnSp>
          <p:nvCxnSpPr>
            <p:cNvPr id="6" name="Straight Connector 62"/>
            <p:cNvCxnSpPr>
              <a:cxnSpLocks noChangeShapeType="1"/>
            </p:cNvCxnSpPr>
            <p:nvPr/>
          </p:nvCxnSpPr>
          <p:spPr bwMode="auto">
            <a:xfrm rot="16200000" flipH="1">
              <a:off x="1121663" y="4114455"/>
              <a:ext cx="1709738" cy="1587"/>
            </a:xfrm>
            <a:prstGeom prst="line">
              <a:avLst/>
            </a:prstGeom>
            <a:noFill/>
            <a:ln w="12700" cap="rnd">
              <a:solidFill>
                <a:srgbClr val="929699"/>
              </a:solidFill>
              <a:prstDash val="dot"/>
              <a:round/>
              <a:headEnd/>
              <a:tailEnd/>
            </a:ln>
          </p:spPr>
        </p:cxnSp>
        <p:cxnSp>
          <p:nvCxnSpPr>
            <p:cNvPr id="7" name="Straight Connector 63"/>
            <p:cNvCxnSpPr>
              <a:cxnSpLocks noChangeShapeType="1"/>
            </p:cNvCxnSpPr>
            <p:nvPr/>
          </p:nvCxnSpPr>
          <p:spPr bwMode="auto">
            <a:xfrm rot="16200000" flipH="1">
              <a:off x="2377552" y="4114456"/>
              <a:ext cx="1709738" cy="1587"/>
            </a:xfrm>
            <a:prstGeom prst="line">
              <a:avLst/>
            </a:prstGeom>
            <a:noFill/>
            <a:ln w="12700" cap="rnd">
              <a:solidFill>
                <a:srgbClr val="929699"/>
              </a:solidFill>
              <a:prstDash val="dot"/>
              <a:round/>
              <a:headEnd/>
              <a:tailEnd/>
            </a:ln>
          </p:spPr>
        </p:cxnSp>
        <p:cxnSp>
          <p:nvCxnSpPr>
            <p:cNvPr id="8" name="Straight Connector 64"/>
            <p:cNvCxnSpPr>
              <a:cxnSpLocks noChangeShapeType="1"/>
            </p:cNvCxnSpPr>
            <p:nvPr/>
          </p:nvCxnSpPr>
          <p:spPr bwMode="auto">
            <a:xfrm rot="16200000" flipH="1">
              <a:off x="3626388" y="4114456"/>
              <a:ext cx="1709738" cy="1587"/>
            </a:xfrm>
            <a:prstGeom prst="line">
              <a:avLst/>
            </a:prstGeom>
            <a:noFill/>
            <a:ln w="12700" cap="rnd">
              <a:solidFill>
                <a:srgbClr val="929699"/>
              </a:solidFill>
              <a:prstDash val="dot"/>
              <a:round/>
              <a:headEnd/>
              <a:tailEnd/>
            </a:ln>
          </p:spPr>
        </p:cxnSp>
        <p:cxnSp>
          <p:nvCxnSpPr>
            <p:cNvPr id="9" name="Straight Connector 65"/>
            <p:cNvCxnSpPr>
              <a:cxnSpLocks noChangeShapeType="1"/>
            </p:cNvCxnSpPr>
            <p:nvPr/>
          </p:nvCxnSpPr>
          <p:spPr bwMode="auto">
            <a:xfrm rot="16200000" flipH="1">
              <a:off x="4875222" y="4114457"/>
              <a:ext cx="1709738" cy="1587"/>
            </a:xfrm>
            <a:prstGeom prst="line">
              <a:avLst/>
            </a:prstGeom>
            <a:noFill/>
            <a:ln w="12700" cap="rnd">
              <a:solidFill>
                <a:srgbClr val="929699"/>
              </a:solidFill>
              <a:prstDash val="dot"/>
              <a:round/>
              <a:headEnd/>
              <a:tailEnd/>
            </a:ln>
          </p:spPr>
        </p:cxnSp>
        <p:cxnSp>
          <p:nvCxnSpPr>
            <p:cNvPr id="10" name="Straight Connector 66"/>
            <p:cNvCxnSpPr>
              <a:cxnSpLocks noChangeShapeType="1"/>
            </p:cNvCxnSpPr>
            <p:nvPr/>
          </p:nvCxnSpPr>
          <p:spPr bwMode="auto">
            <a:xfrm rot="16200000" flipH="1">
              <a:off x="6131112" y="4114457"/>
              <a:ext cx="1709738" cy="1587"/>
            </a:xfrm>
            <a:prstGeom prst="line">
              <a:avLst/>
            </a:prstGeom>
            <a:noFill/>
            <a:ln w="12700" cap="rnd">
              <a:solidFill>
                <a:srgbClr val="929699"/>
              </a:solidFill>
              <a:prstDash val="dot"/>
              <a:round/>
              <a:headEnd/>
              <a:tailEnd/>
            </a:ln>
          </p:spPr>
        </p:cxnSp>
        <p:cxnSp>
          <p:nvCxnSpPr>
            <p:cNvPr id="11" name="Straight Connector 67"/>
            <p:cNvCxnSpPr>
              <a:cxnSpLocks noChangeShapeType="1"/>
            </p:cNvCxnSpPr>
            <p:nvPr/>
          </p:nvCxnSpPr>
          <p:spPr bwMode="auto">
            <a:xfrm rot="16200000" flipH="1">
              <a:off x="7379946" y="4114458"/>
              <a:ext cx="1709738" cy="1587"/>
            </a:xfrm>
            <a:prstGeom prst="line">
              <a:avLst/>
            </a:prstGeom>
            <a:noFill/>
            <a:ln w="12700" cap="rnd">
              <a:solidFill>
                <a:srgbClr val="929699"/>
              </a:solidFill>
              <a:prstDash val="dot"/>
              <a:round/>
              <a:headEnd/>
              <a:tailEnd/>
            </a:ln>
          </p:spPr>
        </p:cxnSp>
      </p:grpSp>
      <p:grpSp>
        <p:nvGrpSpPr>
          <p:cNvPr id="3" name="Group 76"/>
          <p:cNvGrpSpPr>
            <a:grpSpLocks/>
          </p:cNvGrpSpPr>
          <p:nvPr/>
        </p:nvGrpSpPr>
        <p:grpSpPr bwMode="auto">
          <a:xfrm>
            <a:off x="1347788" y="1345671"/>
            <a:ext cx="6267450" cy="1884362"/>
            <a:chOff x="1347793" y="1813988"/>
            <a:chExt cx="6266926" cy="1709743"/>
          </a:xfrm>
        </p:grpSpPr>
        <p:cxnSp>
          <p:nvCxnSpPr>
            <p:cNvPr id="13" name="Straight Connector 69"/>
            <p:cNvCxnSpPr>
              <a:cxnSpLocks noChangeShapeType="1"/>
            </p:cNvCxnSpPr>
            <p:nvPr/>
          </p:nvCxnSpPr>
          <p:spPr bwMode="auto">
            <a:xfrm rot="16200000" flipH="1">
              <a:off x="493718" y="2668063"/>
              <a:ext cx="1709738" cy="1587"/>
            </a:xfrm>
            <a:prstGeom prst="line">
              <a:avLst/>
            </a:prstGeom>
            <a:noFill/>
            <a:ln w="12700" cap="rnd">
              <a:solidFill>
                <a:srgbClr val="929699"/>
              </a:solidFill>
              <a:prstDash val="dot"/>
              <a:round/>
              <a:headEnd/>
              <a:tailEnd/>
            </a:ln>
          </p:spPr>
        </p:cxnSp>
        <p:cxnSp>
          <p:nvCxnSpPr>
            <p:cNvPr id="14" name="Straight Connector 70"/>
            <p:cNvCxnSpPr>
              <a:cxnSpLocks noChangeShapeType="1"/>
            </p:cNvCxnSpPr>
            <p:nvPr/>
          </p:nvCxnSpPr>
          <p:spPr bwMode="auto">
            <a:xfrm rot="16200000" flipH="1">
              <a:off x="1749608" y="2668064"/>
              <a:ext cx="1709738" cy="1587"/>
            </a:xfrm>
            <a:prstGeom prst="line">
              <a:avLst/>
            </a:prstGeom>
            <a:noFill/>
            <a:ln w="12700" cap="rnd">
              <a:solidFill>
                <a:srgbClr val="929699"/>
              </a:solidFill>
              <a:prstDash val="dot"/>
              <a:round/>
              <a:headEnd/>
              <a:tailEnd/>
            </a:ln>
          </p:spPr>
        </p:cxnSp>
        <p:cxnSp>
          <p:nvCxnSpPr>
            <p:cNvPr id="15" name="Straight Connector 71"/>
            <p:cNvCxnSpPr>
              <a:cxnSpLocks noChangeShapeType="1"/>
            </p:cNvCxnSpPr>
            <p:nvPr/>
          </p:nvCxnSpPr>
          <p:spPr bwMode="auto">
            <a:xfrm rot="16200000" flipH="1">
              <a:off x="3005497" y="2668065"/>
              <a:ext cx="1709738" cy="1587"/>
            </a:xfrm>
            <a:prstGeom prst="line">
              <a:avLst/>
            </a:prstGeom>
            <a:noFill/>
            <a:ln w="12700" cap="rnd">
              <a:solidFill>
                <a:srgbClr val="929699"/>
              </a:solidFill>
              <a:prstDash val="dot"/>
              <a:round/>
              <a:headEnd/>
              <a:tailEnd/>
            </a:ln>
          </p:spPr>
        </p:cxnSp>
        <p:cxnSp>
          <p:nvCxnSpPr>
            <p:cNvPr id="16" name="Straight Connector 72"/>
            <p:cNvCxnSpPr>
              <a:cxnSpLocks noChangeShapeType="1"/>
            </p:cNvCxnSpPr>
            <p:nvPr/>
          </p:nvCxnSpPr>
          <p:spPr bwMode="auto">
            <a:xfrm rot="16200000" flipH="1">
              <a:off x="4254333" y="2668066"/>
              <a:ext cx="1709738" cy="1587"/>
            </a:xfrm>
            <a:prstGeom prst="line">
              <a:avLst/>
            </a:prstGeom>
            <a:noFill/>
            <a:ln w="12700" cap="rnd">
              <a:solidFill>
                <a:srgbClr val="929699"/>
              </a:solidFill>
              <a:prstDash val="dot"/>
              <a:round/>
              <a:headEnd/>
              <a:tailEnd/>
            </a:ln>
          </p:spPr>
        </p:cxnSp>
        <p:cxnSp>
          <p:nvCxnSpPr>
            <p:cNvPr id="17" name="Straight Connector 73"/>
            <p:cNvCxnSpPr>
              <a:cxnSpLocks noChangeShapeType="1"/>
            </p:cNvCxnSpPr>
            <p:nvPr/>
          </p:nvCxnSpPr>
          <p:spPr bwMode="auto">
            <a:xfrm rot="16200000" flipH="1">
              <a:off x="5503167" y="2668067"/>
              <a:ext cx="1709738" cy="1587"/>
            </a:xfrm>
            <a:prstGeom prst="line">
              <a:avLst/>
            </a:prstGeom>
            <a:noFill/>
            <a:ln w="12700" cap="rnd">
              <a:solidFill>
                <a:srgbClr val="929699"/>
              </a:solidFill>
              <a:prstDash val="dot"/>
              <a:round/>
              <a:headEnd/>
              <a:tailEnd/>
            </a:ln>
          </p:spPr>
        </p:cxnSp>
        <p:cxnSp>
          <p:nvCxnSpPr>
            <p:cNvPr id="18" name="Straight Connector 74"/>
            <p:cNvCxnSpPr>
              <a:cxnSpLocks noChangeShapeType="1"/>
            </p:cNvCxnSpPr>
            <p:nvPr/>
          </p:nvCxnSpPr>
          <p:spPr bwMode="auto">
            <a:xfrm rot="16200000" flipH="1">
              <a:off x="6759057" y="2668068"/>
              <a:ext cx="1709738" cy="1587"/>
            </a:xfrm>
            <a:prstGeom prst="line">
              <a:avLst/>
            </a:prstGeom>
            <a:noFill/>
            <a:ln w="12700" cap="rnd">
              <a:solidFill>
                <a:srgbClr val="929699"/>
              </a:solidFill>
              <a:prstDash val="dot"/>
              <a:round/>
              <a:headEnd/>
              <a:tailEnd/>
            </a:ln>
          </p:spPr>
        </p:cxnSp>
      </p:grpSp>
      <p:sp>
        <p:nvSpPr>
          <p:cNvPr id="54" name="Content Placeholder 53"/>
          <p:cNvSpPr>
            <a:spLocks noGrp="1"/>
          </p:cNvSpPr>
          <p:nvPr>
            <p:ph sz="quarter" idx="10" hasCustomPrompt="1"/>
          </p:nvPr>
        </p:nvSpPr>
        <p:spPr>
          <a:xfrm>
            <a:off x="731838"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JAN</a:t>
            </a:r>
            <a:endParaRPr lang="en-US" dirty="0"/>
          </a:p>
        </p:txBody>
      </p:sp>
      <p:sp>
        <p:nvSpPr>
          <p:cNvPr id="55" name="Content Placeholder 53"/>
          <p:cNvSpPr>
            <a:spLocks noGrp="1"/>
          </p:cNvSpPr>
          <p:nvPr>
            <p:ph sz="quarter" idx="11" hasCustomPrompt="1"/>
          </p:nvPr>
        </p:nvSpPr>
        <p:spPr>
          <a:xfrm>
            <a:off x="1359140"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FEB</a:t>
            </a:r>
            <a:endParaRPr lang="en-US" dirty="0"/>
          </a:p>
        </p:txBody>
      </p:sp>
      <p:sp>
        <p:nvSpPr>
          <p:cNvPr id="56" name="Content Placeholder 53"/>
          <p:cNvSpPr>
            <a:spLocks noGrp="1"/>
          </p:cNvSpPr>
          <p:nvPr>
            <p:ph sz="quarter" idx="12" hasCustomPrompt="1"/>
          </p:nvPr>
        </p:nvSpPr>
        <p:spPr>
          <a:xfrm>
            <a:off x="1986442"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MAR</a:t>
            </a:r>
            <a:endParaRPr lang="en-US" dirty="0"/>
          </a:p>
        </p:txBody>
      </p:sp>
      <p:sp>
        <p:nvSpPr>
          <p:cNvPr id="57" name="Content Placeholder 53"/>
          <p:cNvSpPr>
            <a:spLocks noGrp="1"/>
          </p:cNvSpPr>
          <p:nvPr>
            <p:ph sz="quarter" idx="13" hasCustomPrompt="1"/>
          </p:nvPr>
        </p:nvSpPr>
        <p:spPr>
          <a:xfrm>
            <a:off x="2613744"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APR</a:t>
            </a:r>
            <a:endParaRPr lang="en-US" dirty="0"/>
          </a:p>
        </p:txBody>
      </p:sp>
      <p:sp>
        <p:nvSpPr>
          <p:cNvPr id="58" name="Content Placeholder 53"/>
          <p:cNvSpPr>
            <a:spLocks noGrp="1"/>
          </p:cNvSpPr>
          <p:nvPr>
            <p:ph sz="quarter" idx="14" hasCustomPrompt="1"/>
          </p:nvPr>
        </p:nvSpPr>
        <p:spPr>
          <a:xfrm>
            <a:off x="3241046"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MAY</a:t>
            </a:r>
            <a:endParaRPr lang="en-US" dirty="0"/>
          </a:p>
        </p:txBody>
      </p:sp>
      <p:sp>
        <p:nvSpPr>
          <p:cNvPr id="59" name="Content Placeholder 53"/>
          <p:cNvSpPr>
            <a:spLocks noGrp="1"/>
          </p:cNvSpPr>
          <p:nvPr>
            <p:ph sz="quarter" idx="15" hasCustomPrompt="1"/>
          </p:nvPr>
        </p:nvSpPr>
        <p:spPr>
          <a:xfrm>
            <a:off x="3868348"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JUN</a:t>
            </a:r>
            <a:endParaRPr lang="en-US" dirty="0"/>
          </a:p>
        </p:txBody>
      </p:sp>
      <p:sp>
        <p:nvSpPr>
          <p:cNvPr id="60" name="Content Placeholder 53"/>
          <p:cNvSpPr>
            <a:spLocks noGrp="1"/>
          </p:cNvSpPr>
          <p:nvPr>
            <p:ph sz="quarter" idx="16" hasCustomPrompt="1"/>
          </p:nvPr>
        </p:nvSpPr>
        <p:spPr>
          <a:xfrm>
            <a:off x="4495650"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JUL</a:t>
            </a:r>
            <a:endParaRPr lang="en-US" dirty="0"/>
          </a:p>
        </p:txBody>
      </p:sp>
      <p:sp>
        <p:nvSpPr>
          <p:cNvPr id="61" name="Content Placeholder 53"/>
          <p:cNvSpPr>
            <a:spLocks noGrp="1"/>
          </p:cNvSpPr>
          <p:nvPr>
            <p:ph sz="quarter" idx="17" hasCustomPrompt="1"/>
          </p:nvPr>
        </p:nvSpPr>
        <p:spPr>
          <a:xfrm>
            <a:off x="5122952"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AUG</a:t>
            </a:r>
            <a:endParaRPr lang="en-US" dirty="0"/>
          </a:p>
        </p:txBody>
      </p:sp>
      <p:sp>
        <p:nvSpPr>
          <p:cNvPr id="62" name="Content Placeholder 53"/>
          <p:cNvSpPr>
            <a:spLocks noGrp="1"/>
          </p:cNvSpPr>
          <p:nvPr>
            <p:ph sz="quarter" idx="18" hasCustomPrompt="1"/>
          </p:nvPr>
        </p:nvSpPr>
        <p:spPr>
          <a:xfrm>
            <a:off x="5750254"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SEP</a:t>
            </a:r>
            <a:endParaRPr lang="en-US" dirty="0"/>
          </a:p>
        </p:txBody>
      </p:sp>
      <p:sp>
        <p:nvSpPr>
          <p:cNvPr id="63" name="Content Placeholder 53"/>
          <p:cNvSpPr>
            <a:spLocks noGrp="1"/>
          </p:cNvSpPr>
          <p:nvPr>
            <p:ph sz="quarter" idx="19" hasCustomPrompt="1"/>
          </p:nvPr>
        </p:nvSpPr>
        <p:spPr>
          <a:xfrm>
            <a:off x="6377556"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OCT</a:t>
            </a:r>
            <a:endParaRPr lang="en-US" dirty="0"/>
          </a:p>
        </p:txBody>
      </p:sp>
      <p:sp>
        <p:nvSpPr>
          <p:cNvPr id="64" name="Content Placeholder 53"/>
          <p:cNvSpPr>
            <a:spLocks noGrp="1"/>
          </p:cNvSpPr>
          <p:nvPr>
            <p:ph sz="quarter" idx="20" hasCustomPrompt="1"/>
          </p:nvPr>
        </p:nvSpPr>
        <p:spPr>
          <a:xfrm>
            <a:off x="7004858"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NOV</a:t>
            </a:r>
            <a:endParaRPr lang="en-US" dirty="0"/>
          </a:p>
        </p:txBody>
      </p:sp>
      <p:sp>
        <p:nvSpPr>
          <p:cNvPr id="65" name="Content Placeholder 53"/>
          <p:cNvSpPr>
            <a:spLocks noGrp="1"/>
          </p:cNvSpPr>
          <p:nvPr>
            <p:ph sz="quarter" idx="21" hasCustomPrompt="1"/>
          </p:nvPr>
        </p:nvSpPr>
        <p:spPr>
          <a:xfrm>
            <a:off x="7632162"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DEC</a:t>
            </a:r>
            <a:endParaRPr lang="en-US" dirty="0"/>
          </a:p>
        </p:txBody>
      </p:sp>
      <p:sp>
        <p:nvSpPr>
          <p:cNvPr id="66" name="Content Placeholder 53"/>
          <p:cNvSpPr>
            <a:spLocks noGrp="1"/>
          </p:cNvSpPr>
          <p:nvPr>
            <p:ph sz="quarter" idx="22" hasCustomPrompt="1"/>
          </p:nvPr>
        </p:nvSpPr>
        <p:spPr>
          <a:xfrm>
            <a:off x="110723" y="3231090"/>
            <a:ext cx="612648" cy="274320"/>
          </a:xfrm>
          <a:prstGeom prst="rect">
            <a:avLst/>
          </a:prstGeom>
          <a:noFill/>
          <a:ln w="12700">
            <a:solidFill>
              <a:schemeClr val="bg1"/>
            </a:solidFill>
          </a:ln>
        </p:spPr>
        <p:txBody>
          <a:bodyPr anchor="ctr"/>
          <a:lstStyle>
            <a:lvl1pPr algn="ctr">
              <a:buNone/>
              <a:defRPr sz="1400" b="1">
                <a:solidFill>
                  <a:srgbClr val="24265E"/>
                </a:solidFill>
              </a:defRPr>
            </a:lvl1pPr>
          </a:lstStyle>
          <a:p>
            <a:pPr lvl="0"/>
            <a:r>
              <a:rPr lang="en-US" dirty="0" smtClean="0"/>
              <a:t>2012</a:t>
            </a:r>
            <a:endParaRPr lang="en-US" dirty="0"/>
          </a:p>
        </p:txBody>
      </p:sp>
      <p:sp>
        <p:nvSpPr>
          <p:cNvPr id="67" name="Content Placeholder 53"/>
          <p:cNvSpPr>
            <a:spLocks noGrp="1"/>
          </p:cNvSpPr>
          <p:nvPr>
            <p:ph sz="quarter" idx="23" hasCustomPrompt="1"/>
          </p:nvPr>
        </p:nvSpPr>
        <p:spPr>
          <a:xfrm>
            <a:off x="8251951" y="3231090"/>
            <a:ext cx="612648" cy="274320"/>
          </a:xfrm>
          <a:prstGeom prst="rect">
            <a:avLst/>
          </a:prstGeom>
          <a:noFill/>
          <a:ln w="12700">
            <a:solidFill>
              <a:schemeClr val="bg1"/>
            </a:solidFill>
          </a:ln>
        </p:spPr>
        <p:txBody>
          <a:bodyPr anchor="ctr"/>
          <a:lstStyle>
            <a:lvl1pPr algn="ctr">
              <a:buNone/>
              <a:defRPr sz="1400" b="1">
                <a:solidFill>
                  <a:srgbClr val="4D80BE"/>
                </a:solidFill>
              </a:defRPr>
            </a:lvl1pPr>
          </a:lstStyle>
          <a:p>
            <a:pPr lvl="0"/>
            <a:r>
              <a:rPr lang="en-US" dirty="0" smtClean="0"/>
              <a:t>2013</a:t>
            </a:r>
            <a:endParaRPr lang="en-US" dirty="0"/>
          </a:p>
        </p:txBody>
      </p:sp>
      <p:sp>
        <p:nvSpPr>
          <p:cNvPr id="83" name="Text Placeholder 81"/>
          <p:cNvSpPr>
            <a:spLocks noGrp="1"/>
          </p:cNvSpPr>
          <p:nvPr>
            <p:ph type="body" sz="quarter" idx="38" hasCustomPrompt="1"/>
          </p:nvPr>
        </p:nvSpPr>
        <p:spPr>
          <a:xfrm>
            <a:off x="1363662"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FEB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4" name="Text Placeholder 81"/>
          <p:cNvSpPr>
            <a:spLocks noGrp="1"/>
          </p:cNvSpPr>
          <p:nvPr>
            <p:ph type="body" sz="quarter" idx="39" hasCustomPrompt="1"/>
          </p:nvPr>
        </p:nvSpPr>
        <p:spPr>
          <a:xfrm>
            <a:off x="2613710"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None/>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APR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a:p>
            <a:pPr marL="171450" indent="-122238" defTabSz="708025">
              <a:spcBef>
                <a:spcPts val="25"/>
              </a:spcBef>
              <a:spcAft>
                <a:spcPts val="100"/>
              </a:spcAft>
              <a:buClr>
                <a:srgbClr val="4D4D4F"/>
              </a:buClr>
              <a:buFont typeface="Arial" pitchFamily="34" charset="0"/>
              <a:buChar char="•"/>
            </a:pPr>
            <a:endParaRPr lang="en-US" sz="800" dirty="0" smtClean="0">
              <a:solidFill>
                <a:srgbClr val="4D4D4F"/>
              </a:solidFill>
            </a:endParaRPr>
          </a:p>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16 APR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5" name="Text Placeholder 81"/>
          <p:cNvSpPr>
            <a:spLocks noGrp="1"/>
          </p:cNvSpPr>
          <p:nvPr>
            <p:ph type="body" sz="quarter" idx="40" hasCustomPrompt="1"/>
          </p:nvPr>
        </p:nvSpPr>
        <p:spPr>
          <a:xfrm>
            <a:off x="3863758"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JUNE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7" name="Text Placeholder 81"/>
          <p:cNvSpPr>
            <a:spLocks noGrp="1"/>
          </p:cNvSpPr>
          <p:nvPr>
            <p:ph type="body" sz="quarter" idx="42" hasCustomPrompt="1"/>
          </p:nvPr>
        </p:nvSpPr>
        <p:spPr>
          <a:xfrm>
            <a:off x="7613904"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DEC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8" name="Text Placeholder 81"/>
          <p:cNvSpPr>
            <a:spLocks noGrp="1"/>
          </p:cNvSpPr>
          <p:nvPr>
            <p:ph type="body" sz="quarter" idx="43" hasCustomPrompt="1"/>
          </p:nvPr>
        </p:nvSpPr>
        <p:spPr>
          <a:xfrm>
            <a:off x="6363854"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baseline="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OCT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9" name="Text Placeholder 81"/>
          <p:cNvSpPr>
            <a:spLocks noGrp="1"/>
          </p:cNvSpPr>
          <p:nvPr>
            <p:ph type="body" sz="quarter" idx="44" hasCustomPrompt="1"/>
          </p:nvPr>
        </p:nvSpPr>
        <p:spPr>
          <a:xfrm>
            <a:off x="740305"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JAN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Point 1</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0" name="Text Placeholder 81"/>
          <p:cNvSpPr>
            <a:spLocks noGrp="1"/>
          </p:cNvSpPr>
          <p:nvPr>
            <p:ph type="body" sz="quarter" idx="45" hasCustomPrompt="1"/>
          </p:nvPr>
        </p:nvSpPr>
        <p:spPr>
          <a:xfrm>
            <a:off x="1990353"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MAR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1" name="Text Placeholder 81"/>
          <p:cNvSpPr>
            <a:spLocks noGrp="1"/>
          </p:cNvSpPr>
          <p:nvPr>
            <p:ph type="body" sz="quarter" idx="46" hasCustomPrompt="1"/>
          </p:nvPr>
        </p:nvSpPr>
        <p:spPr>
          <a:xfrm>
            <a:off x="3240401"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MAY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a:p>
            <a:pPr marL="171450" indent="-122238" defTabSz="708025">
              <a:spcBef>
                <a:spcPts val="25"/>
              </a:spcBef>
              <a:spcAft>
                <a:spcPts val="100"/>
              </a:spcAft>
              <a:buClr>
                <a:srgbClr val="4D4D4F"/>
              </a:buClr>
              <a:buFont typeface="Arial" pitchFamily="34" charset="0"/>
              <a:buChar char="•"/>
            </a:pPr>
            <a:endParaRPr lang="en-US" sz="800" dirty="0" smtClean="0">
              <a:solidFill>
                <a:srgbClr val="4D4D4F"/>
              </a:solidFill>
            </a:endParaRPr>
          </a:p>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19 MAY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a:p>
            <a:pPr marL="171450" indent="-122238" defTabSz="708025">
              <a:spcBef>
                <a:spcPts val="25"/>
              </a:spcBef>
              <a:spcAft>
                <a:spcPts val="100"/>
              </a:spcAft>
              <a:buClr>
                <a:srgbClr val="4D4D4F"/>
              </a:buClr>
              <a:buFont typeface="Arial" pitchFamily="34" charset="0"/>
              <a:buChar char="•"/>
            </a:pPr>
            <a:endParaRPr lang="en-US" sz="800" dirty="0" smtClean="0">
              <a:solidFill>
                <a:srgbClr val="4D4D4F"/>
              </a:solidFill>
            </a:endParaRPr>
          </a:p>
        </p:txBody>
      </p:sp>
      <p:sp>
        <p:nvSpPr>
          <p:cNvPr id="92" name="Text Placeholder 81"/>
          <p:cNvSpPr>
            <a:spLocks noGrp="1"/>
          </p:cNvSpPr>
          <p:nvPr>
            <p:ph type="body" sz="quarter" idx="47" hasCustomPrompt="1"/>
          </p:nvPr>
        </p:nvSpPr>
        <p:spPr>
          <a:xfrm>
            <a:off x="4490449"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baseline="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JUL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3" name="Text Placeholder 81"/>
          <p:cNvSpPr>
            <a:spLocks noGrp="1"/>
          </p:cNvSpPr>
          <p:nvPr>
            <p:ph type="body" sz="quarter" idx="48" hasCustomPrompt="1"/>
          </p:nvPr>
        </p:nvSpPr>
        <p:spPr>
          <a:xfrm>
            <a:off x="6990547"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NOV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4" name="Text Placeholder 81"/>
          <p:cNvSpPr>
            <a:spLocks noGrp="1"/>
          </p:cNvSpPr>
          <p:nvPr>
            <p:ph type="body" sz="quarter" idx="49" hasCustomPrompt="1"/>
          </p:nvPr>
        </p:nvSpPr>
        <p:spPr>
          <a:xfrm>
            <a:off x="5740497"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SEP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5" name="Text Placeholder 81"/>
          <p:cNvSpPr>
            <a:spLocks noGrp="1"/>
          </p:cNvSpPr>
          <p:nvPr>
            <p:ph type="body" sz="quarter" idx="50" hasCustomPrompt="1"/>
          </p:nvPr>
        </p:nvSpPr>
        <p:spPr>
          <a:xfrm>
            <a:off x="5113806"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JUNE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45"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extLst>
      <p:ext uri="{BB962C8B-B14F-4D97-AF65-F5344CB8AC3E}">
        <p14:creationId xmlns:p14="http://schemas.microsoft.com/office/powerpoint/2010/main" val="2587843421"/>
      </p:ext>
    </p:extLst>
  </p:cSld>
  <p:clrMapOvr>
    <a:masterClrMapping/>
  </p:clrMapOvr>
  <p:timing>
    <p:tnLst>
      <p:par>
        <p:cTn id="1" dur="indefinite" restart="never" nodeType="tmRoot"/>
      </p:par>
    </p:tnLst>
  </p:timing>
  <p:hf hdr="0" ftr="0" dt="0"/>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Table or chart with comments 1">
    <p:spTree>
      <p:nvGrpSpPr>
        <p:cNvPr id="1" name=""/>
        <p:cNvGrpSpPr/>
        <p:nvPr/>
      </p:nvGrpSpPr>
      <p:grpSpPr>
        <a:xfrm>
          <a:off x="0" y="0"/>
          <a:ext cx="0" cy="0"/>
          <a:chOff x="0" y="0"/>
          <a:chExt cx="0" cy="0"/>
        </a:xfrm>
      </p:grpSpPr>
      <p:sp>
        <p:nvSpPr>
          <p:cNvPr id="20" name="Text Placeholder 18"/>
          <p:cNvSpPr>
            <a:spLocks noGrp="1"/>
          </p:cNvSpPr>
          <p:nvPr>
            <p:ph type="body" sz="quarter" idx="15" hasCustomPrompt="1"/>
          </p:nvPr>
        </p:nvSpPr>
        <p:spPr>
          <a:xfrm>
            <a:off x="6235379" y="2118288"/>
            <a:ext cx="2543175" cy="3105150"/>
          </a:xfrm>
          <a:prstGeom prst="rect">
            <a:avLst/>
          </a:prstGeom>
        </p:spPr>
        <p:txBody>
          <a:bodyPr/>
          <a:lstStyle>
            <a:lvl1pPr marL="173038" indent="-173038">
              <a:buFont typeface="Arial"/>
              <a:buChar char="•"/>
              <a:defRPr sz="1200">
                <a:solidFill>
                  <a:srgbClr val="4D4D4F"/>
                </a:solidFill>
              </a:defRPr>
            </a:lvl1pPr>
          </a:lstStyle>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smtClean="0">
                <a:solidFill>
                  <a:srgbClr val="4D4D4F"/>
                </a:solidFill>
                <a:latin typeface="Calibri" charset="0"/>
                <a:ea typeface="ＭＳ Ｐゴシック" charset="0"/>
                <a:cs typeface="ＭＳ Ｐゴシック" charset="0"/>
              </a:rPr>
              <a:t>Nam quam </a:t>
            </a:r>
            <a:r>
              <a:rPr lang="en-US" altLang="zh-CN" sz="1400" b="1" dirty="0" err="1" smtClean="0">
                <a:solidFill>
                  <a:srgbClr val="4D4D4F"/>
                </a:solidFill>
                <a:latin typeface="Calibri" charset="0"/>
                <a:ea typeface="ＭＳ Ｐゴシック" charset="0"/>
                <a:cs typeface="ＭＳ Ｐゴシック" charset="0"/>
              </a:rPr>
              <a:t>nunc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Blandit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luctus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pulvinar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hendrerit</a:t>
            </a:r>
            <a:r>
              <a:rPr lang="en-US" altLang="zh-CN" sz="1400" dirty="0" smtClean="0">
                <a:solidFill>
                  <a:srgbClr val="4D4D4F"/>
                </a:solidFill>
                <a:latin typeface="Calibri" charset="0"/>
                <a:ea typeface="ＭＳ Ｐゴシック" charset="0"/>
                <a:cs typeface="ＭＳ Ｐゴシック" charset="0"/>
              </a:rPr>
              <a:t> id, </a:t>
            </a:r>
            <a:r>
              <a:rPr lang="en-US" altLang="zh-CN" sz="1400" dirty="0" err="1" smtClean="0">
                <a:solidFill>
                  <a:srgbClr val="4D4D4F"/>
                </a:solidFill>
                <a:latin typeface="Calibri" charset="0"/>
                <a:ea typeface="ＭＳ Ｐゴシック" charset="0"/>
                <a:cs typeface="ＭＳ Ｐゴシック" charset="0"/>
              </a:rPr>
              <a:t>lorem</a:t>
            </a:r>
            <a:r>
              <a:rPr lang="en-US" altLang="zh-CN" sz="1400" dirty="0" smtClean="0">
                <a:solidFill>
                  <a:srgbClr val="4D4D4F"/>
                </a:solidFill>
                <a:latin typeface="Calibri" charset="0"/>
                <a:ea typeface="ＭＳ Ｐゴシック" charset="0"/>
                <a:cs typeface="ＭＳ Ｐゴシック" charset="0"/>
              </a:rPr>
              <a:t>. Maecenas </a:t>
            </a:r>
            <a:r>
              <a:rPr lang="en-US" altLang="zh-CN" sz="1400" dirty="0" err="1" smtClean="0">
                <a:solidFill>
                  <a:srgbClr val="4D4D4F"/>
                </a:solidFill>
                <a:latin typeface="Calibri" charset="0"/>
                <a:ea typeface="ＭＳ Ｐゴシック" charset="0"/>
                <a:cs typeface="ＭＳ Ｐゴシック" charset="0"/>
              </a:rPr>
              <a:t>nec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odio</a:t>
            </a:r>
            <a:r>
              <a:rPr lang="en-US" altLang="zh-CN" sz="1400" dirty="0" smtClean="0">
                <a:solidFill>
                  <a:srgbClr val="4D4D4F"/>
                </a:solidFill>
                <a:latin typeface="Calibri" charset="0"/>
                <a:ea typeface="ＭＳ Ｐゴシック" charset="0"/>
                <a:cs typeface="ＭＳ Ｐゴシック" charset="0"/>
              </a:rPr>
              <a:t> et ante </a:t>
            </a:r>
            <a:r>
              <a:rPr lang="en-US" altLang="zh-CN" sz="1400" dirty="0" err="1" smtClean="0">
                <a:solidFill>
                  <a:srgbClr val="4D4D4F"/>
                </a:solidFill>
                <a:latin typeface="Calibri" charset="0"/>
                <a:ea typeface="ＭＳ Ｐゴシック" charset="0"/>
                <a:cs typeface="ＭＳ Ｐゴシック" charset="0"/>
              </a:rPr>
              <a:t>tincidunt</a:t>
            </a:r>
            <a:r>
              <a:rPr lang="en-US" altLang="zh-CN" sz="1400" dirty="0" smtClean="0">
                <a:solidFill>
                  <a:srgbClr val="4D4D4F"/>
                </a:solidFill>
                <a:latin typeface="Calibri" charset="0"/>
                <a:ea typeface="ＭＳ Ｐゴシック" charset="0"/>
                <a:cs typeface="ＭＳ Ｐゴシック" charset="0"/>
              </a:rPr>
              <a:t> tempus. </a:t>
            </a:r>
            <a:r>
              <a:rPr lang="en-US" altLang="zh-CN" sz="1400" dirty="0" err="1" smtClean="0">
                <a:solidFill>
                  <a:srgbClr val="4D4D4F"/>
                </a:solidFill>
                <a:latin typeface="Calibri" charset="0"/>
                <a:ea typeface="ＭＳ Ｐゴシック" charset="0"/>
                <a:cs typeface="ＭＳ Ｐゴシック" charset="0"/>
              </a:rPr>
              <a:t>Donec</a:t>
            </a:r>
            <a:r>
              <a:rPr lang="en-US" altLang="zh-CN" sz="1400" dirty="0" smtClean="0">
                <a:solidFill>
                  <a:srgbClr val="4D4D4F"/>
                </a:solidFill>
                <a:latin typeface="Calibri" charset="0"/>
                <a:ea typeface="ＭＳ Ｐゴシック" charset="0"/>
                <a:cs typeface="ＭＳ Ｐゴシック" charset="0"/>
              </a:rPr>
              <a:t> vitae </a:t>
            </a:r>
            <a:r>
              <a:rPr lang="en-US" altLang="zh-CN" sz="1400" dirty="0" err="1" smtClean="0">
                <a:solidFill>
                  <a:srgbClr val="4D4D4F"/>
                </a:solidFill>
                <a:latin typeface="Calibri" charset="0"/>
                <a:ea typeface="ＭＳ Ｐゴシック" charset="0"/>
                <a:cs typeface="ＭＳ Ｐゴシック" charset="0"/>
              </a:rPr>
              <a:t>sapien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venenatis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faucibus</a:t>
            </a:r>
            <a:r>
              <a:rPr lang="en-US" altLang="zh-CN" sz="1400" dirty="0" smtClean="0">
                <a:solidFill>
                  <a:srgbClr val="4D4D4F"/>
                </a:solidFill>
                <a:latin typeface="Calibri" charset="0"/>
                <a:ea typeface="ＭＳ Ｐゴシック" charset="0"/>
                <a:cs typeface="ＭＳ Ｐゴシック" charset="0"/>
              </a:rPr>
              <a:t>.</a:t>
            </a:r>
            <a:endParaRPr lang="en-US" sz="1200" dirty="0" smtClean="0">
              <a:solidFill>
                <a:srgbClr val="4D4D4F"/>
              </a:solidFill>
            </a:endParaRPr>
          </a:p>
        </p:txBody>
      </p:sp>
      <p:sp>
        <p:nvSpPr>
          <p:cNvPr id="22" name="Content Placeholder 3"/>
          <p:cNvSpPr>
            <a:spLocks noGrp="1"/>
          </p:cNvSpPr>
          <p:nvPr>
            <p:ph sz="half" idx="16" hasCustomPrompt="1"/>
          </p:nvPr>
        </p:nvSpPr>
        <p:spPr>
          <a:xfrm>
            <a:off x="6225057" y="1665528"/>
            <a:ext cx="2553998" cy="360000"/>
          </a:xfrm>
          <a:prstGeom prst="rect">
            <a:avLst/>
          </a:prstGeom>
        </p:spPr>
        <p:txBody>
          <a:bodyPr anchor="ct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1800" b="1">
                <a:solidFill>
                  <a:schemeClr val="tx2"/>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Notes</a:t>
            </a:r>
            <a:endParaRPr lang="en-US" altLang="ja-JP" sz="1600" dirty="0">
              <a:solidFill>
                <a:srgbClr val="4D80BE"/>
              </a:solidFill>
            </a:endParaRPr>
          </a:p>
        </p:txBody>
      </p:sp>
      <p:sp>
        <p:nvSpPr>
          <p:cNvPr id="14" name="Rectangle 13"/>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17" name="Straight Connector 16"/>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8"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21" name="Rectangle 20"/>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rPr>
              <a:t>© 2015 Quintiq</a:t>
            </a:r>
            <a:endParaRPr lang="en-US" sz="700" b="0" dirty="0">
              <a:solidFill>
                <a:srgbClr val="929699"/>
              </a:solidFill>
            </a:endParaRPr>
          </a:p>
        </p:txBody>
      </p:sp>
      <p:pic>
        <p:nvPicPr>
          <p:cNvPr id="12"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24" name="Content Placeholder 23"/>
          <p:cNvSpPr>
            <a:spLocks noGrp="1"/>
          </p:cNvSpPr>
          <p:nvPr>
            <p:ph sz="quarter" idx="18" hasCustomPrompt="1"/>
          </p:nvPr>
        </p:nvSpPr>
        <p:spPr>
          <a:xfrm>
            <a:off x="421954" y="1666875"/>
            <a:ext cx="5616000" cy="3924300"/>
          </a:xfrm>
          <a:prstGeom prst="rect">
            <a:avLst/>
          </a:prstGeom>
        </p:spPr>
        <p:txBody>
          <a:bodyPr/>
          <a:lstStyle>
            <a:lvl1pPr marL="0" indent="0">
              <a:buNone/>
              <a:defRPr baseline="0"/>
            </a:lvl1pPr>
            <a:lvl2pPr>
              <a:buNone/>
              <a:defRPr/>
            </a:lvl2pPr>
            <a:lvl3pPr>
              <a:buNone/>
              <a:defRPr/>
            </a:lvl3pPr>
            <a:lvl4pPr>
              <a:buNone/>
              <a:defRPr/>
            </a:lvl4pPr>
            <a:lvl5pPr>
              <a:buNone/>
              <a:defRPr/>
            </a:lvl5pPr>
          </a:lstStyle>
          <a:p>
            <a:pPr lvl="0"/>
            <a:r>
              <a:rPr lang="en-US" dirty="0" smtClean="0"/>
              <a:t>Click icon to insert content</a:t>
            </a:r>
            <a:endParaRPr lang="en-US" dirty="0"/>
          </a:p>
        </p:txBody>
      </p:sp>
      <p:sp>
        <p:nvSpPr>
          <p:cNvPr id="25"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extLst>
      <p:ext uri="{BB962C8B-B14F-4D97-AF65-F5344CB8AC3E}">
        <p14:creationId xmlns:p14="http://schemas.microsoft.com/office/powerpoint/2010/main" val="783180563"/>
      </p:ext>
    </p:extLst>
  </p:cSld>
  <p:clrMapOvr>
    <a:masterClrMapping/>
  </p:clrMapOvr>
  <p:timing>
    <p:tnLst>
      <p:par>
        <p:cTn id="1" dur="indefinite" restart="never" nodeType="tmRoot"/>
      </p:par>
    </p:tnLst>
  </p:timing>
  <p:hf hdr="0" ftr="0" dt="0"/>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Table or chart with comments 2">
    <p:spTree>
      <p:nvGrpSpPr>
        <p:cNvPr id="1" name=""/>
        <p:cNvGrpSpPr/>
        <p:nvPr/>
      </p:nvGrpSpPr>
      <p:grpSpPr>
        <a:xfrm>
          <a:off x="0" y="0"/>
          <a:ext cx="0" cy="0"/>
          <a:chOff x="0" y="0"/>
          <a:chExt cx="0" cy="0"/>
        </a:xfrm>
      </p:grpSpPr>
      <p:sp>
        <p:nvSpPr>
          <p:cNvPr id="20" name="Text Placeholder 18"/>
          <p:cNvSpPr>
            <a:spLocks noGrp="1"/>
          </p:cNvSpPr>
          <p:nvPr>
            <p:ph type="body" sz="quarter" idx="15" hasCustomPrompt="1"/>
          </p:nvPr>
        </p:nvSpPr>
        <p:spPr>
          <a:xfrm>
            <a:off x="6235379" y="2118288"/>
            <a:ext cx="2543175" cy="3105150"/>
          </a:xfrm>
          <a:prstGeom prst="rect">
            <a:avLst/>
          </a:prstGeom>
        </p:spPr>
        <p:txBody>
          <a:bodyPr/>
          <a:lstStyle>
            <a:lvl1pPr marL="173038" indent="-173038">
              <a:buFont typeface="Arial"/>
              <a:buChar char="•"/>
              <a:defRPr sz="1200">
                <a:solidFill>
                  <a:srgbClr val="4D4D4F"/>
                </a:solidFill>
              </a:defRPr>
            </a:lvl1pPr>
          </a:lstStyle>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smtClean="0">
                <a:solidFill>
                  <a:srgbClr val="4D4D4F"/>
                </a:solidFill>
                <a:latin typeface="Calibri" charset="0"/>
                <a:ea typeface="ＭＳ Ｐゴシック" charset="0"/>
                <a:cs typeface="ＭＳ Ｐゴシック" charset="0"/>
              </a:rPr>
              <a:t>Nam quam </a:t>
            </a:r>
            <a:r>
              <a:rPr lang="en-US" altLang="zh-CN" sz="1400" b="1" dirty="0" err="1" smtClean="0">
                <a:solidFill>
                  <a:srgbClr val="4D4D4F"/>
                </a:solidFill>
                <a:latin typeface="Calibri" charset="0"/>
                <a:ea typeface="ＭＳ Ｐゴシック" charset="0"/>
                <a:cs typeface="ＭＳ Ｐゴシック" charset="0"/>
              </a:rPr>
              <a:t>nunc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Blandit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luctus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pulvinar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hendrerit</a:t>
            </a:r>
            <a:r>
              <a:rPr lang="en-US" altLang="zh-CN" sz="1400" dirty="0" smtClean="0">
                <a:solidFill>
                  <a:srgbClr val="4D4D4F"/>
                </a:solidFill>
                <a:latin typeface="Calibri" charset="0"/>
                <a:ea typeface="ＭＳ Ｐゴシック" charset="0"/>
                <a:cs typeface="ＭＳ Ｐゴシック" charset="0"/>
              </a:rPr>
              <a:t> id, </a:t>
            </a:r>
            <a:r>
              <a:rPr lang="en-US" altLang="zh-CN" sz="1400" dirty="0" err="1" smtClean="0">
                <a:solidFill>
                  <a:srgbClr val="4D4D4F"/>
                </a:solidFill>
                <a:latin typeface="Calibri" charset="0"/>
                <a:ea typeface="ＭＳ Ｐゴシック" charset="0"/>
                <a:cs typeface="ＭＳ Ｐゴシック" charset="0"/>
              </a:rPr>
              <a:t>lorem</a:t>
            </a:r>
            <a:r>
              <a:rPr lang="en-US" altLang="zh-CN" sz="1400" dirty="0" smtClean="0">
                <a:solidFill>
                  <a:srgbClr val="4D4D4F"/>
                </a:solidFill>
                <a:latin typeface="Calibri" charset="0"/>
                <a:ea typeface="ＭＳ Ｐゴシック" charset="0"/>
                <a:cs typeface="ＭＳ Ｐゴシック" charset="0"/>
              </a:rPr>
              <a:t>. Maecenas </a:t>
            </a:r>
            <a:r>
              <a:rPr lang="en-US" altLang="zh-CN" sz="1400" dirty="0" err="1" smtClean="0">
                <a:solidFill>
                  <a:srgbClr val="4D4D4F"/>
                </a:solidFill>
                <a:latin typeface="Calibri" charset="0"/>
                <a:ea typeface="ＭＳ Ｐゴシック" charset="0"/>
                <a:cs typeface="ＭＳ Ｐゴシック" charset="0"/>
              </a:rPr>
              <a:t>nec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odio</a:t>
            </a:r>
            <a:r>
              <a:rPr lang="en-US" altLang="zh-CN" sz="1400" dirty="0" smtClean="0">
                <a:solidFill>
                  <a:srgbClr val="4D4D4F"/>
                </a:solidFill>
                <a:latin typeface="Calibri" charset="0"/>
                <a:ea typeface="ＭＳ Ｐゴシック" charset="0"/>
                <a:cs typeface="ＭＳ Ｐゴシック" charset="0"/>
              </a:rPr>
              <a:t> et ante </a:t>
            </a:r>
            <a:r>
              <a:rPr lang="en-US" altLang="zh-CN" sz="1400" dirty="0" err="1" smtClean="0">
                <a:solidFill>
                  <a:srgbClr val="4D4D4F"/>
                </a:solidFill>
                <a:latin typeface="Calibri" charset="0"/>
                <a:ea typeface="ＭＳ Ｐゴシック" charset="0"/>
                <a:cs typeface="ＭＳ Ｐゴシック" charset="0"/>
              </a:rPr>
              <a:t>tincidunt</a:t>
            </a:r>
            <a:r>
              <a:rPr lang="en-US" altLang="zh-CN" sz="1400" dirty="0" smtClean="0">
                <a:solidFill>
                  <a:srgbClr val="4D4D4F"/>
                </a:solidFill>
                <a:latin typeface="Calibri" charset="0"/>
                <a:ea typeface="ＭＳ Ｐゴシック" charset="0"/>
                <a:cs typeface="ＭＳ Ｐゴシック" charset="0"/>
              </a:rPr>
              <a:t> tempus. </a:t>
            </a:r>
            <a:r>
              <a:rPr lang="en-US" altLang="zh-CN" sz="1400" dirty="0" err="1" smtClean="0">
                <a:solidFill>
                  <a:srgbClr val="4D4D4F"/>
                </a:solidFill>
                <a:latin typeface="Calibri" charset="0"/>
                <a:ea typeface="ＭＳ Ｐゴシック" charset="0"/>
                <a:cs typeface="ＭＳ Ｐゴシック" charset="0"/>
              </a:rPr>
              <a:t>Donec</a:t>
            </a:r>
            <a:r>
              <a:rPr lang="en-US" altLang="zh-CN" sz="1400" dirty="0" smtClean="0">
                <a:solidFill>
                  <a:srgbClr val="4D4D4F"/>
                </a:solidFill>
                <a:latin typeface="Calibri" charset="0"/>
                <a:ea typeface="ＭＳ Ｐゴシック" charset="0"/>
                <a:cs typeface="ＭＳ Ｐゴシック" charset="0"/>
              </a:rPr>
              <a:t> vitae </a:t>
            </a:r>
            <a:r>
              <a:rPr lang="en-US" altLang="zh-CN" sz="1400" dirty="0" err="1" smtClean="0">
                <a:solidFill>
                  <a:srgbClr val="4D4D4F"/>
                </a:solidFill>
                <a:latin typeface="Calibri" charset="0"/>
                <a:ea typeface="ＭＳ Ｐゴシック" charset="0"/>
                <a:cs typeface="ＭＳ Ｐゴシック" charset="0"/>
              </a:rPr>
              <a:t>sapien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venenatis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faucibus</a:t>
            </a:r>
            <a:r>
              <a:rPr lang="en-US" altLang="zh-CN" sz="1400" dirty="0" smtClean="0">
                <a:solidFill>
                  <a:srgbClr val="4D4D4F"/>
                </a:solidFill>
                <a:latin typeface="Calibri" charset="0"/>
                <a:ea typeface="ＭＳ Ｐゴシック" charset="0"/>
                <a:cs typeface="ＭＳ Ｐゴシック" charset="0"/>
              </a:rPr>
              <a:t>.</a:t>
            </a:r>
            <a:endParaRPr lang="en-US" sz="1200" dirty="0" smtClean="0">
              <a:solidFill>
                <a:srgbClr val="4D4D4F"/>
              </a:solidFill>
            </a:endParaRPr>
          </a:p>
        </p:txBody>
      </p:sp>
      <p:sp>
        <p:nvSpPr>
          <p:cNvPr id="22" name="Content Placeholder 3"/>
          <p:cNvSpPr>
            <a:spLocks noGrp="1"/>
          </p:cNvSpPr>
          <p:nvPr>
            <p:ph sz="half" idx="16" hasCustomPrompt="1"/>
          </p:nvPr>
        </p:nvSpPr>
        <p:spPr>
          <a:xfrm>
            <a:off x="6225057" y="1665528"/>
            <a:ext cx="2553998" cy="360000"/>
          </a:xfrm>
          <a:prstGeom prst="rect">
            <a:avLst/>
          </a:prstGeom>
        </p:spPr>
        <p:txBody>
          <a:bodyPr anchor="ct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1800" b="1">
                <a:solidFill>
                  <a:schemeClr val="tx2"/>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Notes</a:t>
            </a:r>
            <a:endParaRPr lang="en-US" altLang="ja-JP" sz="1600" dirty="0">
              <a:solidFill>
                <a:srgbClr val="4D80BE"/>
              </a:solidFill>
            </a:endParaRPr>
          </a:p>
        </p:txBody>
      </p:sp>
      <p:sp>
        <p:nvSpPr>
          <p:cNvPr id="24" name="Content Placeholder 23"/>
          <p:cNvSpPr>
            <a:spLocks noGrp="1"/>
          </p:cNvSpPr>
          <p:nvPr>
            <p:ph sz="quarter" idx="18" hasCustomPrompt="1"/>
          </p:nvPr>
        </p:nvSpPr>
        <p:spPr>
          <a:xfrm>
            <a:off x="421954" y="1666875"/>
            <a:ext cx="5616000" cy="3924300"/>
          </a:xfrm>
          <a:prstGeom prst="rect">
            <a:avLst/>
          </a:prstGeom>
        </p:spPr>
        <p:txBody>
          <a:bodyPr/>
          <a:lstStyle>
            <a:lvl1pPr marL="0" indent="0">
              <a:buNone/>
              <a:defRPr baseline="0"/>
            </a:lvl1pPr>
            <a:lvl2pPr>
              <a:buNone/>
              <a:defRPr/>
            </a:lvl2pPr>
            <a:lvl3pPr>
              <a:buNone/>
              <a:defRPr/>
            </a:lvl3pPr>
            <a:lvl4pPr>
              <a:buNone/>
              <a:defRPr/>
            </a:lvl4pPr>
            <a:lvl5pPr>
              <a:buNone/>
              <a:defRPr/>
            </a:lvl5pPr>
          </a:lstStyle>
          <a:p>
            <a:pPr lvl="0"/>
            <a:r>
              <a:rPr lang="en-US" dirty="0" smtClean="0"/>
              <a:t>Click icon to insert content</a:t>
            </a:r>
            <a:endParaRPr lang="en-US" dirty="0"/>
          </a:p>
        </p:txBody>
      </p:sp>
      <p:sp>
        <p:nvSpPr>
          <p:cNvPr id="11"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extLst>
      <p:ext uri="{BB962C8B-B14F-4D97-AF65-F5344CB8AC3E}">
        <p14:creationId xmlns:p14="http://schemas.microsoft.com/office/powerpoint/2010/main" val="708101049"/>
      </p:ext>
    </p:extLst>
  </p:cSld>
  <p:clrMapOvr>
    <a:masterClrMapping/>
  </p:clrMapOvr>
  <p:timing>
    <p:tnLst>
      <p:par>
        <p:cTn id="1" dur="indefinite" restart="never" nodeType="tmRoot"/>
      </p:par>
    </p:tnLst>
  </p:timing>
  <p:hf hdr="0" ftr="0" dt="0"/>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Charts and tables only 1">
    <p:spTree>
      <p:nvGrpSpPr>
        <p:cNvPr id="1" name=""/>
        <p:cNvGrpSpPr/>
        <p:nvPr/>
      </p:nvGrpSpPr>
      <p:grpSpPr>
        <a:xfrm>
          <a:off x="0" y="0"/>
          <a:ext cx="0" cy="0"/>
          <a:chOff x="0" y="0"/>
          <a:chExt cx="0" cy="0"/>
        </a:xfrm>
      </p:grpSpPr>
      <p:sp>
        <p:nvSpPr>
          <p:cNvPr id="15" name="Content Placeholder 14"/>
          <p:cNvSpPr>
            <a:spLocks noGrp="1"/>
          </p:cNvSpPr>
          <p:nvPr>
            <p:ph sz="quarter" idx="18" hasCustomPrompt="1"/>
          </p:nvPr>
        </p:nvSpPr>
        <p:spPr>
          <a:xfrm>
            <a:off x="776288" y="1677989"/>
            <a:ext cx="7580634" cy="4144078"/>
          </a:xfrm>
          <a:prstGeom prst="rect">
            <a:avLst/>
          </a:prstGeom>
        </p:spPr>
        <p:txBody>
          <a:bodyPr/>
          <a:lstStyle>
            <a:lvl1pPr>
              <a:defRPr baseline="0"/>
            </a:lvl1pPr>
          </a:lstStyle>
          <a:p>
            <a:pPr lvl="0"/>
            <a:r>
              <a:rPr lang="en-US" dirty="0" smtClean="0"/>
              <a:t>Click icon to insert chart or table</a:t>
            </a:r>
          </a:p>
        </p:txBody>
      </p:sp>
      <p:sp>
        <p:nvSpPr>
          <p:cNvPr id="19" name="Content Placeholder 3"/>
          <p:cNvSpPr>
            <a:spLocks noGrp="1"/>
          </p:cNvSpPr>
          <p:nvPr>
            <p:ph sz="half" idx="14" hasCustomPrompt="1"/>
          </p:nvPr>
        </p:nvSpPr>
        <p:spPr>
          <a:xfrm>
            <a:off x="786267" y="1214115"/>
            <a:ext cx="7571467" cy="360684"/>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itchFamily="34" charset="0"/>
              <a:buNone/>
              <a:tabLst/>
              <a:defRPr sz="18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Title</a:t>
            </a:r>
            <a:endParaRPr lang="en-US" altLang="ja-JP" sz="1600" dirty="0">
              <a:solidFill>
                <a:srgbClr val="4D80BE"/>
              </a:solidFill>
            </a:endParaRPr>
          </a:p>
        </p:txBody>
      </p:sp>
      <p:sp>
        <p:nvSpPr>
          <p:cNvPr id="14" name="Rectangle 13"/>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17" name="Straight Connector 16"/>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1"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16" name="Rectangle 15"/>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rPr>
              <a:t>© 2014 Quintiq</a:t>
            </a:r>
            <a:endParaRPr lang="en-US" sz="700" b="0" dirty="0">
              <a:solidFill>
                <a:srgbClr val="929699"/>
              </a:solidFill>
            </a:endParaRPr>
          </a:p>
        </p:txBody>
      </p:sp>
      <p:pic>
        <p:nvPicPr>
          <p:cNvPr id="10"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12"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extLst>
      <p:ext uri="{BB962C8B-B14F-4D97-AF65-F5344CB8AC3E}">
        <p14:creationId xmlns:p14="http://schemas.microsoft.com/office/powerpoint/2010/main" val="4204646137"/>
      </p:ext>
    </p:extLst>
  </p:cSld>
  <p:clrMapOvr>
    <a:masterClrMapping/>
  </p:clrMapOvr>
  <p:timing>
    <p:tnLst>
      <p:par>
        <p:cTn id="1" dur="indefinite" restart="never" nodeType="tmRoot"/>
      </p:par>
    </p:tnLst>
  </p:timing>
  <p:hf hdr="0" ftr="0" dt="0"/>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Charts and tables only 2">
    <p:spTree>
      <p:nvGrpSpPr>
        <p:cNvPr id="1" name=""/>
        <p:cNvGrpSpPr/>
        <p:nvPr/>
      </p:nvGrpSpPr>
      <p:grpSpPr>
        <a:xfrm>
          <a:off x="0" y="0"/>
          <a:ext cx="0" cy="0"/>
          <a:chOff x="0" y="0"/>
          <a:chExt cx="0" cy="0"/>
        </a:xfrm>
      </p:grpSpPr>
      <p:sp>
        <p:nvSpPr>
          <p:cNvPr id="15" name="Content Placeholder 14"/>
          <p:cNvSpPr>
            <a:spLocks noGrp="1"/>
          </p:cNvSpPr>
          <p:nvPr>
            <p:ph sz="quarter" idx="18" hasCustomPrompt="1"/>
          </p:nvPr>
        </p:nvSpPr>
        <p:spPr>
          <a:xfrm>
            <a:off x="776288" y="1677989"/>
            <a:ext cx="7580634" cy="4144078"/>
          </a:xfrm>
          <a:prstGeom prst="rect">
            <a:avLst/>
          </a:prstGeom>
        </p:spPr>
        <p:txBody>
          <a:bodyPr/>
          <a:lstStyle>
            <a:lvl1pPr>
              <a:defRPr baseline="0"/>
            </a:lvl1pPr>
          </a:lstStyle>
          <a:p>
            <a:pPr lvl="0"/>
            <a:r>
              <a:rPr lang="en-US" dirty="0" smtClean="0"/>
              <a:t>Click icon to insert chart or table</a:t>
            </a:r>
          </a:p>
        </p:txBody>
      </p:sp>
      <p:sp>
        <p:nvSpPr>
          <p:cNvPr id="19" name="Content Placeholder 3"/>
          <p:cNvSpPr>
            <a:spLocks noGrp="1"/>
          </p:cNvSpPr>
          <p:nvPr>
            <p:ph sz="half" idx="14" hasCustomPrompt="1"/>
          </p:nvPr>
        </p:nvSpPr>
        <p:spPr>
          <a:xfrm>
            <a:off x="786267" y="1214115"/>
            <a:ext cx="7571467" cy="360684"/>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itchFamily="34" charset="0"/>
              <a:buNone/>
              <a:tabLst/>
              <a:defRPr sz="18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Title</a:t>
            </a:r>
            <a:endParaRPr lang="en-US" altLang="ja-JP" sz="1600" dirty="0">
              <a:solidFill>
                <a:srgbClr val="4D80BE"/>
              </a:solidFill>
            </a:endParaRPr>
          </a:p>
        </p:txBody>
      </p:sp>
      <p:sp>
        <p:nvSpPr>
          <p:cNvPr id="8"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extLst>
      <p:ext uri="{BB962C8B-B14F-4D97-AF65-F5344CB8AC3E}">
        <p14:creationId xmlns:p14="http://schemas.microsoft.com/office/powerpoint/2010/main" val="3173953939"/>
      </p:ext>
    </p:extLst>
  </p:cSld>
  <p:clrMapOvr>
    <a:masterClrMapping/>
  </p:clrMapOvr>
  <p:timing>
    <p:tnLst>
      <p:par>
        <p:cTn id="1" dur="indefinite" restart="never" nodeType="tmRoot"/>
      </p:par>
    </p:tnLst>
  </p:timing>
  <p:hf hdr="0" ftr="0" dt="0"/>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p:cSld name="Vision presentation ">
    <p:spTree>
      <p:nvGrpSpPr>
        <p:cNvPr id="1" name=""/>
        <p:cNvGrpSpPr/>
        <p:nvPr/>
      </p:nvGrpSpPr>
      <p:grpSpPr>
        <a:xfrm>
          <a:off x="0" y="0"/>
          <a:ext cx="0" cy="0"/>
          <a:chOff x="0" y="0"/>
          <a:chExt cx="0" cy="0"/>
        </a:xfrm>
      </p:grpSpPr>
      <p:sp>
        <p:nvSpPr>
          <p:cNvPr id="23" name="Text Placeholder 22"/>
          <p:cNvSpPr>
            <a:spLocks noGrp="1"/>
          </p:cNvSpPr>
          <p:nvPr>
            <p:ph type="body" sz="quarter" idx="10" hasCustomPrompt="1"/>
          </p:nvPr>
        </p:nvSpPr>
        <p:spPr>
          <a:xfrm>
            <a:off x="6137275" y="1163638"/>
            <a:ext cx="2771775" cy="5111750"/>
          </a:xfrm>
          <a:prstGeom prst="rect">
            <a:avLst/>
          </a:prstGeom>
          <a:solidFill>
            <a:srgbClr val="E8EBED"/>
          </a:solidFill>
        </p:spPr>
        <p:txBody>
          <a:bodyPr lIns="108000" tIns="108000" rIns="108000" bIns="108000"/>
          <a:lstStyle>
            <a:lvl1pPr marL="0" marR="0" indent="0" algn="l" defTabSz="457200" rtl="0" eaLnBrk="1" fontAlgn="auto" latinLnBrk="0" hangingPunct="1">
              <a:lnSpc>
                <a:spcPct val="100000"/>
              </a:lnSpc>
              <a:spcBef>
                <a:spcPts val="0"/>
              </a:spcBef>
              <a:spcAft>
                <a:spcPts val="0"/>
              </a:spcAft>
              <a:buClrTx/>
              <a:buSzTx/>
              <a:buFontTx/>
              <a:buNone/>
              <a:tabLst/>
              <a:defRPr lang="en-US" sz="1400" b="0" kern="1200" dirty="0" smtClean="0">
                <a:solidFill>
                  <a:srgbClr val="4D4D4D"/>
                </a:solidFill>
                <a:latin typeface="Calibri"/>
                <a:ea typeface="MS PGothic" pitchFamily="34" charset="-128"/>
                <a:cs typeface="+mn-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4D4D4D"/>
                </a:solidFill>
                <a:effectLst/>
                <a:uLnTx/>
                <a:uFillTx/>
                <a:latin typeface="Calibri"/>
                <a:ea typeface="MS PGothic" pitchFamily="34" charset="-128"/>
                <a:cs typeface="+mn-cs"/>
              </a:rPr>
              <a:t>Describe functionality here. </a:t>
            </a:r>
            <a:endParaRPr kumimoji="0" lang="en-US" sz="1400" b="0" i="0" u="none" strike="noStrike" kern="1200" cap="none" spc="0" normalizeH="0" baseline="0" noProof="0" dirty="0" smtClean="0">
              <a:ln>
                <a:noFill/>
              </a:ln>
              <a:solidFill>
                <a:srgbClr val="4D4D4D"/>
              </a:solidFill>
              <a:effectLst/>
              <a:uLnTx/>
              <a:uFillTx/>
              <a:latin typeface="Calibri"/>
              <a:ea typeface="MS PGothic" pitchFamily="34" charset="-128"/>
              <a:cs typeface="Arial" pitchFamily="34" charset="0"/>
            </a:endParaRPr>
          </a:p>
        </p:txBody>
      </p:sp>
      <p:sp>
        <p:nvSpPr>
          <p:cNvPr id="35" name="SmartArt Placeholder 34"/>
          <p:cNvSpPr>
            <a:spLocks noGrp="1"/>
          </p:cNvSpPr>
          <p:nvPr>
            <p:ph type="dgm" sz="quarter" idx="15" hasCustomPrompt="1"/>
          </p:nvPr>
        </p:nvSpPr>
        <p:spPr>
          <a:xfrm>
            <a:off x="221673" y="5470525"/>
            <a:ext cx="5797162" cy="815975"/>
          </a:xfrm>
          <a:prstGeom prst="rect">
            <a:avLst/>
          </a:prstGeom>
        </p:spPr>
        <p:txBody>
          <a:bodyPr/>
          <a:lstStyle>
            <a:lvl1pPr marL="0" indent="0">
              <a:buNone/>
              <a:defRPr sz="1200"/>
            </a:lvl1pPr>
          </a:lstStyle>
          <a:p>
            <a:r>
              <a:rPr lang="en-US" dirty="0" smtClean="0"/>
              <a:t>Insert “Table Hierarchy” </a:t>
            </a:r>
            <a:r>
              <a:rPr lang="en-US" dirty="0" err="1" smtClean="0"/>
              <a:t>SmartArt</a:t>
            </a:r>
            <a:endParaRPr lang="en-US" dirty="0"/>
          </a:p>
        </p:txBody>
      </p:sp>
      <p:sp>
        <p:nvSpPr>
          <p:cNvPr id="33" name="SmartArt Placeholder 32"/>
          <p:cNvSpPr>
            <a:spLocks noGrp="1"/>
          </p:cNvSpPr>
          <p:nvPr>
            <p:ph type="dgm" sz="quarter" idx="14" hasCustomPrompt="1"/>
          </p:nvPr>
        </p:nvSpPr>
        <p:spPr>
          <a:xfrm>
            <a:off x="221673" y="1163638"/>
            <a:ext cx="1385888" cy="4129087"/>
          </a:xfrm>
          <a:prstGeom prst="rect">
            <a:avLst/>
          </a:prstGeom>
        </p:spPr>
        <p:txBody>
          <a:bodyPr/>
          <a:lstStyle>
            <a:lvl1pPr marL="0" indent="0">
              <a:buNone/>
              <a:defRPr sz="1200"/>
            </a:lvl1pPr>
          </a:lstStyle>
          <a:p>
            <a:r>
              <a:rPr lang="en-US" dirty="0" smtClean="0"/>
              <a:t>Insert “Vertical Process” </a:t>
            </a:r>
            <a:r>
              <a:rPr lang="en-US" dirty="0" err="1" smtClean="0"/>
              <a:t>SmartArt</a:t>
            </a:r>
            <a:endParaRPr lang="en-US" dirty="0"/>
          </a:p>
        </p:txBody>
      </p:sp>
      <p:sp>
        <p:nvSpPr>
          <p:cNvPr id="30" name="Picture Placeholder 29"/>
          <p:cNvSpPr>
            <a:spLocks noGrp="1"/>
          </p:cNvSpPr>
          <p:nvPr>
            <p:ph type="pic" sz="quarter" idx="13" hasCustomPrompt="1"/>
          </p:nvPr>
        </p:nvSpPr>
        <p:spPr>
          <a:xfrm>
            <a:off x="1712418" y="1604581"/>
            <a:ext cx="4320000" cy="3247200"/>
          </a:xfrm>
          <a:prstGeom prst="rect">
            <a:avLst/>
          </a:prstGeom>
        </p:spPr>
        <p:txBody>
          <a:bodyPr/>
          <a:lstStyle>
            <a:lvl1pPr marL="0" indent="0">
              <a:buNone/>
              <a:defRPr sz="1200"/>
            </a:lvl1pPr>
          </a:lstStyle>
          <a:p>
            <a:r>
              <a:rPr lang="en-US" dirty="0" smtClean="0"/>
              <a:t>Click on icon to insert screenshot</a:t>
            </a:r>
            <a:endParaRPr lang="en-US" dirty="0"/>
          </a:p>
        </p:txBody>
      </p:sp>
      <p:sp>
        <p:nvSpPr>
          <p:cNvPr id="3" name="Rectangle 2"/>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14" name="Straight Connector 13"/>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12" name="Rectangle 11"/>
          <p:cNvSpPr/>
          <p:nvPr/>
        </p:nvSpPr>
        <p:spPr>
          <a:xfrm>
            <a:off x="402336" y="6655147"/>
            <a:ext cx="8741664" cy="200055"/>
          </a:xfrm>
          <a:prstGeom prst="rect">
            <a:avLst/>
          </a:prstGeom>
        </p:spPr>
        <p:txBody>
          <a:bodyPr wrap="square" lIns="0" rIns="0">
            <a:spAutoFit/>
          </a:bodyPr>
          <a:lstStyle/>
          <a:p>
            <a:pPr algn="l"/>
            <a:r>
              <a:rPr lang="en-US" sz="700" b="0" smtClean="0">
                <a:solidFill>
                  <a:srgbClr val="929699"/>
                </a:solidFill>
              </a:rPr>
              <a:t>© 2014 </a:t>
            </a:r>
            <a:r>
              <a:rPr lang="en-US" sz="700" b="0" dirty="0" smtClean="0">
                <a:solidFill>
                  <a:srgbClr val="929699"/>
                </a:solidFill>
              </a:rPr>
              <a:t>Quintiq</a:t>
            </a:r>
            <a:endParaRPr lang="en-US" sz="700" b="0" dirty="0">
              <a:solidFill>
                <a:srgbClr val="929699"/>
              </a:solidFill>
            </a:endParaRPr>
          </a:p>
        </p:txBody>
      </p:sp>
      <p:pic>
        <p:nvPicPr>
          <p:cNvPr id="8"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37" name="Text Placeholder 36"/>
          <p:cNvSpPr>
            <a:spLocks noGrp="1"/>
          </p:cNvSpPr>
          <p:nvPr>
            <p:ph type="body" sz="quarter" idx="16" hasCustomPrompt="1"/>
          </p:nvPr>
        </p:nvSpPr>
        <p:spPr>
          <a:xfrm>
            <a:off x="6205929" y="2704618"/>
            <a:ext cx="2611316" cy="360850"/>
          </a:xfrm>
          <a:prstGeom prst="rect">
            <a:avLst/>
          </a:prstGeom>
        </p:spPr>
        <p:txBody>
          <a:bodyPr wrap="square" tIns="72000" bIns="72000">
            <a:spAutoFit/>
          </a:bodyPr>
          <a:lstStyle>
            <a:lvl1pPr marL="0" indent="0">
              <a:buNone/>
              <a:defRPr sz="1400" b="1">
                <a:solidFill>
                  <a:srgbClr val="4D80BE"/>
                </a:solidFill>
              </a:defRPr>
            </a:lvl1pPr>
            <a:lvl2pPr marL="179388" indent="-179388">
              <a:buFont typeface="Arial" pitchFamily="34" charset="0"/>
              <a:buChar char="•"/>
              <a:defRPr sz="1400"/>
            </a:lvl2pPr>
            <a:lvl3pPr marL="179388" indent="-179388">
              <a:buFont typeface="Arial" pitchFamily="34" charset="0"/>
              <a:buChar char="•"/>
              <a:defRPr sz="1400"/>
            </a:lvl3pPr>
            <a:lvl4pPr marL="179388" indent="-179388">
              <a:buFont typeface="Arial" pitchFamily="34" charset="0"/>
              <a:buChar char="•"/>
              <a:defRPr sz="1400"/>
            </a:lvl4pPr>
            <a:lvl5pPr marL="179388" indent="-179388">
              <a:buFont typeface="Arial" pitchFamily="34" charset="0"/>
              <a:buChar char="•"/>
              <a:defRPr sz="1400"/>
            </a:lvl5pPr>
          </a:lstStyle>
          <a:p>
            <a:pPr lvl="0"/>
            <a:r>
              <a:rPr lang="en-US" dirty="0" smtClean="0"/>
              <a:t>Enter text</a:t>
            </a:r>
          </a:p>
        </p:txBody>
      </p:sp>
      <p:sp>
        <p:nvSpPr>
          <p:cNvPr id="40" name="Text Placeholder 36"/>
          <p:cNvSpPr>
            <a:spLocks noGrp="1"/>
          </p:cNvSpPr>
          <p:nvPr>
            <p:ph type="body" sz="quarter" idx="17" hasCustomPrompt="1"/>
          </p:nvPr>
        </p:nvSpPr>
        <p:spPr>
          <a:xfrm>
            <a:off x="6217504" y="4308764"/>
            <a:ext cx="2611316" cy="360850"/>
          </a:xfrm>
          <a:prstGeom prst="rect">
            <a:avLst/>
          </a:prstGeom>
        </p:spPr>
        <p:txBody>
          <a:bodyPr wrap="square" tIns="72000" bIns="72000">
            <a:spAutoFit/>
          </a:bodyPr>
          <a:lstStyle>
            <a:lvl1pPr marL="0" indent="0">
              <a:buNone/>
              <a:defRPr sz="1400" b="1">
                <a:solidFill>
                  <a:srgbClr val="4D80BE"/>
                </a:solidFill>
              </a:defRPr>
            </a:lvl1pPr>
            <a:lvl2pPr marL="179388" indent="-179388">
              <a:buFont typeface="Arial" pitchFamily="34" charset="0"/>
              <a:buChar char="•"/>
              <a:defRPr sz="1400"/>
            </a:lvl2pPr>
            <a:lvl3pPr marL="179388" indent="-179388">
              <a:buFont typeface="Arial" pitchFamily="34" charset="0"/>
              <a:buChar char="•"/>
              <a:defRPr sz="1400"/>
            </a:lvl3pPr>
            <a:lvl4pPr marL="179388" indent="-179388">
              <a:buFont typeface="Arial" pitchFamily="34" charset="0"/>
              <a:buChar char="•"/>
              <a:defRPr sz="1400"/>
            </a:lvl4pPr>
            <a:lvl5pPr marL="179388" indent="-179388">
              <a:buFont typeface="Arial" pitchFamily="34" charset="0"/>
              <a:buChar char="•"/>
              <a:defRPr sz="1400"/>
            </a:lvl5pPr>
          </a:lstStyle>
          <a:p>
            <a:pPr lvl="0"/>
            <a:r>
              <a:rPr lang="en-US" dirty="0" smtClean="0"/>
              <a:t>Enter text</a:t>
            </a:r>
          </a:p>
        </p:txBody>
      </p:sp>
      <p:sp>
        <p:nvSpPr>
          <p:cNvPr id="16" name="Text Placeholder 15"/>
          <p:cNvSpPr>
            <a:spLocks noGrp="1"/>
          </p:cNvSpPr>
          <p:nvPr>
            <p:ph type="body" sz="quarter" idx="18" hasCustomPrompt="1"/>
          </p:nvPr>
        </p:nvSpPr>
        <p:spPr>
          <a:xfrm>
            <a:off x="6205929" y="3070618"/>
            <a:ext cx="2611316" cy="884070"/>
          </a:xfrm>
          <a:prstGeom prst="rect">
            <a:avLst/>
          </a:prstGeom>
        </p:spPr>
        <p:txBody>
          <a:bodyPr wrap="square" lIns="72000" tIns="72000" rIns="72000" bIns="72000">
            <a:spAutoFit/>
          </a:bodyPr>
          <a:lstStyle>
            <a:lvl1pPr marL="176213" indent="-176213">
              <a:spcBef>
                <a:spcPts val="0"/>
              </a:spcBef>
              <a:defRPr sz="1200" baseline="0">
                <a:solidFill>
                  <a:srgbClr val="4D4D4F"/>
                </a:solidFill>
              </a:defRPr>
            </a:lvl1pPr>
          </a:lstStyle>
          <a:p>
            <a:pPr lvl="0"/>
            <a:r>
              <a:rPr lang="en-US" dirty="0" smtClean="0"/>
              <a:t>Point 1 </a:t>
            </a:r>
          </a:p>
          <a:p>
            <a:pPr lvl="0"/>
            <a:r>
              <a:rPr lang="en-US" dirty="0" smtClean="0"/>
              <a:t>Point 2</a:t>
            </a:r>
          </a:p>
          <a:p>
            <a:pPr lvl="0"/>
            <a:endParaRPr lang="en-US" dirty="0" smtClean="0"/>
          </a:p>
          <a:p>
            <a:pPr lvl="0"/>
            <a:endParaRPr lang="en-US" dirty="0"/>
          </a:p>
        </p:txBody>
      </p:sp>
      <p:sp>
        <p:nvSpPr>
          <p:cNvPr id="17" name="Text Placeholder 15"/>
          <p:cNvSpPr>
            <a:spLocks noGrp="1"/>
          </p:cNvSpPr>
          <p:nvPr>
            <p:ph type="body" sz="quarter" idx="19" hasCustomPrompt="1"/>
          </p:nvPr>
        </p:nvSpPr>
        <p:spPr>
          <a:xfrm>
            <a:off x="6217504" y="4680000"/>
            <a:ext cx="2611316" cy="884070"/>
          </a:xfrm>
          <a:prstGeom prst="rect">
            <a:avLst/>
          </a:prstGeom>
        </p:spPr>
        <p:txBody>
          <a:bodyPr wrap="square" lIns="72000" tIns="72000" rIns="72000" bIns="72000">
            <a:spAutoFit/>
          </a:bodyPr>
          <a:lstStyle>
            <a:lvl1pPr marL="176213" indent="-176213">
              <a:spcBef>
                <a:spcPts val="0"/>
              </a:spcBef>
              <a:defRPr sz="1200" baseline="0">
                <a:solidFill>
                  <a:srgbClr val="4D4D4F"/>
                </a:solidFill>
              </a:defRPr>
            </a:lvl1pPr>
          </a:lstStyle>
          <a:p>
            <a:pPr lvl="0"/>
            <a:r>
              <a:rPr lang="en-US" dirty="0" smtClean="0"/>
              <a:t>Point 1 </a:t>
            </a:r>
          </a:p>
          <a:p>
            <a:pPr lvl="0"/>
            <a:r>
              <a:rPr lang="en-US" dirty="0" smtClean="0"/>
              <a:t>Point 2</a:t>
            </a:r>
          </a:p>
          <a:p>
            <a:pPr lvl="0"/>
            <a:endParaRPr lang="en-US" dirty="0" smtClean="0"/>
          </a:p>
          <a:p>
            <a:pPr lvl="0"/>
            <a:endParaRPr lang="en-US" dirty="0"/>
          </a:p>
        </p:txBody>
      </p:sp>
      <p:sp>
        <p:nvSpPr>
          <p:cNvPr id="19" name="Content Placeholder 34"/>
          <p:cNvSpPr>
            <a:spLocks noGrp="1"/>
          </p:cNvSpPr>
          <p:nvPr>
            <p:ph sz="quarter" idx="20"/>
          </p:nvPr>
        </p:nvSpPr>
        <p:spPr>
          <a:xfrm>
            <a:off x="6199064" y="2520000"/>
            <a:ext cx="2648196" cy="57436"/>
          </a:xfrm>
          <a:prstGeom prst="rect">
            <a:avLst/>
          </a:prstGeom>
          <a:solidFill>
            <a:srgbClr val="4D80BE">
              <a:alpha val="45098"/>
            </a:srgbClr>
          </a:solidFill>
          <a:ln>
            <a:noFill/>
          </a:ln>
        </p:spPr>
        <p:txBody>
          <a:bodyPr anchor="ctr"/>
          <a:lstStyle>
            <a:lvl1pPr>
              <a:spcBef>
                <a:spcPts val="0"/>
              </a:spcBef>
              <a:buNone/>
              <a:defRPr sz="100" baseline="0">
                <a:solidFill>
                  <a:schemeClr val="accent1">
                    <a:lumMod val="40000"/>
                    <a:lumOff val="60000"/>
                  </a:schemeClr>
                </a:solidFill>
              </a:defRPr>
            </a:lvl1pPr>
          </a:lstStyle>
          <a:p>
            <a:pPr lvl="0"/>
            <a:r>
              <a:rPr lang="en-US" smtClean="0"/>
              <a:t>Click to edit Master text styles</a:t>
            </a:r>
          </a:p>
        </p:txBody>
      </p:sp>
      <p:sp>
        <p:nvSpPr>
          <p:cNvPr id="18"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extLst>
      <p:ext uri="{BB962C8B-B14F-4D97-AF65-F5344CB8AC3E}">
        <p14:creationId xmlns:p14="http://schemas.microsoft.com/office/powerpoint/2010/main" val="3154006394"/>
      </p:ext>
    </p:extLst>
  </p:cSld>
  <p:clrMapOvr>
    <a:masterClrMapping/>
  </p:clrMapOvr>
  <p:hf hdr="0" ftr="0" dt="0"/>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p:cSld name="1_CV">
    <p:spTree>
      <p:nvGrpSpPr>
        <p:cNvPr id="1" name=""/>
        <p:cNvGrpSpPr/>
        <p:nvPr/>
      </p:nvGrpSpPr>
      <p:grpSpPr>
        <a:xfrm>
          <a:off x="0" y="0"/>
          <a:ext cx="0" cy="0"/>
          <a:chOff x="0" y="0"/>
          <a:chExt cx="0" cy="0"/>
        </a:xfrm>
      </p:grpSpPr>
      <p:sp>
        <p:nvSpPr>
          <p:cNvPr id="47" name="Text Placeholder 46"/>
          <p:cNvSpPr>
            <a:spLocks noGrp="1"/>
          </p:cNvSpPr>
          <p:nvPr>
            <p:ph type="body" sz="quarter" idx="20" hasCustomPrompt="1"/>
          </p:nvPr>
        </p:nvSpPr>
        <p:spPr>
          <a:xfrm>
            <a:off x="323528" y="2844000"/>
            <a:ext cx="4032000" cy="3420000"/>
          </a:xfrm>
          <a:prstGeom prst="rect">
            <a:avLst/>
          </a:prstGeom>
          <a:solidFill>
            <a:schemeClr val="accent5">
              <a:lumMod val="20000"/>
              <a:lumOff val="80000"/>
            </a:schemeClr>
          </a:solidFill>
        </p:spPr>
        <p:txBody>
          <a:bodyPr numCol="1"/>
          <a:lstStyle>
            <a:lvl1pPr>
              <a:buNone/>
              <a:defRPr sz="1200" b="1">
                <a:solidFill>
                  <a:srgbClr val="4D4D4F"/>
                </a:solidFill>
              </a:defRPr>
            </a:lvl1pPr>
            <a:lvl2pPr marL="268288" indent="-179388">
              <a:buFont typeface="Arial" pitchFamily="34" charset="0"/>
              <a:buChar char="•"/>
              <a:defRPr sz="1200"/>
            </a:lvl2pPr>
            <a:lvl3pPr marL="447675" indent="-179388">
              <a:buFont typeface="Wingdings" pitchFamily="2" charset="2"/>
              <a:buChar char="§"/>
              <a:defRPr sz="1200"/>
            </a:lvl3pPr>
          </a:lstStyle>
          <a:p>
            <a:pPr lvl="0"/>
            <a:r>
              <a:rPr lang="en-US" dirty="0" smtClean="0"/>
              <a:t>Sub-section header</a:t>
            </a:r>
          </a:p>
          <a:p>
            <a:pPr lvl="1"/>
            <a:r>
              <a:rPr lang="en-US" dirty="0" smtClean="0"/>
              <a:t>Second level</a:t>
            </a:r>
          </a:p>
        </p:txBody>
      </p:sp>
      <p:sp>
        <p:nvSpPr>
          <p:cNvPr id="13" name="Picture Placeholder 12"/>
          <p:cNvSpPr>
            <a:spLocks noGrp="1"/>
          </p:cNvSpPr>
          <p:nvPr>
            <p:ph type="pic" sz="quarter" idx="10" hasCustomPrompt="1"/>
          </p:nvPr>
        </p:nvSpPr>
        <p:spPr>
          <a:xfrm>
            <a:off x="327025" y="1095144"/>
            <a:ext cx="1148631" cy="1325744"/>
          </a:xfrm>
          <a:prstGeom prst="rect">
            <a:avLst/>
          </a:prstGeom>
        </p:spPr>
        <p:txBody>
          <a:bodyPr/>
          <a:lstStyle>
            <a:lvl1pPr marL="0" indent="0">
              <a:buNone/>
              <a:defRPr sz="1200"/>
            </a:lvl1pPr>
          </a:lstStyle>
          <a:p>
            <a:r>
              <a:rPr lang="en-US" dirty="0" smtClean="0"/>
              <a:t>Insert picture</a:t>
            </a:r>
            <a:endParaRPr lang="en-US" dirty="0"/>
          </a:p>
        </p:txBody>
      </p:sp>
      <p:cxnSp>
        <p:nvCxnSpPr>
          <p:cNvPr id="22" name="Straight Connector 21"/>
          <p:cNvCxnSpPr/>
          <p:nvPr/>
        </p:nvCxnSpPr>
        <p:spPr bwMode="auto">
          <a:xfrm flipH="1">
            <a:off x="1578475" y="1095144"/>
            <a:ext cx="1592" cy="1332000"/>
          </a:xfrm>
          <a:prstGeom prst="line">
            <a:avLst/>
          </a:prstGeom>
          <a:ln w="57150" cmpd="sng">
            <a:solidFill>
              <a:srgbClr val="CBD2D8"/>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9" name="Text Placeholder 28"/>
          <p:cNvSpPr>
            <a:spLocks noGrp="1"/>
          </p:cNvSpPr>
          <p:nvPr>
            <p:ph type="body" sz="quarter" idx="11" hasCustomPrompt="1"/>
          </p:nvPr>
        </p:nvSpPr>
        <p:spPr>
          <a:xfrm>
            <a:off x="1682887" y="1095145"/>
            <a:ext cx="2673089" cy="317632"/>
          </a:xfrm>
          <a:prstGeom prst="rect">
            <a:avLst/>
          </a:prstGeom>
        </p:spPr>
        <p:txBody>
          <a:bodyPr anchor="ctr"/>
          <a:lstStyle>
            <a:lvl1pPr marL="0" indent="0">
              <a:buNone/>
              <a:tabLst/>
              <a:defRPr sz="1200" b="1">
                <a:solidFill>
                  <a:srgbClr val="4D80BE"/>
                </a:solidFill>
              </a:defRPr>
            </a:lvl1pPr>
            <a:lvl2pPr marL="0" indent="0">
              <a:buNone/>
              <a:tabLst/>
              <a:defRPr sz="2800" b="1"/>
            </a:lvl2pPr>
            <a:lvl3pPr marL="0" indent="0">
              <a:buNone/>
              <a:tabLst/>
              <a:defRPr sz="2800" b="1"/>
            </a:lvl3pPr>
            <a:lvl4pPr marL="0" indent="0">
              <a:buNone/>
              <a:tabLst/>
              <a:defRPr sz="2800" b="1"/>
            </a:lvl4pPr>
            <a:lvl5pPr marL="0" indent="0">
              <a:buNone/>
              <a:tabLst/>
              <a:defRPr sz="2800" b="1"/>
            </a:lvl5pPr>
          </a:lstStyle>
          <a:p>
            <a:pPr lvl="0"/>
            <a:r>
              <a:rPr lang="en-US" dirty="0" smtClean="0"/>
              <a:t>Name </a:t>
            </a:r>
            <a:endParaRPr lang="en-US" dirty="0"/>
          </a:p>
        </p:txBody>
      </p:sp>
      <p:sp>
        <p:nvSpPr>
          <p:cNvPr id="32" name="Text Placeholder 31"/>
          <p:cNvSpPr>
            <a:spLocks noGrp="1"/>
          </p:cNvSpPr>
          <p:nvPr>
            <p:ph type="body" sz="quarter" idx="13" hasCustomPrompt="1"/>
          </p:nvPr>
        </p:nvSpPr>
        <p:spPr>
          <a:xfrm>
            <a:off x="1682887" y="1404824"/>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dirty="0" smtClean="0"/>
              <a:t>Designation</a:t>
            </a:r>
            <a:endParaRPr lang="en-US" dirty="0"/>
          </a:p>
        </p:txBody>
      </p:sp>
      <p:sp>
        <p:nvSpPr>
          <p:cNvPr id="42" name="Text Placeholder 41"/>
          <p:cNvSpPr>
            <a:spLocks noGrp="1"/>
          </p:cNvSpPr>
          <p:nvPr>
            <p:ph type="body" sz="quarter" idx="18" hasCustomPrompt="1"/>
          </p:nvPr>
        </p:nvSpPr>
        <p:spPr>
          <a:xfrm>
            <a:off x="323528" y="2477507"/>
            <a:ext cx="4032000" cy="307777"/>
          </a:xfrm>
          <a:prstGeom prst="rect">
            <a:avLst/>
          </a:prstGeom>
          <a:solidFill>
            <a:schemeClr val="accent1"/>
          </a:solidFill>
        </p:spPr>
        <p:txBody>
          <a:bodyPr wrap="square" numCol="1" anchor="ctr" anchorCtr="0">
            <a:spAutoFit/>
          </a:bodyPr>
          <a:lstStyle>
            <a:lvl1pPr>
              <a:buNone/>
              <a:defRPr sz="1400" b="1" baseline="0">
                <a:solidFill>
                  <a:schemeClr val="bg1"/>
                </a:solidFill>
              </a:defRPr>
            </a:lvl1pPr>
            <a:lvl2pPr>
              <a:buNone/>
              <a:defRPr sz="1600" b="1">
                <a:solidFill>
                  <a:srgbClr val="4D4D4F"/>
                </a:solidFill>
              </a:defRPr>
            </a:lvl2pPr>
            <a:lvl3pPr>
              <a:buNone/>
              <a:defRPr sz="1600" b="1">
                <a:solidFill>
                  <a:srgbClr val="4D4D4F"/>
                </a:solidFill>
              </a:defRPr>
            </a:lvl3pPr>
            <a:lvl4pPr>
              <a:buNone/>
              <a:defRPr sz="1600" b="1">
                <a:solidFill>
                  <a:srgbClr val="4D4D4F"/>
                </a:solidFill>
              </a:defRPr>
            </a:lvl4pPr>
            <a:lvl5pPr>
              <a:buNone/>
              <a:defRPr sz="1600" b="1">
                <a:solidFill>
                  <a:srgbClr val="4D4D4F"/>
                </a:solidFill>
              </a:defRPr>
            </a:lvl5pPr>
          </a:lstStyle>
          <a:p>
            <a:pPr lvl="0"/>
            <a:r>
              <a:rPr lang="en-US" dirty="0" smtClean="0"/>
              <a:t>Primary section title</a:t>
            </a:r>
            <a:endParaRPr lang="en-US" dirty="0"/>
          </a:p>
        </p:txBody>
      </p:sp>
      <p:sp>
        <p:nvSpPr>
          <p:cNvPr id="43" name="Text Placeholder 41"/>
          <p:cNvSpPr>
            <a:spLocks noGrp="1"/>
          </p:cNvSpPr>
          <p:nvPr>
            <p:ph type="body" sz="quarter" idx="19" hasCustomPrompt="1"/>
          </p:nvPr>
        </p:nvSpPr>
        <p:spPr>
          <a:xfrm>
            <a:off x="4578772" y="1079756"/>
            <a:ext cx="4032000" cy="307777"/>
          </a:xfrm>
          <a:prstGeom prst="rect">
            <a:avLst/>
          </a:prstGeom>
          <a:solidFill>
            <a:schemeClr val="accent1"/>
          </a:solidFill>
        </p:spPr>
        <p:txBody>
          <a:bodyPr wrap="square" numCol="1" anchor="ctr" anchorCtr="0">
            <a:spAutoFit/>
          </a:bodyPr>
          <a:lstStyle>
            <a:lvl1pPr>
              <a:buNone/>
              <a:defRPr sz="1400" b="1" baseline="0">
                <a:solidFill>
                  <a:schemeClr val="bg1"/>
                </a:solidFill>
              </a:defRPr>
            </a:lvl1pPr>
            <a:lvl2pPr>
              <a:buNone/>
              <a:defRPr sz="1600" b="1">
                <a:solidFill>
                  <a:srgbClr val="4D4D4F"/>
                </a:solidFill>
              </a:defRPr>
            </a:lvl2pPr>
            <a:lvl3pPr>
              <a:buNone/>
              <a:defRPr sz="1600" b="1">
                <a:solidFill>
                  <a:srgbClr val="4D4D4F"/>
                </a:solidFill>
              </a:defRPr>
            </a:lvl3pPr>
            <a:lvl4pPr>
              <a:buNone/>
              <a:defRPr sz="1600" b="1">
                <a:solidFill>
                  <a:srgbClr val="4D4D4F"/>
                </a:solidFill>
              </a:defRPr>
            </a:lvl4pPr>
            <a:lvl5pPr>
              <a:buNone/>
              <a:defRPr sz="1600" b="1">
                <a:solidFill>
                  <a:srgbClr val="4D4D4F"/>
                </a:solidFill>
              </a:defRPr>
            </a:lvl5pPr>
          </a:lstStyle>
          <a:p>
            <a:pPr lvl="0"/>
            <a:r>
              <a:rPr lang="en-US" dirty="0" smtClean="0"/>
              <a:t>Secondary section title</a:t>
            </a:r>
            <a:endParaRPr lang="en-US" dirty="0"/>
          </a:p>
        </p:txBody>
      </p:sp>
      <p:sp>
        <p:nvSpPr>
          <p:cNvPr id="48" name="Text Placeholder 46"/>
          <p:cNvSpPr>
            <a:spLocks noGrp="1"/>
          </p:cNvSpPr>
          <p:nvPr>
            <p:ph type="body" sz="quarter" idx="21" hasCustomPrompt="1"/>
          </p:nvPr>
        </p:nvSpPr>
        <p:spPr>
          <a:xfrm>
            <a:off x="4578772" y="1440000"/>
            <a:ext cx="4032000" cy="4788000"/>
          </a:xfrm>
          <a:prstGeom prst="rect">
            <a:avLst/>
          </a:prstGeom>
          <a:solidFill>
            <a:schemeClr val="accent5">
              <a:lumMod val="20000"/>
              <a:lumOff val="80000"/>
            </a:schemeClr>
          </a:solidFill>
        </p:spPr>
        <p:txBody>
          <a:bodyPr numCol="1"/>
          <a:lstStyle>
            <a:lvl1pPr>
              <a:buNone/>
              <a:defRPr sz="1200" b="1">
                <a:solidFill>
                  <a:srgbClr val="4D4D4F"/>
                </a:solidFill>
              </a:defRPr>
            </a:lvl1pPr>
            <a:lvl2pPr marL="268288" indent="-179388">
              <a:buFont typeface="Arial" pitchFamily="34" charset="0"/>
              <a:buChar char="•"/>
              <a:defRPr sz="1200"/>
            </a:lvl2pPr>
            <a:lvl3pPr marL="447675" indent="-179388">
              <a:buFont typeface="Wingdings" pitchFamily="2" charset="2"/>
              <a:buChar char="§"/>
              <a:defRPr sz="1200"/>
            </a:lvl3pPr>
          </a:lstStyle>
          <a:p>
            <a:pPr lvl="0"/>
            <a:r>
              <a:rPr lang="en-US" dirty="0" smtClean="0"/>
              <a:t>Sub-section header</a:t>
            </a:r>
          </a:p>
          <a:p>
            <a:pPr lvl="1"/>
            <a:r>
              <a:rPr lang="en-US" dirty="0" smtClean="0"/>
              <a:t>Second level</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p:txBody>
      </p:sp>
      <p:sp>
        <p:nvSpPr>
          <p:cNvPr id="49" name="Rectangle 48"/>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50" name="Straight Connector 49"/>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1"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52" name="Rectangle 51"/>
          <p:cNvSpPr/>
          <p:nvPr/>
        </p:nvSpPr>
        <p:spPr>
          <a:xfrm>
            <a:off x="402336" y="6655147"/>
            <a:ext cx="8741664" cy="200055"/>
          </a:xfrm>
          <a:prstGeom prst="rect">
            <a:avLst/>
          </a:prstGeom>
        </p:spPr>
        <p:txBody>
          <a:bodyPr wrap="square" lIns="0" rIns="0">
            <a:spAutoFit/>
          </a:bodyPr>
          <a:lstStyle/>
          <a:p>
            <a:pPr algn="l"/>
            <a:r>
              <a:rPr lang="en-US" sz="700" b="0" smtClean="0">
                <a:solidFill>
                  <a:srgbClr val="929699"/>
                </a:solidFill>
              </a:rPr>
              <a:t>© 2014 </a:t>
            </a:r>
            <a:r>
              <a:rPr lang="en-US" sz="700" b="0" dirty="0" smtClean="0">
                <a:solidFill>
                  <a:srgbClr val="929699"/>
                </a:solidFill>
              </a:rPr>
              <a:t>Quintiq</a:t>
            </a:r>
            <a:endParaRPr lang="en-US" sz="700" b="0" dirty="0">
              <a:solidFill>
                <a:srgbClr val="929699"/>
              </a:solidFill>
            </a:endParaRPr>
          </a:p>
        </p:txBody>
      </p:sp>
      <p:pic>
        <p:nvPicPr>
          <p:cNvPr id="53"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26" name="Text Placeholder 31"/>
          <p:cNvSpPr>
            <a:spLocks noGrp="1"/>
          </p:cNvSpPr>
          <p:nvPr>
            <p:ph type="body" sz="quarter" idx="22" hasCustomPrompt="1"/>
          </p:nvPr>
        </p:nvSpPr>
        <p:spPr>
          <a:xfrm>
            <a:off x="1682887" y="1742946"/>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dirty="0" smtClean="0"/>
              <a:t>Location </a:t>
            </a:r>
            <a:endParaRPr lang="en-US" dirty="0"/>
          </a:p>
        </p:txBody>
      </p:sp>
      <p:sp>
        <p:nvSpPr>
          <p:cNvPr id="27" name="Text Placeholder 31"/>
          <p:cNvSpPr>
            <a:spLocks noGrp="1"/>
          </p:cNvSpPr>
          <p:nvPr>
            <p:ph type="body" sz="quarter" idx="23" hasCustomPrompt="1"/>
          </p:nvPr>
        </p:nvSpPr>
        <p:spPr>
          <a:xfrm>
            <a:off x="1682887" y="2081069"/>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dirty="0" smtClean="0"/>
              <a:t>Email</a:t>
            </a:r>
            <a:endParaRPr lang="en-US" dirty="0"/>
          </a:p>
        </p:txBody>
      </p:sp>
      <p:sp>
        <p:nvSpPr>
          <p:cNvPr id="19"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extLst>
      <p:ext uri="{BB962C8B-B14F-4D97-AF65-F5344CB8AC3E}">
        <p14:creationId xmlns:p14="http://schemas.microsoft.com/office/powerpoint/2010/main" val="29150265"/>
      </p:ext>
    </p:extLst>
  </p:cSld>
  <p:clrMapOvr>
    <a:masterClrMapping/>
  </p:clrMapOvr>
  <p:timing>
    <p:tnLst>
      <p:par>
        <p:cTn id="1" dur="indefinite" restart="never" nodeType="tmRoot"/>
      </p:par>
    </p:tnLst>
  </p:timing>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hree content with icons or pictures 2">
    <p:spTree>
      <p:nvGrpSpPr>
        <p:cNvPr id="1" name=""/>
        <p:cNvGrpSpPr/>
        <p:nvPr/>
      </p:nvGrpSpPr>
      <p:grpSpPr>
        <a:xfrm>
          <a:off x="0" y="0"/>
          <a:ext cx="0" cy="0"/>
          <a:chOff x="0" y="0"/>
          <a:chExt cx="0" cy="0"/>
        </a:xfrm>
      </p:grpSpPr>
      <p:sp>
        <p:nvSpPr>
          <p:cNvPr id="20" name="Picture Placeholder 2"/>
          <p:cNvSpPr>
            <a:spLocks noGrp="1"/>
          </p:cNvSpPr>
          <p:nvPr>
            <p:ph type="pic" idx="1" hasCustomPrompt="1"/>
          </p:nvPr>
        </p:nvSpPr>
        <p:spPr>
          <a:xfrm>
            <a:off x="518270"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Add icon or picture</a:t>
            </a:r>
            <a:endParaRPr lang="en-US" dirty="0"/>
          </a:p>
        </p:txBody>
      </p:sp>
      <p:sp>
        <p:nvSpPr>
          <p:cNvPr id="21" name="Picture Placeholder 2"/>
          <p:cNvSpPr>
            <a:spLocks noGrp="1"/>
          </p:cNvSpPr>
          <p:nvPr>
            <p:ph type="pic" idx="10" hasCustomPrompt="1"/>
          </p:nvPr>
        </p:nvSpPr>
        <p:spPr>
          <a:xfrm>
            <a:off x="3435037"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Add icon or picture</a:t>
            </a:r>
            <a:endParaRPr lang="en-US" dirty="0"/>
          </a:p>
        </p:txBody>
      </p:sp>
      <p:sp>
        <p:nvSpPr>
          <p:cNvPr id="22" name="Picture Placeholder 2"/>
          <p:cNvSpPr>
            <a:spLocks noGrp="1"/>
          </p:cNvSpPr>
          <p:nvPr>
            <p:ph type="pic" idx="11" hasCustomPrompt="1"/>
          </p:nvPr>
        </p:nvSpPr>
        <p:spPr>
          <a:xfrm>
            <a:off x="6320053"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Add icon or picture</a:t>
            </a:r>
            <a:endParaRPr lang="en-US" dirty="0"/>
          </a:p>
        </p:txBody>
      </p:sp>
      <p:sp>
        <p:nvSpPr>
          <p:cNvPr id="26" name="Content Placeholder 3"/>
          <p:cNvSpPr>
            <a:spLocks noGrp="1"/>
          </p:cNvSpPr>
          <p:nvPr>
            <p:ph sz="half" idx="14" hasCustomPrompt="1"/>
          </p:nvPr>
        </p:nvSpPr>
        <p:spPr>
          <a:xfrm>
            <a:off x="437101"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Heading</a:t>
            </a:r>
            <a:endParaRPr lang="en-US" altLang="ja-JP" sz="1600" dirty="0">
              <a:solidFill>
                <a:srgbClr val="4D80BE"/>
              </a:solidFill>
            </a:endParaRPr>
          </a:p>
        </p:txBody>
      </p:sp>
      <p:sp>
        <p:nvSpPr>
          <p:cNvPr id="27" name="Content Placeholder 3"/>
          <p:cNvSpPr>
            <a:spLocks noGrp="1"/>
          </p:cNvSpPr>
          <p:nvPr>
            <p:ph sz="half" idx="15" hasCustomPrompt="1"/>
          </p:nvPr>
        </p:nvSpPr>
        <p:spPr>
          <a:xfrm>
            <a:off x="3353868"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Heading</a:t>
            </a:r>
            <a:endParaRPr lang="en-US" altLang="ja-JP" sz="1600" dirty="0">
              <a:solidFill>
                <a:srgbClr val="4D80BE"/>
              </a:solidFill>
            </a:endParaRPr>
          </a:p>
        </p:txBody>
      </p:sp>
      <p:sp>
        <p:nvSpPr>
          <p:cNvPr id="28" name="Content Placeholder 3"/>
          <p:cNvSpPr>
            <a:spLocks noGrp="1"/>
          </p:cNvSpPr>
          <p:nvPr>
            <p:ph sz="half" idx="16" hasCustomPrompt="1"/>
          </p:nvPr>
        </p:nvSpPr>
        <p:spPr>
          <a:xfrm>
            <a:off x="6238884"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Heading</a:t>
            </a:r>
            <a:endParaRPr lang="en-US" altLang="ja-JP" sz="1600" dirty="0">
              <a:solidFill>
                <a:srgbClr val="4D80BE"/>
              </a:solidFill>
            </a:endParaRPr>
          </a:p>
        </p:txBody>
      </p:sp>
      <p:sp>
        <p:nvSpPr>
          <p:cNvPr id="30" name="Content Placeholder 29"/>
          <p:cNvSpPr>
            <a:spLocks noGrp="1"/>
          </p:cNvSpPr>
          <p:nvPr>
            <p:ph sz="quarter" idx="17"/>
          </p:nvPr>
        </p:nvSpPr>
        <p:spPr>
          <a:xfrm>
            <a:off x="518270"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1" name="Content Placeholder 29"/>
          <p:cNvSpPr>
            <a:spLocks noGrp="1"/>
          </p:cNvSpPr>
          <p:nvPr>
            <p:ph sz="quarter" idx="18"/>
          </p:nvPr>
        </p:nvSpPr>
        <p:spPr>
          <a:xfrm>
            <a:off x="3435037"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2" name="Content Placeholder 29"/>
          <p:cNvSpPr>
            <a:spLocks noGrp="1"/>
          </p:cNvSpPr>
          <p:nvPr>
            <p:ph sz="quarter" idx="19"/>
          </p:nvPr>
        </p:nvSpPr>
        <p:spPr>
          <a:xfrm>
            <a:off x="6320053"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7" name="Text Placeholder 36"/>
          <p:cNvSpPr>
            <a:spLocks noGrp="1"/>
          </p:cNvSpPr>
          <p:nvPr>
            <p:ph type="body" sz="quarter" idx="23" hasCustomPrompt="1"/>
          </p:nvPr>
        </p:nvSpPr>
        <p:spPr>
          <a:xfrm>
            <a:off x="439738"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dirty="0" smtClean="0"/>
              <a:t>Click to enter content</a:t>
            </a:r>
          </a:p>
          <a:p>
            <a:pPr lvl="1"/>
            <a:r>
              <a:rPr lang="en-US" dirty="0" smtClean="0"/>
              <a:t>Maecenas tempus, </a:t>
            </a:r>
            <a:r>
              <a:rPr lang="en-US" dirty="0" err="1" smtClean="0"/>
              <a:t>tellus</a:t>
            </a:r>
            <a:r>
              <a:rPr lang="en-US" dirty="0" smtClean="0"/>
              <a:t> </a:t>
            </a:r>
            <a:r>
              <a:rPr lang="en-US" dirty="0" err="1" smtClean="0"/>
              <a:t>eget</a:t>
            </a:r>
            <a:r>
              <a:rPr lang="en-US" dirty="0" smtClean="0"/>
              <a:t> </a:t>
            </a:r>
            <a:r>
              <a:rPr lang="en-US" dirty="0" err="1" smtClean="0"/>
              <a:t>condimentum</a:t>
            </a:r>
            <a:r>
              <a:rPr lang="en-US" dirty="0" smtClean="0"/>
              <a:t> </a:t>
            </a:r>
            <a:r>
              <a:rPr lang="en-US" dirty="0" err="1" smtClean="0"/>
              <a:t>rhoncus</a:t>
            </a:r>
            <a:r>
              <a:rPr lang="en-US" dirty="0" smtClean="0"/>
              <a:t>, </a:t>
            </a:r>
            <a:r>
              <a:rPr lang="en-US" dirty="0" err="1" smtClean="0"/>
              <a:t>sem</a:t>
            </a:r>
            <a:r>
              <a:rPr lang="en-US" dirty="0" smtClean="0"/>
              <a:t> quam </a:t>
            </a:r>
            <a:r>
              <a:rPr lang="en-US" dirty="0" err="1" smtClean="0"/>
              <a:t>semper</a:t>
            </a:r>
            <a:r>
              <a:rPr lang="en-US" dirty="0" smtClean="0"/>
              <a:t> </a:t>
            </a:r>
            <a:r>
              <a:rPr lang="en-US" dirty="0" err="1" smtClean="0"/>
              <a:t>libero</a:t>
            </a:r>
            <a:r>
              <a:rPr lang="en-US" dirty="0" smtClean="0"/>
              <a:t>, sit </a:t>
            </a:r>
            <a:r>
              <a:rPr lang="en-US" dirty="0" err="1" smtClean="0"/>
              <a:t>amet</a:t>
            </a:r>
            <a:r>
              <a:rPr lang="en-US" dirty="0" smtClean="0"/>
              <a:t> </a:t>
            </a:r>
            <a:r>
              <a:rPr lang="en-US" dirty="0" err="1" smtClean="0"/>
              <a:t>adipiscing</a:t>
            </a:r>
            <a:r>
              <a:rPr lang="en-US" dirty="0" smtClean="0"/>
              <a:t> </a:t>
            </a:r>
            <a:r>
              <a:rPr lang="en-US" dirty="0" err="1" smtClean="0"/>
              <a:t>sem</a:t>
            </a:r>
            <a:r>
              <a:rPr lang="en-US" dirty="0" smtClean="0"/>
              <a:t> </a:t>
            </a:r>
            <a:r>
              <a:rPr lang="en-US" dirty="0" err="1" smtClean="0"/>
              <a:t>neque</a:t>
            </a:r>
            <a:r>
              <a:rPr lang="en-US" dirty="0" smtClean="0"/>
              <a:t> </a:t>
            </a:r>
            <a:r>
              <a:rPr lang="en-US" dirty="0" err="1" smtClean="0"/>
              <a:t>sed</a:t>
            </a:r>
            <a:r>
              <a:rPr lang="en-US" dirty="0" smtClean="0"/>
              <a:t> </a:t>
            </a:r>
            <a:r>
              <a:rPr lang="en-US" dirty="0" err="1" smtClean="0"/>
              <a:t>ipsum</a:t>
            </a:r>
            <a:r>
              <a:rPr lang="en-US" dirty="0" smtClean="0"/>
              <a:t>. </a:t>
            </a:r>
          </a:p>
          <a:p>
            <a:pPr lvl="1"/>
            <a:r>
              <a:rPr lang="en-US" dirty="0" smtClean="0"/>
              <a:t>Nam quam </a:t>
            </a:r>
            <a:r>
              <a:rPr lang="en-US" dirty="0" err="1" smtClean="0"/>
              <a:t>nunc</a:t>
            </a:r>
            <a:r>
              <a:rPr lang="en-US" dirty="0" smtClean="0"/>
              <a:t>. </a:t>
            </a:r>
            <a:r>
              <a:rPr lang="en-US" dirty="0" err="1" smtClean="0"/>
              <a:t>Blandit</a:t>
            </a:r>
            <a:r>
              <a:rPr lang="en-US" dirty="0" smtClean="0"/>
              <a:t> vel. </a:t>
            </a:r>
            <a:endParaRPr lang="en-US" dirty="0"/>
          </a:p>
        </p:txBody>
      </p:sp>
      <p:sp>
        <p:nvSpPr>
          <p:cNvPr id="23" name="Text Placeholder 36"/>
          <p:cNvSpPr>
            <a:spLocks noGrp="1"/>
          </p:cNvSpPr>
          <p:nvPr>
            <p:ph type="body" sz="quarter" idx="24" hasCustomPrompt="1"/>
          </p:nvPr>
        </p:nvSpPr>
        <p:spPr>
          <a:xfrm>
            <a:off x="3329517"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dirty="0" smtClean="0"/>
              <a:t>Click to enter content</a:t>
            </a:r>
          </a:p>
          <a:p>
            <a:pPr lvl="1"/>
            <a:r>
              <a:rPr lang="en-US" dirty="0" smtClean="0"/>
              <a:t>Maecenas tempus, </a:t>
            </a:r>
            <a:r>
              <a:rPr lang="en-US" dirty="0" err="1" smtClean="0"/>
              <a:t>tellus</a:t>
            </a:r>
            <a:r>
              <a:rPr lang="en-US" dirty="0" smtClean="0"/>
              <a:t> </a:t>
            </a:r>
            <a:r>
              <a:rPr lang="en-US" dirty="0" err="1" smtClean="0"/>
              <a:t>eget</a:t>
            </a:r>
            <a:r>
              <a:rPr lang="en-US" dirty="0" smtClean="0"/>
              <a:t> </a:t>
            </a:r>
            <a:r>
              <a:rPr lang="en-US" dirty="0" err="1" smtClean="0"/>
              <a:t>condimentum</a:t>
            </a:r>
            <a:r>
              <a:rPr lang="en-US" dirty="0" smtClean="0"/>
              <a:t> </a:t>
            </a:r>
            <a:r>
              <a:rPr lang="en-US" dirty="0" err="1" smtClean="0"/>
              <a:t>rhoncus</a:t>
            </a:r>
            <a:r>
              <a:rPr lang="en-US" dirty="0" smtClean="0"/>
              <a:t>, </a:t>
            </a:r>
            <a:r>
              <a:rPr lang="en-US" dirty="0" err="1" smtClean="0"/>
              <a:t>sem</a:t>
            </a:r>
            <a:r>
              <a:rPr lang="en-US" dirty="0" smtClean="0"/>
              <a:t> quam </a:t>
            </a:r>
            <a:r>
              <a:rPr lang="en-US" dirty="0" err="1" smtClean="0"/>
              <a:t>semper</a:t>
            </a:r>
            <a:r>
              <a:rPr lang="en-US" dirty="0" smtClean="0"/>
              <a:t> </a:t>
            </a:r>
            <a:r>
              <a:rPr lang="en-US" dirty="0" err="1" smtClean="0"/>
              <a:t>libero</a:t>
            </a:r>
            <a:r>
              <a:rPr lang="en-US" dirty="0" smtClean="0"/>
              <a:t>, sit </a:t>
            </a:r>
            <a:r>
              <a:rPr lang="en-US" dirty="0" err="1" smtClean="0"/>
              <a:t>amet</a:t>
            </a:r>
            <a:r>
              <a:rPr lang="en-US" dirty="0" smtClean="0"/>
              <a:t> </a:t>
            </a:r>
            <a:r>
              <a:rPr lang="en-US" dirty="0" err="1" smtClean="0"/>
              <a:t>adipiscing</a:t>
            </a:r>
            <a:r>
              <a:rPr lang="en-US" dirty="0" smtClean="0"/>
              <a:t> </a:t>
            </a:r>
            <a:r>
              <a:rPr lang="en-US" dirty="0" err="1" smtClean="0"/>
              <a:t>sem</a:t>
            </a:r>
            <a:r>
              <a:rPr lang="en-US" dirty="0" smtClean="0"/>
              <a:t> </a:t>
            </a:r>
            <a:r>
              <a:rPr lang="en-US" dirty="0" err="1" smtClean="0"/>
              <a:t>neque</a:t>
            </a:r>
            <a:r>
              <a:rPr lang="en-US" dirty="0" smtClean="0"/>
              <a:t> </a:t>
            </a:r>
            <a:r>
              <a:rPr lang="en-US" dirty="0" err="1" smtClean="0"/>
              <a:t>sed</a:t>
            </a:r>
            <a:r>
              <a:rPr lang="en-US" dirty="0" smtClean="0"/>
              <a:t> </a:t>
            </a:r>
            <a:r>
              <a:rPr lang="en-US" dirty="0" err="1" smtClean="0"/>
              <a:t>ipsum</a:t>
            </a:r>
            <a:r>
              <a:rPr lang="en-US" dirty="0" smtClean="0"/>
              <a:t>. </a:t>
            </a:r>
          </a:p>
          <a:p>
            <a:pPr lvl="1"/>
            <a:r>
              <a:rPr lang="en-US" dirty="0" smtClean="0"/>
              <a:t>Nam quam </a:t>
            </a:r>
            <a:r>
              <a:rPr lang="en-US" dirty="0" err="1" smtClean="0"/>
              <a:t>nunc</a:t>
            </a:r>
            <a:r>
              <a:rPr lang="en-US" dirty="0" smtClean="0"/>
              <a:t>. </a:t>
            </a:r>
            <a:r>
              <a:rPr lang="en-US" dirty="0" err="1" smtClean="0"/>
              <a:t>Blandit</a:t>
            </a:r>
            <a:r>
              <a:rPr lang="en-US" dirty="0" smtClean="0"/>
              <a:t> vel. </a:t>
            </a:r>
            <a:endParaRPr lang="en-US" dirty="0"/>
          </a:p>
        </p:txBody>
      </p:sp>
      <p:sp>
        <p:nvSpPr>
          <p:cNvPr id="33" name="Text Placeholder 36"/>
          <p:cNvSpPr>
            <a:spLocks noGrp="1"/>
          </p:cNvSpPr>
          <p:nvPr>
            <p:ph type="body" sz="quarter" idx="25" hasCustomPrompt="1"/>
          </p:nvPr>
        </p:nvSpPr>
        <p:spPr>
          <a:xfrm>
            <a:off x="6219296"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dirty="0" smtClean="0"/>
              <a:t>Click to enter content</a:t>
            </a:r>
          </a:p>
          <a:p>
            <a:pPr lvl="1"/>
            <a:r>
              <a:rPr lang="en-US" dirty="0" smtClean="0"/>
              <a:t>Maecenas tempus, </a:t>
            </a:r>
            <a:r>
              <a:rPr lang="en-US" dirty="0" err="1" smtClean="0"/>
              <a:t>tellus</a:t>
            </a:r>
            <a:r>
              <a:rPr lang="en-US" dirty="0" smtClean="0"/>
              <a:t> </a:t>
            </a:r>
            <a:r>
              <a:rPr lang="en-US" dirty="0" err="1" smtClean="0"/>
              <a:t>eget</a:t>
            </a:r>
            <a:r>
              <a:rPr lang="en-US" dirty="0" smtClean="0"/>
              <a:t> </a:t>
            </a:r>
            <a:r>
              <a:rPr lang="en-US" dirty="0" err="1" smtClean="0"/>
              <a:t>condimentum</a:t>
            </a:r>
            <a:r>
              <a:rPr lang="en-US" dirty="0" smtClean="0"/>
              <a:t> </a:t>
            </a:r>
            <a:r>
              <a:rPr lang="en-US" dirty="0" err="1" smtClean="0"/>
              <a:t>rhoncus</a:t>
            </a:r>
            <a:r>
              <a:rPr lang="en-US" dirty="0" smtClean="0"/>
              <a:t>, </a:t>
            </a:r>
            <a:r>
              <a:rPr lang="en-US" dirty="0" err="1" smtClean="0"/>
              <a:t>sem</a:t>
            </a:r>
            <a:r>
              <a:rPr lang="en-US" dirty="0" smtClean="0"/>
              <a:t> quam </a:t>
            </a:r>
            <a:r>
              <a:rPr lang="en-US" dirty="0" err="1" smtClean="0"/>
              <a:t>semper</a:t>
            </a:r>
            <a:r>
              <a:rPr lang="en-US" dirty="0" smtClean="0"/>
              <a:t> </a:t>
            </a:r>
            <a:r>
              <a:rPr lang="en-US" dirty="0" err="1" smtClean="0"/>
              <a:t>libero</a:t>
            </a:r>
            <a:r>
              <a:rPr lang="en-US" dirty="0" smtClean="0"/>
              <a:t>, sit </a:t>
            </a:r>
            <a:r>
              <a:rPr lang="en-US" dirty="0" err="1" smtClean="0"/>
              <a:t>amet</a:t>
            </a:r>
            <a:r>
              <a:rPr lang="en-US" dirty="0" smtClean="0"/>
              <a:t> </a:t>
            </a:r>
            <a:r>
              <a:rPr lang="en-US" dirty="0" err="1" smtClean="0"/>
              <a:t>adipiscing</a:t>
            </a:r>
            <a:r>
              <a:rPr lang="en-US" dirty="0" smtClean="0"/>
              <a:t> </a:t>
            </a:r>
            <a:r>
              <a:rPr lang="en-US" dirty="0" err="1" smtClean="0"/>
              <a:t>sem</a:t>
            </a:r>
            <a:r>
              <a:rPr lang="en-US" dirty="0" smtClean="0"/>
              <a:t> </a:t>
            </a:r>
            <a:r>
              <a:rPr lang="en-US" dirty="0" err="1" smtClean="0"/>
              <a:t>neque</a:t>
            </a:r>
            <a:r>
              <a:rPr lang="en-US" dirty="0" smtClean="0"/>
              <a:t> </a:t>
            </a:r>
            <a:r>
              <a:rPr lang="en-US" dirty="0" err="1" smtClean="0"/>
              <a:t>sed</a:t>
            </a:r>
            <a:r>
              <a:rPr lang="en-US" dirty="0" smtClean="0"/>
              <a:t> </a:t>
            </a:r>
            <a:r>
              <a:rPr lang="en-US" dirty="0" err="1" smtClean="0"/>
              <a:t>ipsum</a:t>
            </a:r>
            <a:r>
              <a:rPr lang="en-US" dirty="0" smtClean="0"/>
              <a:t>. </a:t>
            </a:r>
          </a:p>
          <a:p>
            <a:pPr lvl="1"/>
            <a:r>
              <a:rPr lang="en-US" dirty="0" smtClean="0"/>
              <a:t>Nam quam </a:t>
            </a:r>
            <a:r>
              <a:rPr lang="en-US" dirty="0" err="1" smtClean="0"/>
              <a:t>nunc</a:t>
            </a:r>
            <a:r>
              <a:rPr lang="en-US" dirty="0" smtClean="0"/>
              <a:t>. </a:t>
            </a:r>
            <a:r>
              <a:rPr lang="en-US" dirty="0" err="1" smtClean="0"/>
              <a:t>Blandit</a:t>
            </a:r>
            <a:r>
              <a:rPr lang="en-US" dirty="0" smtClean="0"/>
              <a:t> vel. </a:t>
            </a:r>
            <a:endParaRPr lang="en-US" dirty="0"/>
          </a:p>
        </p:txBody>
      </p:sp>
      <p:sp>
        <p:nvSpPr>
          <p:cNvPr id="15"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cSld>
  <p:clrMapOvr>
    <a:masterClrMapping/>
  </p:clrMapOvr>
  <p:timing>
    <p:tnLst>
      <p:par>
        <p:cTn id="1" dur="indefinite" restart="never" nodeType="tmRoot"/>
      </p:par>
    </p:tnLst>
  </p:timing>
  <p:hf hdr="0" ftr="0" dt="0"/>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49517" y="1790699"/>
            <a:ext cx="4038600" cy="4230689"/>
          </a:xfrm>
          <a:prstGeom prst="rect">
            <a:avLst/>
          </a:prstGeom>
        </p:spPr>
        <p:txBody>
          <a:bodyPr/>
          <a:lstStyle>
            <a:lvl1pPr marL="2857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sz="1400" b="0" baseline="0">
                <a:solidFill>
                  <a:srgbClr val="4D4D4F"/>
                </a:solidFill>
              </a:defRPr>
            </a:lvl1pPr>
            <a:lvl2pPr>
              <a:buNone/>
              <a:defRPr sz="1800">
                <a:solidFill>
                  <a:schemeClr val="tx1">
                    <a:lumMod val="75000"/>
                    <a:lumOff val="25000"/>
                  </a:schemeClr>
                </a:solidFill>
              </a:defRPr>
            </a:lvl2pPr>
            <a:lvl3pPr>
              <a:defRPr sz="1600">
                <a:solidFill>
                  <a:schemeClr val="tx1">
                    <a:lumMod val="75000"/>
                    <a:lumOff val="25000"/>
                  </a:schemeClr>
                </a:solidFill>
              </a:defRPr>
            </a:lvl3pPr>
            <a:lvl4pPr>
              <a:defRPr sz="1400">
                <a:solidFill>
                  <a:schemeClr val="tx1">
                    <a:lumMod val="75000"/>
                    <a:lumOff val="25000"/>
                  </a:schemeClr>
                </a:solidFill>
              </a:defRPr>
            </a:lvl4pPr>
            <a:lvl5pPr>
              <a:defRPr sz="1400">
                <a:solidFill>
                  <a:schemeClr val="tx1">
                    <a:lumMod val="75000"/>
                    <a:lumOff val="25000"/>
                  </a:schemeClr>
                </a:solidFill>
              </a:defRPr>
            </a:lvl5pPr>
            <a:lvl6pPr>
              <a:defRPr sz="1800"/>
            </a:lvl6pPr>
            <a:lvl7pPr>
              <a:defRPr sz="1800"/>
            </a:lvl7pPr>
            <a:lvl8pPr>
              <a:defRPr sz="1800"/>
            </a:lvl8pPr>
            <a:lvl9pPr>
              <a:defRPr sz="18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Enter additional text to support the subheading hear as required. Enter additional text as required.</a:t>
            </a:r>
          </a:p>
          <a:p>
            <a:pPr lvl="0"/>
            <a:r>
              <a:rPr lang="en-US" dirty="0" smtClean="0"/>
              <a:t>Bullet point 1.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2.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3. Text required to support bullet should be entered here. Enter extra text here.</a:t>
            </a:r>
          </a:p>
        </p:txBody>
      </p:sp>
      <p:sp>
        <p:nvSpPr>
          <p:cNvPr id="19" name="Content Placeholder 2"/>
          <p:cNvSpPr>
            <a:spLocks noGrp="1"/>
          </p:cNvSpPr>
          <p:nvPr>
            <p:ph sz="half" idx="13" hasCustomPrompt="1"/>
          </p:nvPr>
        </p:nvSpPr>
        <p:spPr>
          <a:xfrm>
            <a:off x="4831017" y="1790699"/>
            <a:ext cx="4038600" cy="4230689"/>
          </a:xfrm>
          <a:prstGeom prst="rect">
            <a:avLst/>
          </a:prstGeom>
        </p:spPr>
        <p:txBody>
          <a:bodyPr/>
          <a:lstStyle>
            <a:lvl1pPr marL="2857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sz="1400" b="0" baseline="0">
                <a:solidFill>
                  <a:srgbClr val="4D4D4F"/>
                </a:solidFill>
              </a:defRPr>
            </a:lvl1pPr>
            <a:lvl2pPr>
              <a:buNone/>
              <a:defRPr sz="1800">
                <a:solidFill>
                  <a:schemeClr val="tx1">
                    <a:lumMod val="75000"/>
                    <a:lumOff val="25000"/>
                  </a:schemeClr>
                </a:solidFill>
              </a:defRPr>
            </a:lvl2pPr>
            <a:lvl3pPr>
              <a:defRPr sz="1600">
                <a:solidFill>
                  <a:schemeClr val="tx1">
                    <a:lumMod val="75000"/>
                    <a:lumOff val="25000"/>
                  </a:schemeClr>
                </a:solidFill>
              </a:defRPr>
            </a:lvl3pPr>
            <a:lvl4pPr>
              <a:defRPr sz="1400">
                <a:solidFill>
                  <a:schemeClr val="tx1">
                    <a:lumMod val="75000"/>
                    <a:lumOff val="25000"/>
                  </a:schemeClr>
                </a:solidFill>
              </a:defRPr>
            </a:lvl4pPr>
            <a:lvl5pPr>
              <a:defRPr sz="1400">
                <a:solidFill>
                  <a:schemeClr val="tx1">
                    <a:lumMod val="75000"/>
                    <a:lumOff val="25000"/>
                  </a:schemeClr>
                </a:solidFill>
              </a:defRPr>
            </a:lvl5pPr>
            <a:lvl6pPr>
              <a:defRPr sz="1800"/>
            </a:lvl6pPr>
            <a:lvl7pPr>
              <a:defRPr sz="1800"/>
            </a:lvl7pPr>
            <a:lvl8pPr>
              <a:defRPr sz="1800"/>
            </a:lvl8pPr>
            <a:lvl9pPr>
              <a:defRPr sz="18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Enter additional text to support the subheading hear as required. Enter additional text as required.</a:t>
            </a:r>
          </a:p>
          <a:p>
            <a:pPr lvl="0"/>
            <a:r>
              <a:rPr lang="en-US" dirty="0" smtClean="0"/>
              <a:t>Bullet point 1.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2.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3. Text required to support bullet should be entered here. Enter extra text here.</a:t>
            </a:r>
          </a:p>
        </p:txBody>
      </p:sp>
      <p:sp>
        <p:nvSpPr>
          <p:cNvPr id="24" name="Text Placeholder 2"/>
          <p:cNvSpPr>
            <a:spLocks noGrp="1"/>
          </p:cNvSpPr>
          <p:nvPr>
            <p:ph type="body" idx="14"/>
          </p:nvPr>
        </p:nvSpPr>
        <p:spPr>
          <a:xfrm>
            <a:off x="449517" y="1273174"/>
            <a:ext cx="4040188" cy="517517"/>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5" name="Text Placeholder 4"/>
          <p:cNvSpPr>
            <a:spLocks noGrp="1"/>
          </p:cNvSpPr>
          <p:nvPr>
            <p:ph type="body" sz="quarter" idx="3"/>
          </p:nvPr>
        </p:nvSpPr>
        <p:spPr>
          <a:xfrm>
            <a:off x="4831017" y="1273174"/>
            <a:ext cx="4055533" cy="517517"/>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3062036863"/>
      </p:ext>
    </p:extLst>
  </p:cSld>
  <p:clrMapOvr>
    <a:masterClrMapping/>
  </p:clrMapOvr>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Picture and Content">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29200" y="1298782"/>
            <a:ext cx="3657600" cy="44767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pic>
        <p:nvPicPr>
          <p:cNvPr id="16" name="Picture 19" descr="cube-01.png"/>
          <p:cNvPicPr>
            <a:picLocks noChangeAspect="1"/>
          </p:cNvPicPr>
          <p:nvPr userDrawn="1"/>
        </p:nvPicPr>
        <p:blipFill>
          <a:blip r:embed="rId2" cstate="email"/>
          <a:srcRect/>
          <a:stretch>
            <a:fillRect/>
          </a:stretch>
        </p:blipFill>
        <p:spPr bwMode="auto">
          <a:xfrm>
            <a:off x="6902450" y="4089400"/>
            <a:ext cx="2346325" cy="1704975"/>
          </a:xfrm>
          <a:prstGeom prst="rect">
            <a:avLst/>
          </a:prstGeom>
          <a:noFill/>
          <a:ln w="9525">
            <a:noFill/>
            <a:miter lim="800000"/>
            <a:headEnd/>
            <a:tailEnd/>
          </a:ln>
        </p:spPr>
      </p:pic>
      <p:sp>
        <p:nvSpPr>
          <p:cNvPr id="29" name="Content Placeholder 3"/>
          <p:cNvSpPr>
            <a:spLocks noGrp="1"/>
          </p:cNvSpPr>
          <p:nvPr>
            <p:ph sz="half" idx="2" hasCustomPrompt="1"/>
          </p:nvPr>
        </p:nvSpPr>
        <p:spPr>
          <a:xfrm>
            <a:off x="487895" y="1755981"/>
            <a:ext cx="4080929" cy="4026751"/>
          </a:xfrm>
          <a:prstGeom prst="rect">
            <a:avLst/>
          </a:prstGeom>
        </p:spPr>
        <p:txBody>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sz="16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a:defRPr/>
            </a:pPr>
            <a:r>
              <a:rPr lang="en-US" altLang="zh-CN" sz="1400" dirty="0" err="1" smtClean="0">
                <a:solidFill>
                  <a:srgbClr val="4D4D4F"/>
                </a:solidFill>
                <a:latin typeface="Calibri" charset="0"/>
                <a:ea typeface="ＭＳ Ｐゴシック" charset="0"/>
                <a:cs typeface="ＭＳ Ｐゴシック" charset="0"/>
              </a:rPr>
              <a:t>Aenean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imperdiet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Etiam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ultricies</a:t>
            </a:r>
            <a:r>
              <a:rPr lang="en-US" altLang="zh-CN" sz="1400" dirty="0" smtClean="0">
                <a:solidFill>
                  <a:srgbClr val="4D4D4F"/>
                </a:solidFill>
                <a:latin typeface="Calibri" charset="0"/>
                <a:ea typeface="ＭＳ Ｐゴシック" charset="0"/>
                <a:cs typeface="ＭＳ Ｐゴシック" charset="0"/>
              </a:rPr>
              <a:t> nisi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augue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Curabitur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ullamcorper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ultricies</a:t>
            </a:r>
            <a:r>
              <a:rPr lang="en-US" altLang="zh-CN" sz="1400" dirty="0" smtClean="0">
                <a:solidFill>
                  <a:srgbClr val="4D4D4F"/>
                </a:solidFill>
                <a:latin typeface="Calibri" charset="0"/>
                <a:ea typeface="ＭＳ Ｐゴシック" charset="0"/>
                <a:cs typeface="ＭＳ Ｐゴシック" charset="0"/>
              </a:rPr>
              <a:t> nisi. Nam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dui. </a:t>
            </a:r>
          </a:p>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smtClean="0">
                <a:solidFill>
                  <a:srgbClr val="4D4D4F"/>
                </a:solidFill>
                <a:latin typeface="Calibri" charset="0"/>
                <a:ea typeface="ＭＳ Ｐゴシック" charset="0"/>
                <a:cs typeface="ＭＳ Ｐゴシック" charset="0"/>
              </a:rPr>
              <a:t>Nam quam </a:t>
            </a:r>
            <a:r>
              <a:rPr lang="en-US" altLang="zh-CN" sz="1400" b="1" dirty="0" err="1" smtClean="0">
                <a:solidFill>
                  <a:srgbClr val="4D4D4F"/>
                </a:solidFill>
                <a:latin typeface="Calibri" charset="0"/>
                <a:ea typeface="ＭＳ Ｐゴシック" charset="0"/>
                <a:cs typeface="ＭＳ Ｐゴシック" charset="0"/>
              </a:rPr>
              <a:t>nunc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Blandit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luctus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pulvinar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hendrerit</a:t>
            </a:r>
            <a:r>
              <a:rPr lang="en-US" altLang="zh-CN" sz="1400" dirty="0" smtClean="0">
                <a:solidFill>
                  <a:srgbClr val="4D4D4F"/>
                </a:solidFill>
                <a:latin typeface="Calibri" charset="0"/>
                <a:ea typeface="ＭＳ Ｐゴシック" charset="0"/>
                <a:cs typeface="ＭＳ Ｐゴシック" charset="0"/>
              </a:rPr>
              <a:t> id, </a:t>
            </a:r>
            <a:r>
              <a:rPr lang="en-US" altLang="zh-CN" sz="1400" dirty="0" err="1" smtClean="0">
                <a:solidFill>
                  <a:srgbClr val="4D4D4F"/>
                </a:solidFill>
                <a:latin typeface="Calibri" charset="0"/>
                <a:ea typeface="ＭＳ Ｐゴシック" charset="0"/>
                <a:cs typeface="ＭＳ Ｐゴシック" charset="0"/>
              </a:rPr>
              <a:t>lorem</a:t>
            </a:r>
            <a:r>
              <a:rPr lang="en-US" altLang="zh-CN" sz="1400" dirty="0" smtClean="0">
                <a:solidFill>
                  <a:srgbClr val="4D4D4F"/>
                </a:solidFill>
                <a:latin typeface="Calibri" charset="0"/>
                <a:ea typeface="ＭＳ Ｐゴシック" charset="0"/>
                <a:cs typeface="ＭＳ Ｐゴシック" charset="0"/>
              </a:rPr>
              <a:t>. Maecenas </a:t>
            </a:r>
            <a:r>
              <a:rPr lang="en-US" altLang="zh-CN" sz="1400" dirty="0" err="1" smtClean="0">
                <a:solidFill>
                  <a:srgbClr val="4D4D4F"/>
                </a:solidFill>
                <a:latin typeface="Calibri" charset="0"/>
                <a:ea typeface="ＭＳ Ｐゴシック" charset="0"/>
                <a:cs typeface="ＭＳ Ｐゴシック" charset="0"/>
              </a:rPr>
              <a:t>nec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odio</a:t>
            </a:r>
            <a:r>
              <a:rPr lang="en-US" altLang="zh-CN" sz="1400" dirty="0" smtClean="0">
                <a:solidFill>
                  <a:srgbClr val="4D4D4F"/>
                </a:solidFill>
                <a:latin typeface="Calibri" charset="0"/>
                <a:ea typeface="ＭＳ Ｐゴシック" charset="0"/>
                <a:cs typeface="ＭＳ Ｐゴシック" charset="0"/>
              </a:rPr>
              <a:t> et ante </a:t>
            </a:r>
            <a:r>
              <a:rPr lang="en-US" altLang="zh-CN" sz="1400" dirty="0" err="1" smtClean="0">
                <a:solidFill>
                  <a:srgbClr val="4D4D4F"/>
                </a:solidFill>
                <a:latin typeface="Calibri" charset="0"/>
                <a:ea typeface="ＭＳ Ｐゴシック" charset="0"/>
                <a:cs typeface="ＭＳ Ｐゴシック" charset="0"/>
              </a:rPr>
              <a:t>tincidunt</a:t>
            </a:r>
            <a:r>
              <a:rPr lang="en-US" altLang="zh-CN" sz="1400" dirty="0" smtClean="0">
                <a:solidFill>
                  <a:srgbClr val="4D4D4F"/>
                </a:solidFill>
                <a:latin typeface="Calibri" charset="0"/>
                <a:ea typeface="ＭＳ Ｐゴシック" charset="0"/>
                <a:cs typeface="ＭＳ Ｐゴシック" charset="0"/>
              </a:rPr>
              <a:t> tempus. </a:t>
            </a:r>
            <a:r>
              <a:rPr lang="en-US" altLang="zh-CN" sz="1400" dirty="0" err="1" smtClean="0">
                <a:solidFill>
                  <a:srgbClr val="4D4D4F"/>
                </a:solidFill>
                <a:latin typeface="Calibri" charset="0"/>
                <a:ea typeface="ＭＳ Ｐゴシック" charset="0"/>
                <a:cs typeface="ＭＳ Ｐゴシック" charset="0"/>
              </a:rPr>
              <a:t>Donec</a:t>
            </a:r>
            <a:r>
              <a:rPr lang="en-US" altLang="zh-CN" sz="1400" dirty="0" smtClean="0">
                <a:solidFill>
                  <a:srgbClr val="4D4D4F"/>
                </a:solidFill>
                <a:latin typeface="Calibri" charset="0"/>
                <a:ea typeface="ＭＳ Ｐゴシック" charset="0"/>
                <a:cs typeface="ＭＳ Ｐゴシック" charset="0"/>
              </a:rPr>
              <a:t> vitae </a:t>
            </a:r>
            <a:r>
              <a:rPr lang="en-US" altLang="zh-CN" sz="1400" dirty="0" err="1" smtClean="0">
                <a:solidFill>
                  <a:srgbClr val="4D4D4F"/>
                </a:solidFill>
                <a:latin typeface="Calibri" charset="0"/>
                <a:ea typeface="ＭＳ Ｐゴシック" charset="0"/>
                <a:cs typeface="ＭＳ Ｐゴシック" charset="0"/>
              </a:rPr>
              <a:t>sapien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venenatis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faucibus</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a:defRPr/>
            </a:pPr>
            <a:endParaRPr lang="en-US" altLang="zh-CN" sz="1400" dirty="0" smtClean="0">
              <a:solidFill>
                <a:srgbClr val="4D4D4F"/>
              </a:solidFill>
              <a:latin typeface="Calibri" charset="0"/>
              <a:ea typeface="ＭＳ Ｐゴシック" charset="0"/>
              <a:cs typeface="ＭＳ Ｐゴシック" charset="0"/>
            </a:endParaRPr>
          </a:p>
        </p:txBody>
      </p:sp>
      <p:sp>
        <p:nvSpPr>
          <p:cNvPr id="7" name="Text Placeholder 2"/>
          <p:cNvSpPr>
            <a:spLocks noGrp="1"/>
          </p:cNvSpPr>
          <p:nvPr>
            <p:ph type="body" idx="14"/>
          </p:nvPr>
        </p:nvSpPr>
        <p:spPr>
          <a:xfrm>
            <a:off x="487894" y="1238464"/>
            <a:ext cx="4080929" cy="517517"/>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2018874507"/>
      </p:ext>
    </p:extLst>
  </p:cSld>
  <p:clrMapOvr>
    <a:masterClrMapping/>
  </p:clrMapOvr>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userDrawn="1">
  <p:cSld name="Three Content v2">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333375" y="0"/>
            <a:ext cx="8229600" cy="813816"/>
          </a:xfrm>
          <a:prstGeom prst="rect">
            <a:avLst/>
          </a:prstGeom>
        </p:spPr>
        <p:txBody>
          <a:bodyPr anchor="ctr"/>
          <a:lstStyle>
            <a:lvl1pPr>
              <a:defRPr baseline="0"/>
            </a:lvl1pPr>
          </a:lstStyle>
          <a:p>
            <a:r>
              <a:rPr lang="en-US" dirty="0" smtClean="0"/>
              <a:t>Title text</a:t>
            </a:r>
            <a:endParaRPr lang="en-US" dirty="0"/>
          </a:p>
        </p:txBody>
      </p:sp>
      <p:sp>
        <p:nvSpPr>
          <p:cNvPr id="20" name="Picture Placeholder 2"/>
          <p:cNvSpPr>
            <a:spLocks noGrp="1"/>
          </p:cNvSpPr>
          <p:nvPr>
            <p:ph type="pic" idx="1"/>
          </p:nvPr>
        </p:nvSpPr>
        <p:spPr>
          <a:xfrm>
            <a:off x="518270"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21" name="Picture Placeholder 2"/>
          <p:cNvSpPr>
            <a:spLocks noGrp="1"/>
          </p:cNvSpPr>
          <p:nvPr>
            <p:ph type="pic" idx="10"/>
          </p:nvPr>
        </p:nvSpPr>
        <p:spPr>
          <a:xfrm>
            <a:off x="3435037"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22" name="Picture Placeholder 2"/>
          <p:cNvSpPr>
            <a:spLocks noGrp="1"/>
          </p:cNvSpPr>
          <p:nvPr>
            <p:ph type="pic" idx="11"/>
          </p:nvPr>
        </p:nvSpPr>
        <p:spPr>
          <a:xfrm>
            <a:off x="6320053"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26" name="Content Placeholder 3"/>
          <p:cNvSpPr>
            <a:spLocks noGrp="1"/>
          </p:cNvSpPr>
          <p:nvPr>
            <p:ph sz="half" idx="14" hasCustomPrompt="1"/>
          </p:nvPr>
        </p:nvSpPr>
        <p:spPr>
          <a:xfrm>
            <a:off x="437101"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4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Subheading (16pt Calibri)</a:t>
            </a:r>
            <a:endParaRPr lang="en-US" altLang="ja-JP" sz="1600" dirty="0">
              <a:solidFill>
                <a:srgbClr val="4D80BE"/>
              </a:solidFill>
            </a:endParaRPr>
          </a:p>
        </p:txBody>
      </p:sp>
      <p:sp>
        <p:nvSpPr>
          <p:cNvPr id="27" name="Content Placeholder 3"/>
          <p:cNvSpPr>
            <a:spLocks noGrp="1"/>
          </p:cNvSpPr>
          <p:nvPr>
            <p:ph sz="half" idx="15" hasCustomPrompt="1"/>
          </p:nvPr>
        </p:nvSpPr>
        <p:spPr>
          <a:xfrm>
            <a:off x="3353868"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4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Subheading (16pt Calibri)</a:t>
            </a:r>
            <a:endParaRPr lang="en-US" altLang="ja-JP" sz="1600" dirty="0">
              <a:solidFill>
                <a:srgbClr val="4D80BE"/>
              </a:solidFill>
            </a:endParaRPr>
          </a:p>
        </p:txBody>
      </p:sp>
      <p:sp>
        <p:nvSpPr>
          <p:cNvPr id="28" name="Content Placeholder 3"/>
          <p:cNvSpPr>
            <a:spLocks noGrp="1"/>
          </p:cNvSpPr>
          <p:nvPr>
            <p:ph sz="half" idx="16" hasCustomPrompt="1"/>
          </p:nvPr>
        </p:nvSpPr>
        <p:spPr>
          <a:xfrm>
            <a:off x="6238884"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4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Subheading (16pt Calibri)</a:t>
            </a:r>
            <a:endParaRPr lang="en-US" altLang="ja-JP" sz="1600" dirty="0">
              <a:solidFill>
                <a:srgbClr val="4D80BE"/>
              </a:solidFill>
            </a:endParaRPr>
          </a:p>
        </p:txBody>
      </p:sp>
      <p:sp>
        <p:nvSpPr>
          <p:cNvPr id="15" name="Content Placeholder 3"/>
          <p:cNvSpPr>
            <a:spLocks noGrp="1"/>
          </p:cNvSpPr>
          <p:nvPr>
            <p:ph sz="half" idx="20" hasCustomPrompt="1"/>
          </p:nvPr>
        </p:nvSpPr>
        <p:spPr>
          <a:xfrm>
            <a:off x="437101" y="3340100"/>
            <a:ext cx="2585499" cy="2832099"/>
          </a:xfrm>
          <a:prstGeom prst="rect">
            <a:avLst/>
          </a:prstGeom>
        </p:spPr>
        <p:txBody>
          <a:bodyPr anchor="t"/>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None/>
              <a:tabLst/>
              <a:defRPr sz="13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marL="114300" indent="-114300">
              <a:buFont typeface="Arial" pitchFamily="34" charset="0"/>
              <a:buChar char="•"/>
            </a:pPr>
            <a:r>
              <a:rPr lang="en-US" altLang="zh-CN" sz="1300" b="1" dirty="0" err="1" smtClean="0">
                <a:solidFill>
                  <a:srgbClr val="4D4D4F"/>
                </a:solidFill>
              </a:rPr>
              <a:t>Etiam</a:t>
            </a:r>
            <a:r>
              <a:rPr lang="en-US" altLang="zh-CN" sz="1300" b="1" dirty="0" smtClean="0">
                <a:solidFill>
                  <a:srgbClr val="4D4D4F"/>
                </a:solidFill>
              </a:rPr>
              <a:t> </a:t>
            </a:r>
            <a:r>
              <a:rPr lang="en-US" altLang="zh-CN" sz="1300" b="1" dirty="0" err="1" smtClean="0">
                <a:solidFill>
                  <a:srgbClr val="4D4D4F"/>
                </a:solidFill>
              </a:rPr>
              <a:t>rhoncus</a:t>
            </a:r>
            <a:r>
              <a:rPr lang="en-US" altLang="zh-CN" sz="1300" b="1" dirty="0" smtClean="0">
                <a:solidFill>
                  <a:srgbClr val="4D4D4F"/>
                </a:solidFill>
              </a:rPr>
              <a:t>. </a:t>
            </a:r>
          </a:p>
          <a:p>
            <a:pPr marL="114300" indent="-114300">
              <a:buFont typeface="Arial" pitchFamily="34" charset="0"/>
              <a:buChar char="•"/>
            </a:pPr>
            <a:r>
              <a:rPr lang="en-US" altLang="zh-CN" sz="1300" dirty="0" smtClean="0">
                <a:solidFill>
                  <a:srgbClr val="4D4D4F"/>
                </a:solidFill>
              </a:rPr>
              <a:t>Maecenas tempus, </a:t>
            </a:r>
            <a:r>
              <a:rPr lang="en-US" altLang="zh-CN" sz="1300" dirty="0" err="1" smtClean="0">
                <a:solidFill>
                  <a:srgbClr val="4D4D4F"/>
                </a:solidFill>
              </a:rPr>
              <a:t>tellus</a:t>
            </a:r>
            <a:r>
              <a:rPr lang="en-US" altLang="zh-CN" sz="1300" dirty="0" smtClean="0">
                <a:solidFill>
                  <a:srgbClr val="4D4D4F"/>
                </a:solidFill>
              </a:rPr>
              <a:t> </a:t>
            </a:r>
            <a:r>
              <a:rPr lang="en-US" altLang="zh-CN" sz="1300" dirty="0" err="1" smtClean="0">
                <a:solidFill>
                  <a:srgbClr val="4D4D4F"/>
                </a:solidFill>
              </a:rPr>
              <a:t>eget</a:t>
            </a:r>
            <a:r>
              <a:rPr lang="en-US" altLang="zh-CN" sz="1300" dirty="0" smtClean="0">
                <a:solidFill>
                  <a:srgbClr val="4D4D4F"/>
                </a:solidFill>
              </a:rPr>
              <a:t> </a:t>
            </a:r>
            <a:r>
              <a:rPr lang="en-US" altLang="zh-CN" sz="1300" dirty="0" err="1" smtClean="0">
                <a:solidFill>
                  <a:srgbClr val="4D4D4F"/>
                </a:solidFill>
              </a:rPr>
              <a:t>condimentum</a:t>
            </a:r>
            <a:r>
              <a:rPr lang="en-US" altLang="zh-CN" sz="1300" dirty="0" smtClean="0">
                <a:solidFill>
                  <a:srgbClr val="4D4D4F"/>
                </a:solidFill>
              </a:rPr>
              <a:t> </a:t>
            </a:r>
            <a:r>
              <a:rPr lang="en-US" altLang="zh-CN" sz="1300" dirty="0" err="1" smtClean="0">
                <a:solidFill>
                  <a:srgbClr val="4D4D4F"/>
                </a:solidFill>
              </a:rPr>
              <a:t>rhoncus</a:t>
            </a:r>
            <a:r>
              <a:rPr lang="en-US" altLang="zh-CN" sz="1300" dirty="0" smtClean="0">
                <a:solidFill>
                  <a:srgbClr val="4D4D4F"/>
                </a:solidFill>
              </a:rPr>
              <a:t>, </a:t>
            </a:r>
            <a:r>
              <a:rPr lang="en-US" altLang="zh-CN" sz="1300" dirty="0" err="1" smtClean="0">
                <a:solidFill>
                  <a:srgbClr val="4D4D4F"/>
                </a:solidFill>
              </a:rPr>
              <a:t>sem</a:t>
            </a:r>
            <a:r>
              <a:rPr lang="en-US" altLang="zh-CN" sz="1300" dirty="0" smtClean="0">
                <a:solidFill>
                  <a:srgbClr val="4D4D4F"/>
                </a:solidFill>
              </a:rPr>
              <a:t> quam </a:t>
            </a:r>
            <a:r>
              <a:rPr lang="en-US" altLang="zh-CN" sz="1300" dirty="0" err="1" smtClean="0">
                <a:solidFill>
                  <a:srgbClr val="4D4D4F"/>
                </a:solidFill>
              </a:rPr>
              <a:t>semper</a:t>
            </a:r>
            <a:r>
              <a:rPr lang="en-US" altLang="zh-CN" sz="1300" dirty="0" smtClean="0">
                <a:solidFill>
                  <a:srgbClr val="4D4D4F"/>
                </a:solidFill>
              </a:rPr>
              <a:t> </a:t>
            </a:r>
            <a:r>
              <a:rPr lang="en-US" altLang="zh-CN" sz="1300" dirty="0" err="1" smtClean="0">
                <a:solidFill>
                  <a:srgbClr val="4D4D4F"/>
                </a:solidFill>
              </a:rPr>
              <a:t>libero</a:t>
            </a:r>
            <a:r>
              <a:rPr lang="en-US" altLang="zh-CN" sz="1300" dirty="0" smtClean="0">
                <a:solidFill>
                  <a:srgbClr val="4D4D4F"/>
                </a:solidFill>
              </a:rPr>
              <a:t>, sit </a:t>
            </a:r>
            <a:r>
              <a:rPr lang="en-US" altLang="zh-CN" sz="1300" dirty="0" err="1" smtClean="0">
                <a:solidFill>
                  <a:srgbClr val="4D4D4F"/>
                </a:solidFill>
              </a:rPr>
              <a:t>amet</a:t>
            </a:r>
            <a:r>
              <a:rPr lang="en-US" altLang="zh-CN" sz="1300" dirty="0" smtClean="0">
                <a:solidFill>
                  <a:srgbClr val="4D4D4F"/>
                </a:solidFill>
              </a:rPr>
              <a:t> </a:t>
            </a:r>
            <a:r>
              <a:rPr lang="en-US" altLang="zh-CN" sz="1300" dirty="0" err="1" smtClean="0">
                <a:solidFill>
                  <a:srgbClr val="4D4D4F"/>
                </a:solidFill>
              </a:rPr>
              <a:t>adipiscing</a:t>
            </a:r>
            <a:r>
              <a:rPr lang="en-US" altLang="zh-CN" sz="1300" dirty="0" smtClean="0">
                <a:solidFill>
                  <a:srgbClr val="4D4D4F"/>
                </a:solidFill>
              </a:rPr>
              <a:t> </a:t>
            </a:r>
            <a:r>
              <a:rPr lang="en-US" altLang="zh-CN" sz="1300" dirty="0" err="1" smtClean="0">
                <a:solidFill>
                  <a:srgbClr val="4D4D4F"/>
                </a:solidFill>
              </a:rPr>
              <a:t>sem</a:t>
            </a:r>
            <a:r>
              <a:rPr lang="en-US" altLang="zh-CN" sz="1300" dirty="0" smtClean="0">
                <a:solidFill>
                  <a:srgbClr val="4D4D4F"/>
                </a:solidFill>
              </a:rPr>
              <a:t> </a:t>
            </a:r>
            <a:r>
              <a:rPr lang="en-US" altLang="zh-CN" sz="1300" dirty="0" err="1" smtClean="0">
                <a:solidFill>
                  <a:srgbClr val="4D4D4F"/>
                </a:solidFill>
              </a:rPr>
              <a:t>neque</a:t>
            </a:r>
            <a:r>
              <a:rPr lang="en-US" altLang="zh-CN" sz="1300" dirty="0" smtClean="0">
                <a:solidFill>
                  <a:srgbClr val="4D4D4F"/>
                </a:solidFill>
              </a:rPr>
              <a:t> </a:t>
            </a:r>
            <a:r>
              <a:rPr lang="en-US" altLang="zh-CN" sz="1300" dirty="0" err="1" smtClean="0">
                <a:solidFill>
                  <a:srgbClr val="4D4D4F"/>
                </a:solidFill>
              </a:rPr>
              <a:t>sed</a:t>
            </a:r>
            <a:r>
              <a:rPr lang="en-US" altLang="zh-CN" sz="1300" dirty="0" smtClean="0">
                <a:solidFill>
                  <a:srgbClr val="4D4D4F"/>
                </a:solidFill>
              </a:rPr>
              <a:t> </a:t>
            </a:r>
            <a:r>
              <a:rPr lang="en-US" altLang="zh-CN" sz="1300" dirty="0" err="1" smtClean="0">
                <a:solidFill>
                  <a:srgbClr val="4D4D4F"/>
                </a:solidFill>
              </a:rPr>
              <a:t>ipsum</a:t>
            </a:r>
            <a:r>
              <a:rPr lang="en-US" altLang="zh-CN" sz="1300" dirty="0" smtClean="0">
                <a:solidFill>
                  <a:srgbClr val="4D4D4F"/>
                </a:solidFill>
              </a:rPr>
              <a:t>. </a:t>
            </a:r>
          </a:p>
          <a:p>
            <a:pPr marL="114300" indent="-114300">
              <a:buFont typeface="Arial" pitchFamily="34" charset="0"/>
              <a:buChar char="•"/>
            </a:pPr>
            <a:r>
              <a:rPr lang="en-US" altLang="zh-CN" sz="1300" b="1" dirty="0" smtClean="0">
                <a:solidFill>
                  <a:srgbClr val="4D4D4F"/>
                </a:solidFill>
              </a:rPr>
              <a:t>Nam quam </a:t>
            </a:r>
            <a:r>
              <a:rPr lang="en-US" altLang="zh-CN" sz="1300" b="1" dirty="0" err="1" smtClean="0">
                <a:solidFill>
                  <a:srgbClr val="4D4D4F"/>
                </a:solidFill>
              </a:rPr>
              <a:t>nunc</a:t>
            </a:r>
            <a:r>
              <a:rPr lang="en-US" altLang="zh-CN" sz="1300" dirty="0" smtClean="0">
                <a:solidFill>
                  <a:srgbClr val="4D4D4F"/>
                </a:solidFill>
              </a:rPr>
              <a:t>. </a:t>
            </a:r>
            <a:r>
              <a:rPr lang="en-US" altLang="zh-CN" sz="1300" dirty="0" err="1" smtClean="0">
                <a:solidFill>
                  <a:srgbClr val="4D4D4F"/>
                </a:solidFill>
              </a:rPr>
              <a:t>Blandit</a:t>
            </a:r>
            <a:r>
              <a:rPr lang="en-US" altLang="zh-CN" sz="1300" dirty="0" smtClean="0">
                <a:solidFill>
                  <a:srgbClr val="4D4D4F"/>
                </a:solidFill>
              </a:rPr>
              <a:t> </a:t>
            </a:r>
            <a:r>
              <a:rPr lang="en-US" altLang="zh-CN" sz="1300" dirty="0" err="1" smtClean="0">
                <a:solidFill>
                  <a:srgbClr val="4D4D4F"/>
                </a:solidFill>
              </a:rPr>
              <a:t>vel</a:t>
            </a:r>
            <a:r>
              <a:rPr lang="en-US" altLang="zh-CN" sz="1300" dirty="0" smtClean="0">
                <a:solidFill>
                  <a:srgbClr val="4D4D4F"/>
                </a:solidFill>
              </a:rPr>
              <a:t>, </a:t>
            </a:r>
            <a:r>
              <a:rPr lang="en-US" altLang="zh-CN" sz="1300" dirty="0" err="1" smtClean="0">
                <a:solidFill>
                  <a:srgbClr val="4D4D4F"/>
                </a:solidFill>
              </a:rPr>
              <a:t>luctus</a:t>
            </a:r>
            <a:r>
              <a:rPr lang="en-US" altLang="zh-CN" sz="1300" dirty="0" smtClean="0">
                <a:solidFill>
                  <a:srgbClr val="4D4D4F"/>
                </a:solidFill>
              </a:rPr>
              <a:t> </a:t>
            </a:r>
            <a:r>
              <a:rPr lang="en-US" altLang="zh-CN" sz="1300" dirty="0" err="1" smtClean="0">
                <a:solidFill>
                  <a:srgbClr val="4D4D4F"/>
                </a:solidFill>
              </a:rPr>
              <a:t>pulvinar</a:t>
            </a:r>
            <a:r>
              <a:rPr lang="en-US" altLang="zh-CN" sz="1300" dirty="0" smtClean="0">
                <a:solidFill>
                  <a:srgbClr val="4D4D4F"/>
                </a:solidFill>
              </a:rPr>
              <a:t>, </a:t>
            </a:r>
            <a:r>
              <a:rPr lang="en-US" altLang="zh-CN" sz="1300" dirty="0" err="1" smtClean="0">
                <a:solidFill>
                  <a:srgbClr val="4D4D4F"/>
                </a:solidFill>
              </a:rPr>
              <a:t>hendrerit</a:t>
            </a:r>
            <a:r>
              <a:rPr lang="en-US" altLang="zh-CN" sz="1300" dirty="0" smtClean="0">
                <a:solidFill>
                  <a:srgbClr val="4D4D4F"/>
                </a:solidFill>
              </a:rPr>
              <a:t> id, </a:t>
            </a:r>
            <a:r>
              <a:rPr lang="en-US" altLang="zh-CN" sz="1300" dirty="0" err="1" smtClean="0">
                <a:solidFill>
                  <a:srgbClr val="4D4D4F"/>
                </a:solidFill>
              </a:rPr>
              <a:t>lorem</a:t>
            </a:r>
            <a:r>
              <a:rPr lang="en-US" altLang="zh-CN" sz="1300" dirty="0" smtClean="0">
                <a:solidFill>
                  <a:srgbClr val="4D4D4F"/>
                </a:solidFill>
              </a:rPr>
              <a:t>. Maecenas </a:t>
            </a:r>
            <a:r>
              <a:rPr lang="en-US" altLang="zh-CN" sz="1300" dirty="0" err="1" smtClean="0">
                <a:solidFill>
                  <a:srgbClr val="4D4D4F"/>
                </a:solidFill>
              </a:rPr>
              <a:t>nec</a:t>
            </a:r>
            <a:r>
              <a:rPr lang="en-US" altLang="zh-CN" sz="1300" dirty="0" smtClean="0">
                <a:solidFill>
                  <a:srgbClr val="4D4D4F"/>
                </a:solidFill>
              </a:rPr>
              <a:t> </a:t>
            </a:r>
            <a:r>
              <a:rPr lang="en-US" altLang="zh-CN" sz="1300" dirty="0" err="1" smtClean="0">
                <a:solidFill>
                  <a:srgbClr val="4D4D4F"/>
                </a:solidFill>
              </a:rPr>
              <a:t>odio</a:t>
            </a:r>
            <a:r>
              <a:rPr lang="en-US" altLang="zh-CN" sz="1300" dirty="0" smtClean="0">
                <a:solidFill>
                  <a:srgbClr val="4D4D4F"/>
                </a:solidFill>
              </a:rPr>
              <a:t> et ante </a:t>
            </a:r>
            <a:r>
              <a:rPr lang="en-US" altLang="zh-CN" sz="1300" dirty="0" err="1" smtClean="0">
                <a:solidFill>
                  <a:srgbClr val="4D4D4F"/>
                </a:solidFill>
              </a:rPr>
              <a:t>tincidunt</a:t>
            </a:r>
            <a:r>
              <a:rPr lang="en-US" altLang="zh-CN" sz="1300" dirty="0" smtClean="0">
                <a:solidFill>
                  <a:srgbClr val="4D4D4F"/>
                </a:solidFill>
              </a:rPr>
              <a:t> tempus. </a:t>
            </a:r>
            <a:endParaRPr lang="en-US" altLang="zh-CN" sz="1300" dirty="0">
              <a:solidFill>
                <a:srgbClr val="4D4D4F"/>
              </a:solidFill>
            </a:endParaRPr>
          </a:p>
        </p:txBody>
      </p:sp>
      <p:sp>
        <p:nvSpPr>
          <p:cNvPr id="17" name="Content Placeholder 3"/>
          <p:cNvSpPr>
            <a:spLocks noGrp="1"/>
          </p:cNvSpPr>
          <p:nvPr>
            <p:ph sz="half" idx="21" hasCustomPrompt="1"/>
          </p:nvPr>
        </p:nvSpPr>
        <p:spPr>
          <a:xfrm>
            <a:off x="3353868" y="3340100"/>
            <a:ext cx="2585499" cy="2832099"/>
          </a:xfrm>
          <a:prstGeom prst="rect">
            <a:avLst/>
          </a:prstGeom>
        </p:spPr>
        <p:txBody>
          <a:bodyPr anchor="t"/>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None/>
              <a:tabLst/>
              <a:defRPr sz="13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marL="114300" indent="-114300">
              <a:buFont typeface="Arial" pitchFamily="34" charset="0"/>
              <a:buChar char="•"/>
            </a:pPr>
            <a:r>
              <a:rPr lang="en-US" altLang="zh-CN" sz="1300" b="1" dirty="0" err="1" smtClean="0">
                <a:solidFill>
                  <a:srgbClr val="4D4D4F"/>
                </a:solidFill>
              </a:rPr>
              <a:t>Etiam</a:t>
            </a:r>
            <a:r>
              <a:rPr lang="en-US" altLang="zh-CN" sz="1300" b="1" dirty="0" smtClean="0">
                <a:solidFill>
                  <a:srgbClr val="4D4D4F"/>
                </a:solidFill>
              </a:rPr>
              <a:t> </a:t>
            </a:r>
            <a:r>
              <a:rPr lang="en-US" altLang="zh-CN" sz="1300" b="1" dirty="0" err="1" smtClean="0">
                <a:solidFill>
                  <a:srgbClr val="4D4D4F"/>
                </a:solidFill>
              </a:rPr>
              <a:t>rhoncus</a:t>
            </a:r>
            <a:r>
              <a:rPr lang="en-US" altLang="zh-CN" sz="1300" b="1" dirty="0" smtClean="0">
                <a:solidFill>
                  <a:srgbClr val="4D4D4F"/>
                </a:solidFill>
              </a:rPr>
              <a:t>. </a:t>
            </a:r>
          </a:p>
          <a:p>
            <a:pPr marL="114300" indent="-114300">
              <a:buFont typeface="Arial" pitchFamily="34" charset="0"/>
              <a:buChar char="•"/>
            </a:pPr>
            <a:r>
              <a:rPr lang="en-US" altLang="zh-CN" sz="1300" dirty="0" smtClean="0">
                <a:solidFill>
                  <a:srgbClr val="4D4D4F"/>
                </a:solidFill>
              </a:rPr>
              <a:t>Maecenas tempus, </a:t>
            </a:r>
            <a:r>
              <a:rPr lang="en-US" altLang="zh-CN" sz="1300" dirty="0" err="1" smtClean="0">
                <a:solidFill>
                  <a:srgbClr val="4D4D4F"/>
                </a:solidFill>
              </a:rPr>
              <a:t>tellus</a:t>
            </a:r>
            <a:r>
              <a:rPr lang="en-US" altLang="zh-CN" sz="1300" dirty="0" smtClean="0">
                <a:solidFill>
                  <a:srgbClr val="4D4D4F"/>
                </a:solidFill>
              </a:rPr>
              <a:t> </a:t>
            </a:r>
            <a:r>
              <a:rPr lang="en-US" altLang="zh-CN" sz="1300" dirty="0" err="1" smtClean="0">
                <a:solidFill>
                  <a:srgbClr val="4D4D4F"/>
                </a:solidFill>
              </a:rPr>
              <a:t>eget</a:t>
            </a:r>
            <a:r>
              <a:rPr lang="en-US" altLang="zh-CN" sz="1300" dirty="0" smtClean="0">
                <a:solidFill>
                  <a:srgbClr val="4D4D4F"/>
                </a:solidFill>
              </a:rPr>
              <a:t> </a:t>
            </a:r>
            <a:r>
              <a:rPr lang="en-US" altLang="zh-CN" sz="1300" dirty="0" err="1" smtClean="0">
                <a:solidFill>
                  <a:srgbClr val="4D4D4F"/>
                </a:solidFill>
              </a:rPr>
              <a:t>condimentum</a:t>
            </a:r>
            <a:r>
              <a:rPr lang="en-US" altLang="zh-CN" sz="1300" dirty="0" smtClean="0">
                <a:solidFill>
                  <a:srgbClr val="4D4D4F"/>
                </a:solidFill>
              </a:rPr>
              <a:t> </a:t>
            </a:r>
            <a:r>
              <a:rPr lang="en-US" altLang="zh-CN" sz="1300" dirty="0" err="1" smtClean="0">
                <a:solidFill>
                  <a:srgbClr val="4D4D4F"/>
                </a:solidFill>
              </a:rPr>
              <a:t>rhoncus</a:t>
            </a:r>
            <a:r>
              <a:rPr lang="en-US" altLang="zh-CN" sz="1300" dirty="0" smtClean="0">
                <a:solidFill>
                  <a:srgbClr val="4D4D4F"/>
                </a:solidFill>
              </a:rPr>
              <a:t>, </a:t>
            </a:r>
            <a:r>
              <a:rPr lang="en-US" altLang="zh-CN" sz="1300" dirty="0" err="1" smtClean="0">
                <a:solidFill>
                  <a:srgbClr val="4D4D4F"/>
                </a:solidFill>
              </a:rPr>
              <a:t>sem</a:t>
            </a:r>
            <a:r>
              <a:rPr lang="en-US" altLang="zh-CN" sz="1300" dirty="0" smtClean="0">
                <a:solidFill>
                  <a:srgbClr val="4D4D4F"/>
                </a:solidFill>
              </a:rPr>
              <a:t> quam </a:t>
            </a:r>
            <a:r>
              <a:rPr lang="en-US" altLang="zh-CN" sz="1300" dirty="0" err="1" smtClean="0">
                <a:solidFill>
                  <a:srgbClr val="4D4D4F"/>
                </a:solidFill>
              </a:rPr>
              <a:t>semper</a:t>
            </a:r>
            <a:r>
              <a:rPr lang="en-US" altLang="zh-CN" sz="1300" dirty="0" smtClean="0">
                <a:solidFill>
                  <a:srgbClr val="4D4D4F"/>
                </a:solidFill>
              </a:rPr>
              <a:t> </a:t>
            </a:r>
            <a:r>
              <a:rPr lang="en-US" altLang="zh-CN" sz="1300" dirty="0" err="1" smtClean="0">
                <a:solidFill>
                  <a:srgbClr val="4D4D4F"/>
                </a:solidFill>
              </a:rPr>
              <a:t>libero</a:t>
            </a:r>
            <a:r>
              <a:rPr lang="en-US" altLang="zh-CN" sz="1300" dirty="0" smtClean="0">
                <a:solidFill>
                  <a:srgbClr val="4D4D4F"/>
                </a:solidFill>
              </a:rPr>
              <a:t>, sit </a:t>
            </a:r>
            <a:r>
              <a:rPr lang="en-US" altLang="zh-CN" sz="1300" dirty="0" err="1" smtClean="0">
                <a:solidFill>
                  <a:srgbClr val="4D4D4F"/>
                </a:solidFill>
              </a:rPr>
              <a:t>amet</a:t>
            </a:r>
            <a:r>
              <a:rPr lang="en-US" altLang="zh-CN" sz="1300" dirty="0" smtClean="0">
                <a:solidFill>
                  <a:srgbClr val="4D4D4F"/>
                </a:solidFill>
              </a:rPr>
              <a:t> </a:t>
            </a:r>
            <a:r>
              <a:rPr lang="en-US" altLang="zh-CN" sz="1300" dirty="0" err="1" smtClean="0">
                <a:solidFill>
                  <a:srgbClr val="4D4D4F"/>
                </a:solidFill>
              </a:rPr>
              <a:t>adipiscing</a:t>
            </a:r>
            <a:r>
              <a:rPr lang="en-US" altLang="zh-CN" sz="1300" dirty="0" smtClean="0">
                <a:solidFill>
                  <a:srgbClr val="4D4D4F"/>
                </a:solidFill>
              </a:rPr>
              <a:t> </a:t>
            </a:r>
            <a:r>
              <a:rPr lang="en-US" altLang="zh-CN" sz="1300" dirty="0" err="1" smtClean="0">
                <a:solidFill>
                  <a:srgbClr val="4D4D4F"/>
                </a:solidFill>
              </a:rPr>
              <a:t>sem</a:t>
            </a:r>
            <a:r>
              <a:rPr lang="en-US" altLang="zh-CN" sz="1300" dirty="0" smtClean="0">
                <a:solidFill>
                  <a:srgbClr val="4D4D4F"/>
                </a:solidFill>
              </a:rPr>
              <a:t> </a:t>
            </a:r>
            <a:r>
              <a:rPr lang="en-US" altLang="zh-CN" sz="1300" dirty="0" err="1" smtClean="0">
                <a:solidFill>
                  <a:srgbClr val="4D4D4F"/>
                </a:solidFill>
              </a:rPr>
              <a:t>neque</a:t>
            </a:r>
            <a:r>
              <a:rPr lang="en-US" altLang="zh-CN" sz="1300" dirty="0" smtClean="0">
                <a:solidFill>
                  <a:srgbClr val="4D4D4F"/>
                </a:solidFill>
              </a:rPr>
              <a:t> </a:t>
            </a:r>
            <a:r>
              <a:rPr lang="en-US" altLang="zh-CN" sz="1300" dirty="0" err="1" smtClean="0">
                <a:solidFill>
                  <a:srgbClr val="4D4D4F"/>
                </a:solidFill>
              </a:rPr>
              <a:t>sed</a:t>
            </a:r>
            <a:r>
              <a:rPr lang="en-US" altLang="zh-CN" sz="1300" dirty="0" smtClean="0">
                <a:solidFill>
                  <a:srgbClr val="4D4D4F"/>
                </a:solidFill>
              </a:rPr>
              <a:t> </a:t>
            </a:r>
            <a:r>
              <a:rPr lang="en-US" altLang="zh-CN" sz="1300" dirty="0" err="1" smtClean="0">
                <a:solidFill>
                  <a:srgbClr val="4D4D4F"/>
                </a:solidFill>
              </a:rPr>
              <a:t>ipsum</a:t>
            </a:r>
            <a:r>
              <a:rPr lang="en-US" altLang="zh-CN" sz="1300" dirty="0" smtClean="0">
                <a:solidFill>
                  <a:srgbClr val="4D4D4F"/>
                </a:solidFill>
              </a:rPr>
              <a:t>. </a:t>
            </a:r>
          </a:p>
          <a:p>
            <a:pPr marL="114300" indent="-114300">
              <a:buFont typeface="Arial" pitchFamily="34" charset="0"/>
              <a:buChar char="•"/>
            </a:pPr>
            <a:r>
              <a:rPr lang="en-US" altLang="zh-CN" sz="1300" b="1" dirty="0" smtClean="0">
                <a:solidFill>
                  <a:srgbClr val="4D4D4F"/>
                </a:solidFill>
              </a:rPr>
              <a:t>Nam quam </a:t>
            </a:r>
            <a:r>
              <a:rPr lang="en-US" altLang="zh-CN" sz="1300" b="1" dirty="0" err="1" smtClean="0">
                <a:solidFill>
                  <a:srgbClr val="4D4D4F"/>
                </a:solidFill>
              </a:rPr>
              <a:t>nunc</a:t>
            </a:r>
            <a:r>
              <a:rPr lang="en-US" altLang="zh-CN" sz="1300" dirty="0" smtClean="0">
                <a:solidFill>
                  <a:srgbClr val="4D4D4F"/>
                </a:solidFill>
              </a:rPr>
              <a:t>. </a:t>
            </a:r>
            <a:r>
              <a:rPr lang="en-US" altLang="zh-CN" sz="1300" dirty="0" err="1" smtClean="0">
                <a:solidFill>
                  <a:srgbClr val="4D4D4F"/>
                </a:solidFill>
              </a:rPr>
              <a:t>Blandit</a:t>
            </a:r>
            <a:r>
              <a:rPr lang="en-US" altLang="zh-CN" sz="1300" dirty="0" smtClean="0">
                <a:solidFill>
                  <a:srgbClr val="4D4D4F"/>
                </a:solidFill>
              </a:rPr>
              <a:t> </a:t>
            </a:r>
            <a:r>
              <a:rPr lang="en-US" altLang="zh-CN" sz="1300" dirty="0" err="1" smtClean="0">
                <a:solidFill>
                  <a:srgbClr val="4D4D4F"/>
                </a:solidFill>
              </a:rPr>
              <a:t>vel</a:t>
            </a:r>
            <a:r>
              <a:rPr lang="en-US" altLang="zh-CN" sz="1300" dirty="0" smtClean="0">
                <a:solidFill>
                  <a:srgbClr val="4D4D4F"/>
                </a:solidFill>
              </a:rPr>
              <a:t>, </a:t>
            </a:r>
            <a:r>
              <a:rPr lang="en-US" altLang="zh-CN" sz="1300" dirty="0" err="1" smtClean="0">
                <a:solidFill>
                  <a:srgbClr val="4D4D4F"/>
                </a:solidFill>
              </a:rPr>
              <a:t>luctus</a:t>
            </a:r>
            <a:r>
              <a:rPr lang="en-US" altLang="zh-CN" sz="1300" dirty="0" smtClean="0">
                <a:solidFill>
                  <a:srgbClr val="4D4D4F"/>
                </a:solidFill>
              </a:rPr>
              <a:t> </a:t>
            </a:r>
            <a:r>
              <a:rPr lang="en-US" altLang="zh-CN" sz="1300" dirty="0" err="1" smtClean="0">
                <a:solidFill>
                  <a:srgbClr val="4D4D4F"/>
                </a:solidFill>
              </a:rPr>
              <a:t>pulvinar</a:t>
            </a:r>
            <a:r>
              <a:rPr lang="en-US" altLang="zh-CN" sz="1300" dirty="0" smtClean="0">
                <a:solidFill>
                  <a:srgbClr val="4D4D4F"/>
                </a:solidFill>
              </a:rPr>
              <a:t>, </a:t>
            </a:r>
            <a:r>
              <a:rPr lang="en-US" altLang="zh-CN" sz="1300" dirty="0" err="1" smtClean="0">
                <a:solidFill>
                  <a:srgbClr val="4D4D4F"/>
                </a:solidFill>
              </a:rPr>
              <a:t>hendrerit</a:t>
            </a:r>
            <a:r>
              <a:rPr lang="en-US" altLang="zh-CN" sz="1300" dirty="0" smtClean="0">
                <a:solidFill>
                  <a:srgbClr val="4D4D4F"/>
                </a:solidFill>
              </a:rPr>
              <a:t> id, </a:t>
            </a:r>
            <a:r>
              <a:rPr lang="en-US" altLang="zh-CN" sz="1300" dirty="0" err="1" smtClean="0">
                <a:solidFill>
                  <a:srgbClr val="4D4D4F"/>
                </a:solidFill>
              </a:rPr>
              <a:t>lorem</a:t>
            </a:r>
            <a:r>
              <a:rPr lang="en-US" altLang="zh-CN" sz="1300" dirty="0" smtClean="0">
                <a:solidFill>
                  <a:srgbClr val="4D4D4F"/>
                </a:solidFill>
              </a:rPr>
              <a:t>. Maecenas </a:t>
            </a:r>
            <a:r>
              <a:rPr lang="en-US" altLang="zh-CN" sz="1300" dirty="0" err="1" smtClean="0">
                <a:solidFill>
                  <a:srgbClr val="4D4D4F"/>
                </a:solidFill>
              </a:rPr>
              <a:t>nec</a:t>
            </a:r>
            <a:r>
              <a:rPr lang="en-US" altLang="zh-CN" sz="1300" dirty="0" smtClean="0">
                <a:solidFill>
                  <a:srgbClr val="4D4D4F"/>
                </a:solidFill>
              </a:rPr>
              <a:t> </a:t>
            </a:r>
            <a:r>
              <a:rPr lang="en-US" altLang="zh-CN" sz="1300" dirty="0" err="1" smtClean="0">
                <a:solidFill>
                  <a:srgbClr val="4D4D4F"/>
                </a:solidFill>
              </a:rPr>
              <a:t>odio</a:t>
            </a:r>
            <a:r>
              <a:rPr lang="en-US" altLang="zh-CN" sz="1300" dirty="0" smtClean="0">
                <a:solidFill>
                  <a:srgbClr val="4D4D4F"/>
                </a:solidFill>
              </a:rPr>
              <a:t> et ante </a:t>
            </a:r>
            <a:r>
              <a:rPr lang="en-US" altLang="zh-CN" sz="1300" dirty="0" err="1" smtClean="0">
                <a:solidFill>
                  <a:srgbClr val="4D4D4F"/>
                </a:solidFill>
              </a:rPr>
              <a:t>tincidunt</a:t>
            </a:r>
            <a:r>
              <a:rPr lang="en-US" altLang="zh-CN" sz="1300" dirty="0" smtClean="0">
                <a:solidFill>
                  <a:srgbClr val="4D4D4F"/>
                </a:solidFill>
              </a:rPr>
              <a:t> tempus. </a:t>
            </a:r>
            <a:endParaRPr lang="en-US" altLang="zh-CN" sz="1300" dirty="0">
              <a:solidFill>
                <a:srgbClr val="4D4D4F"/>
              </a:solidFill>
            </a:endParaRPr>
          </a:p>
        </p:txBody>
      </p:sp>
      <p:sp>
        <p:nvSpPr>
          <p:cNvPr id="18" name="Content Placeholder 3"/>
          <p:cNvSpPr>
            <a:spLocks noGrp="1"/>
          </p:cNvSpPr>
          <p:nvPr>
            <p:ph sz="half" idx="22" hasCustomPrompt="1"/>
          </p:nvPr>
        </p:nvSpPr>
        <p:spPr>
          <a:xfrm>
            <a:off x="6238884" y="3340100"/>
            <a:ext cx="2585499" cy="2832099"/>
          </a:xfrm>
          <a:prstGeom prst="rect">
            <a:avLst/>
          </a:prstGeom>
        </p:spPr>
        <p:txBody>
          <a:bodyPr anchor="t"/>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None/>
              <a:tabLst/>
              <a:defRPr sz="13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marL="114300" indent="-114300">
              <a:buFont typeface="Arial" pitchFamily="34" charset="0"/>
              <a:buChar char="•"/>
            </a:pPr>
            <a:r>
              <a:rPr lang="en-US" altLang="zh-CN" sz="1300" b="1" dirty="0" err="1" smtClean="0">
                <a:solidFill>
                  <a:srgbClr val="4D4D4F"/>
                </a:solidFill>
              </a:rPr>
              <a:t>Etiam</a:t>
            </a:r>
            <a:r>
              <a:rPr lang="en-US" altLang="zh-CN" sz="1300" b="1" dirty="0" smtClean="0">
                <a:solidFill>
                  <a:srgbClr val="4D4D4F"/>
                </a:solidFill>
              </a:rPr>
              <a:t> </a:t>
            </a:r>
            <a:r>
              <a:rPr lang="en-US" altLang="zh-CN" sz="1300" b="1" dirty="0" err="1" smtClean="0">
                <a:solidFill>
                  <a:srgbClr val="4D4D4F"/>
                </a:solidFill>
              </a:rPr>
              <a:t>rhoncus</a:t>
            </a:r>
            <a:r>
              <a:rPr lang="en-US" altLang="zh-CN" sz="1300" b="1" dirty="0" smtClean="0">
                <a:solidFill>
                  <a:srgbClr val="4D4D4F"/>
                </a:solidFill>
              </a:rPr>
              <a:t>. </a:t>
            </a:r>
          </a:p>
          <a:p>
            <a:pPr marL="114300" indent="-114300">
              <a:buFont typeface="Arial" pitchFamily="34" charset="0"/>
              <a:buChar char="•"/>
            </a:pPr>
            <a:r>
              <a:rPr lang="en-US" altLang="zh-CN" sz="1300" dirty="0" smtClean="0">
                <a:solidFill>
                  <a:srgbClr val="4D4D4F"/>
                </a:solidFill>
              </a:rPr>
              <a:t>Maecenas tempus, </a:t>
            </a:r>
            <a:r>
              <a:rPr lang="en-US" altLang="zh-CN" sz="1300" dirty="0" err="1" smtClean="0">
                <a:solidFill>
                  <a:srgbClr val="4D4D4F"/>
                </a:solidFill>
              </a:rPr>
              <a:t>tellus</a:t>
            </a:r>
            <a:r>
              <a:rPr lang="en-US" altLang="zh-CN" sz="1300" dirty="0" smtClean="0">
                <a:solidFill>
                  <a:srgbClr val="4D4D4F"/>
                </a:solidFill>
              </a:rPr>
              <a:t> </a:t>
            </a:r>
            <a:r>
              <a:rPr lang="en-US" altLang="zh-CN" sz="1300" dirty="0" err="1" smtClean="0">
                <a:solidFill>
                  <a:srgbClr val="4D4D4F"/>
                </a:solidFill>
              </a:rPr>
              <a:t>eget</a:t>
            </a:r>
            <a:r>
              <a:rPr lang="en-US" altLang="zh-CN" sz="1300" dirty="0" smtClean="0">
                <a:solidFill>
                  <a:srgbClr val="4D4D4F"/>
                </a:solidFill>
              </a:rPr>
              <a:t> </a:t>
            </a:r>
            <a:r>
              <a:rPr lang="en-US" altLang="zh-CN" sz="1300" dirty="0" err="1" smtClean="0">
                <a:solidFill>
                  <a:srgbClr val="4D4D4F"/>
                </a:solidFill>
              </a:rPr>
              <a:t>condimentum</a:t>
            </a:r>
            <a:r>
              <a:rPr lang="en-US" altLang="zh-CN" sz="1300" dirty="0" smtClean="0">
                <a:solidFill>
                  <a:srgbClr val="4D4D4F"/>
                </a:solidFill>
              </a:rPr>
              <a:t> </a:t>
            </a:r>
            <a:r>
              <a:rPr lang="en-US" altLang="zh-CN" sz="1300" dirty="0" err="1" smtClean="0">
                <a:solidFill>
                  <a:srgbClr val="4D4D4F"/>
                </a:solidFill>
              </a:rPr>
              <a:t>rhoncus</a:t>
            </a:r>
            <a:r>
              <a:rPr lang="en-US" altLang="zh-CN" sz="1300" dirty="0" smtClean="0">
                <a:solidFill>
                  <a:srgbClr val="4D4D4F"/>
                </a:solidFill>
              </a:rPr>
              <a:t>, </a:t>
            </a:r>
            <a:r>
              <a:rPr lang="en-US" altLang="zh-CN" sz="1300" dirty="0" err="1" smtClean="0">
                <a:solidFill>
                  <a:srgbClr val="4D4D4F"/>
                </a:solidFill>
              </a:rPr>
              <a:t>sem</a:t>
            </a:r>
            <a:r>
              <a:rPr lang="en-US" altLang="zh-CN" sz="1300" dirty="0" smtClean="0">
                <a:solidFill>
                  <a:srgbClr val="4D4D4F"/>
                </a:solidFill>
              </a:rPr>
              <a:t> quam </a:t>
            </a:r>
            <a:r>
              <a:rPr lang="en-US" altLang="zh-CN" sz="1300" dirty="0" err="1" smtClean="0">
                <a:solidFill>
                  <a:srgbClr val="4D4D4F"/>
                </a:solidFill>
              </a:rPr>
              <a:t>semper</a:t>
            </a:r>
            <a:r>
              <a:rPr lang="en-US" altLang="zh-CN" sz="1300" dirty="0" smtClean="0">
                <a:solidFill>
                  <a:srgbClr val="4D4D4F"/>
                </a:solidFill>
              </a:rPr>
              <a:t> </a:t>
            </a:r>
            <a:r>
              <a:rPr lang="en-US" altLang="zh-CN" sz="1300" dirty="0" err="1" smtClean="0">
                <a:solidFill>
                  <a:srgbClr val="4D4D4F"/>
                </a:solidFill>
              </a:rPr>
              <a:t>libero</a:t>
            </a:r>
            <a:r>
              <a:rPr lang="en-US" altLang="zh-CN" sz="1300" dirty="0" smtClean="0">
                <a:solidFill>
                  <a:srgbClr val="4D4D4F"/>
                </a:solidFill>
              </a:rPr>
              <a:t>, sit </a:t>
            </a:r>
            <a:r>
              <a:rPr lang="en-US" altLang="zh-CN" sz="1300" dirty="0" err="1" smtClean="0">
                <a:solidFill>
                  <a:srgbClr val="4D4D4F"/>
                </a:solidFill>
              </a:rPr>
              <a:t>amet</a:t>
            </a:r>
            <a:r>
              <a:rPr lang="en-US" altLang="zh-CN" sz="1300" dirty="0" smtClean="0">
                <a:solidFill>
                  <a:srgbClr val="4D4D4F"/>
                </a:solidFill>
              </a:rPr>
              <a:t> </a:t>
            </a:r>
            <a:r>
              <a:rPr lang="en-US" altLang="zh-CN" sz="1300" dirty="0" err="1" smtClean="0">
                <a:solidFill>
                  <a:srgbClr val="4D4D4F"/>
                </a:solidFill>
              </a:rPr>
              <a:t>adipiscing</a:t>
            </a:r>
            <a:r>
              <a:rPr lang="en-US" altLang="zh-CN" sz="1300" dirty="0" smtClean="0">
                <a:solidFill>
                  <a:srgbClr val="4D4D4F"/>
                </a:solidFill>
              </a:rPr>
              <a:t> </a:t>
            </a:r>
            <a:r>
              <a:rPr lang="en-US" altLang="zh-CN" sz="1300" dirty="0" err="1" smtClean="0">
                <a:solidFill>
                  <a:srgbClr val="4D4D4F"/>
                </a:solidFill>
              </a:rPr>
              <a:t>sem</a:t>
            </a:r>
            <a:r>
              <a:rPr lang="en-US" altLang="zh-CN" sz="1300" dirty="0" smtClean="0">
                <a:solidFill>
                  <a:srgbClr val="4D4D4F"/>
                </a:solidFill>
              </a:rPr>
              <a:t> </a:t>
            </a:r>
            <a:r>
              <a:rPr lang="en-US" altLang="zh-CN" sz="1300" dirty="0" err="1" smtClean="0">
                <a:solidFill>
                  <a:srgbClr val="4D4D4F"/>
                </a:solidFill>
              </a:rPr>
              <a:t>neque</a:t>
            </a:r>
            <a:r>
              <a:rPr lang="en-US" altLang="zh-CN" sz="1300" dirty="0" smtClean="0">
                <a:solidFill>
                  <a:srgbClr val="4D4D4F"/>
                </a:solidFill>
              </a:rPr>
              <a:t> </a:t>
            </a:r>
            <a:r>
              <a:rPr lang="en-US" altLang="zh-CN" sz="1300" dirty="0" err="1" smtClean="0">
                <a:solidFill>
                  <a:srgbClr val="4D4D4F"/>
                </a:solidFill>
              </a:rPr>
              <a:t>sed</a:t>
            </a:r>
            <a:r>
              <a:rPr lang="en-US" altLang="zh-CN" sz="1300" dirty="0" smtClean="0">
                <a:solidFill>
                  <a:srgbClr val="4D4D4F"/>
                </a:solidFill>
              </a:rPr>
              <a:t> </a:t>
            </a:r>
            <a:r>
              <a:rPr lang="en-US" altLang="zh-CN" sz="1300" dirty="0" err="1" smtClean="0">
                <a:solidFill>
                  <a:srgbClr val="4D4D4F"/>
                </a:solidFill>
              </a:rPr>
              <a:t>ipsum</a:t>
            </a:r>
            <a:r>
              <a:rPr lang="en-US" altLang="zh-CN" sz="1300" dirty="0" smtClean="0">
                <a:solidFill>
                  <a:srgbClr val="4D4D4F"/>
                </a:solidFill>
              </a:rPr>
              <a:t>. </a:t>
            </a:r>
          </a:p>
          <a:p>
            <a:pPr marL="114300" indent="-114300">
              <a:buFont typeface="Arial" pitchFamily="34" charset="0"/>
              <a:buChar char="•"/>
            </a:pPr>
            <a:r>
              <a:rPr lang="en-US" altLang="zh-CN" sz="1300" b="1" dirty="0" smtClean="0">
                <a:solidFill>
                  <a:srgbClr val="4D4D4F"/>
                </a:solidFill>
              </a:rPr>
              <a:t>Nam quam </a:t>
            </a:r>
            <a:r>
              <a:rPr lang="en-US" altLang="zh-CN" sz="1300" b="1" dirty="0" err="1" smtClean="0">
                <a:solidFill>
                  <a:srgbClr val="4D4D4F"/>
                </a:solidFill>
              </a:rPr>
              <a:t>nunc</a:t>
            </a:r>
            <a:r>
              <a:rPr lang="en-US" altLang="zh-CN" sz="1300" dirty="0" smtClean="0">
                <a:solidFill>
                  <a:srgbClr val="4D4D4F"/>
                </a:solidFill>
              </a:rPr>
              <a:t>. </a:t>
            </a:r>
            <a:r>
              <a:rPr lang="en-US" altLang="zh-CN" sz="1300" dirty="0" err="1" smtClean="0">
                <a:solidFill>
                  <a:srgbClr val="4D4D4F"/>
                </a:solidFill>
              </a:rPr>
              <a:t>Blandit</a:t>
            </a:r>
            <a:r>
              <a:rPr lang="en-US" altLang="zh-CN" sz="1300" dirty="0" smtClean="0">
                <a:solidFill>
                  <a:srgbClr val="4D4D4F"/>
                </a:solidFill>
              </a:rPr>
              <a:t> </a:t>
            </a:r>
            <a:r>
              <a:rPr lang="en-US" altLang="zh-CN" sz="1300" dirty="0" err="1" smtClean="0">
                <a:solidFill>
                  <a:srgbClr val="4D4D4F"/>
                </a:solidFill>
              </a:rPr>
              <a:t>vel</a:t>
            </a:r>
            <a:r>
              <a:rPr lang="en-US" altLang="zh-CN" sz="1300" dirty="0" smtClean="0">
                <a:solidFill>
                  <a:srgbClr val="4D4D4F"/>
                </a:solidFill>
              </a:rPr>
              <a:t>, </a:t>
            </a:r>
            <a:r>
              <a:rPr lang="en-US" altLang="zh-CN" sz="1300" dirty="0" err="1" smtClean="0">
                <a:solidFill>
                  <a:srgbClr val="4D4D4F"/>
                </a:solidFill>
              </a:rPr>
              <a:t>luctus</a:t>
            </a:r>
            <a:r>
              <a:rPr lang="en-US" altLang="zh-CN" sz="1300" dirty="0" smtClean="0">
                <a:solidFill>
                  <a:srgbClr val="4D4D4F"/>
                </a:solidFill>
              </a:rPr>
              <a:t> </a:t>
            </a:r>
            <a:r>
              <a:rPr lang="en-US" altLang="zh-CN" sz="1300" dirty="0" err="1" smtClean="0">
                <a:solidFill>
                  <a:srgbClr val="4D4D4F"/>
                </a:solidFill>
              </a:rPr>
              <a:t>pulvinar</a:t>
            </a:r>
            <a:r>
              <a:rPr lang="en-US" altLang="zh-CN" sz="1300" dirty="0" smtClean="0">
                <a:solidFill>
                  <a:srgbClr val="4D4D4F"/>
                </a:solidFill>
              </a:rPr>
              <a:t>, </a:t>
            </a:r>
            <a:r>
              <a:rPr lang="en-US" altLang="zh-CN" sz="1300" dirty="0" err="1" smtClean="0">
                <a:solidFill>
                  <a:srgbClr val="4D4D4F"/>
                </a:solidFill>
              </a:rPr>
              <a:t>hendrerit</a:t>
            </a:r>
            <a:r>
              <a:rPr lang="en-US" altLang="zh-CN" sz="1300" dirty="0" smtClean="0">
                <a:solidFill>
                  <a:srgbClr val="4D4D4F"/>
                </a:solidFill>
              </a:rPr>
              <a:t> id, </a:t>
            </a:r>
            <a:r>
              <a:rPr lang="en-US" altLang="zh-CN" sz="1300" dirty="0" err="1" smtClean="0">
                <a:solidFill>
                  <a:srgbClr val="4D4D4F"/>
                </a:solidFill>
              </a:rPr>
              <a:t>lorem</a:t>
            </a:r>
            <a:r>
              <a:rPr lang="en-US" altLang="zh-CN" sz="1300" dirty="0" smtClean="0">
                <a:solidFill>
                  <a:srgbClr val="4D4D4F"/>
                </a:solidFill>
              </a:rPr>
              <a:t>. Maecenas </a:t>
            </a:r>
            <a:r>
              <a:rPr lang="en-US" altLang="zh-CN" sz="1300" dirty="0" err="1" smtClean="0">
                <a:solidFill>
                  <a:srgbClr val="4D4D4F"/>
                </a:solidFill>
              </a:rPr>
              <a:t>nec</a:t>
            </a:r>
            <a:r>
              <a:rPr lang="en-US" altLang="zh-CN" sz="1300" dirty="0" smtClean="0">
                <a:solidFill>
                  <a:srgbClr val="4D4D4F"/>
                </a:solidFill>
              </a:rPr>
              <a:t> </a:t>
            </a:r>
            <a:r>
              <a:rPr lang="en-US" altLang="zh-CN" sz="1300" dirty="0" err="1" smtClean="0">
                <a:solidFill>
                  <a:srgbClr val="4D4D4F"/>
                </a:solidFill>
              </a:rPr>
              <a:t>odio</a:t>
            </a:r>
            <a:r>
              <a:rPr lang="en-US" altLang="zh-CN" sz="1300" dirty="0" smtClean="0">
                <a:solidFill>
                  <a:srgbClr val="4D4D4F"/>
                </a:solidFill>
              </a:rPr>
              <a:t> et ante </a:t>
            </a:r>
            <a:r>
              <a:rPr lang="en-US" altLang="zh-CN" sz="1300" dirty="0" err="1" smtClean="0">
                <a:solidFill>
                  <a:srgbClr val="4D4D4F"/>
                </a:solidFill>
              </a:rPr>
              <a:t>tincidunt</a:t>
            </a:r>
            <a:r>
              <a:rPr lang="en-US" altLang="zh-CN" sz="1300" dirty="0" smtClean="0">
                <a:solidFill>
                  <a:srgbClr val="4D4D4F"/>
                </a:solidFill>
              </a:rPr>
              <a:t> tempus. </a:t>
            </a:r>
            <a:endParaRPr lang="en-US" altLang="zh-CN" sz="1300" dirty="0">
              <a:solidFill>
                <a:srgbClr val="4D4D4F"/>
              </a:solidFill>
            </a:endParaRPr>
          </a:p>
        </p:txBody>
      </p:sp>
      <p:cxnSp>
        <p:nvCxnSpPr>
          <p:cNvPr id="23" name="Straight Connector 22"/>
          <p:cNvCxnSpPr/>
          <p:nvPr userDrawn="1"/>
        </p:nvCxnSpPr>
        <p:spPr bwMode="auto">
          <a:xfrm>
            <a:off x="518270" y="2810491"/>
            <a:ext cx="2423160" cy="0"/>
          </a:xfrm>
          <a:prstGeom prst="line">
            <a:avLst/>
          </a:prstGeom>
          <a:ln w="28575" cmpd="sng">
            <a:solidFill>
              <a:srgbClr val="C0C0C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bwMode="auto">
          <a:xfrm>
            <a:off x="6316461" y="2810491"/>
            <a:ext cx="2423160" cy="0"/>
          </a:xfrm>
          <a:prstGeom prst="line">
            <a:avLst/>
          </a:prstGeom>
          <a:ln w="28575" cmpd="sng">
            <a:solidFill>
              <a:srgbClr val="C0C0C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userDrawn="1"/>
        </p:nvCxnSpPr>
        <p:spPr bwMode="auto">
          <a:xfrm>
            <a:off x="3423658" y="2810491"/>
            <a:ext cx="2423160" cy="0"/>
          </a:xfrm>
          <a:prstGeom prst="line">
            <a:avLst/>
          </a:prstGeom>
          <a:ln w="28575" cmpd="sng">
            <a:solidFill>
              <a:srgbClr val="C0C0C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6874768"/>
      </p:ext>
    </p:extLst>
  </p:cSld>
  <p:clrMapOvr>
    <a:masterClrMapping/>
  </p:clrMapOvr>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49517" y="1790699"/>
            <a:ext cx="4038600" cy="4230689"/>
          </a:xfrm>
          <a:prstGeom prst="rect">
            <a:avLst/>
          </a:prstGeom>
        </p:spPr>
        <p:txBody>
          <a:bodyPr/>
          <a:lstStyle>
            <a:lvl1pPr marL="2857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sz="1400" b="0" baseline="0">
                <a:solidFill>
                  <a:srgbClr val="4D4D4F"/>
                </a:solidFill>
              </a:defRPr>
            </a:lvl1pPr>
            <a:lvl2pPr>
              <a:buNone/>
              <a:defRPr sz="1800">
                <a:solidFill>
                  <a:schemeClr val="tx1">
                    <a:lumMod val="75000"/>
                    <a:lumOff val="25000"/>
                  </a:schemeClr>
                </a:solidFill>
              </a:defRPr>
            </a:lvl2pPr>
            <a:lvl3pPr>
              <a:defRPr sz="1600">
                <a:solidFill>
                  <a:schemeClr val="tx1">
                    <a:lumMod val="75000"/>
                    <a:lumOff val="25000"/>
                  </a:schemeClr>
                </a:solidFill>
              </a:defRPr>
            </a:lvl3pPr>
            <a:lvl4pPr>
              <a:defRPr sz="1400">
                <a:solidFill>
                  <a:schemeClr val="tx1">
                    <a:lumMod val="75000"/>
                    <a:lumOff val="25000"/>
                  </a:schemeClr>
                </a:solidFill>
              </a:defRPr>
            </a:lvl4pPr>
            <a:lvl5pPr>
              <a:defRPr sz="1400">
                <a:solidFill>
                  <a:schemeClr val="tx1">
                    <a:lumMod val="75000"/>
                    <a:lumOff val="25000"/>
                  </a:schemeClr>
                </a:solidFill>
              </a:defRPr>
            </a:lvl5pPr>
            <a:lvl6pPr>
              <a:defRPr sz="1800"/>
            </a:lvl6pPr>
            <a:lvl7pPr>
              <a:defRPr sz="1800"/>
            </a:lvl7pPr>
            <a:lvl8pPr>
              <a:defRPr sz="1800"/>
            </a:lvl8pPr>
            <a:lvl9pPr>
              <a:defRPr sz="18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Enter additional text to support the subheading hear as required. Enter additional text as required.</a:t>
            </a:r>
          </a:p>
          <a:p>
            <a:pPr lvl="0"/>
            <a:r>
              <a:rPr lang="en-US" dirty="0" smtClean="0"/>
              <a:t>Bullet point 1.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2.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3. Text required to support bullet should be entered here. Enter extra text here.</a:t>
            </a:r>
          </a:p>
        </p:txBody>
      </p:sp>
      <p:sp>
        <p:nvSpPr>
          <p:cNvPr id="19" name="Content Placeholder 2"/>
          <p:cNvSpPr>
            <a:spLocks noGrp="1"/>
          </p:cNvSpPr>
          <p:nvPr>
            <p:ph sz="half" idx="13" hasCustomPrompt="1"/>
          </p:nvPr>
        </p:nvSpPr>
        <p:spPr>
          <a:xfrm>
            <a:off x="4831017" y="1790699"/>
            <a:ext cx="4038600" cy="4230689"/>
          </a:xfrm>
          <a:prstGeom prst="rect">
            <a:avLst/>
          </a:prstGeom>
        </p:spPr>
        <p:txBody>
          <a:bodyPr/>
          <a:lstStyle>
            <a:lvl1pPr marL="2857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sz="1400" b="0" baseline="0">
                <a:solidFill>
                  <a:srgbClr val="4D4D4F"/>
                </a:solidFill>
              </a:defRPr>
            </a:lvl1pPr>
            <a:lvl2pPr>
              <a:buNone/>
              <a:defRPr sz="1800">
                <a:solidFill>
                  <a:schemeClr val="tx1">
                    <a:lumMod val="75000"/>
                    <a:lumOff val="25000"/>
                  </a:schemeClr>
                </a:solidFill>
              </a:defRPr>
            </a:lvl2pPr>
            <a:lvl3pPr>
              <a:defRPr sz="1600">
                <a:solidFill>
                  <a:schemeClr val="tx1">
                    <a:lumMod val="75000"/>
                    <a:lumOff val="25000"/>
                  </a:schemeClr>
                </a:solidFill>
              </a:defRPr>
            </a:lvl3pPr>
            <a:lvl4pPr>
              <a:defRPr sz="1400">
                <a:solidFill>
                  <a:schemeClr val="tx1">
                    <a:lumMod val="75000"/>
                    <a:lumOff val="25000"/>
                  </a:schemeClr>
                </a:solidFill>
              </a:defRPr>
            </a:lvl4pPr>
            <a:lvl5pPr>
              <a:defRPr sz="1400">
                <a:solidFill>
                  <a:schemeClr val="tx1">
                    <a:lumMod val="75000"/>
                    <a:lumOff val="25000"/>
                  </a:schemeClr>
                </a:solidFill>
              </a:defRPr>
            </a:lvl5pPr>
            <a:lvl6pPr>
              <a:defRPr sz="1800"/>
            </a:lvl6pPr>
            <a:lvl7pPr>
              <a:defRPr sz="1800"/>
            </a:lvl7pPr>
            <a:lvl8pPr>
              <a:defRPr sz="1800"/>
            </a:lvl8pPr>
            <a:lvl9pPr>
              <a:defRPr sz="18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Enter additional text to support the subheading hear as required. Enter additional text as required.</a:t>
            </a:r>
          </a:p>
          <a:p>
            <a:pPr lvl="0"/>
            <a:r>
              <a:rPr lang="en-US" dirty="0" smtClean="0"/>
              <a:t>Bullet point 1.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2.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3. Text required to support bullet should be entered here. Enter extra text here.</a:t>
            </a:r>
          </a:p>
        </p:txBody>
      </p:sp>
      <p:sp>
        <p:nvSpPr>
          <p:cNvPr id="24" name="Text Placeholder 2"/>
          <p:cNvSpPr>
            <a:spLocks noGrp="1"/>
          </p:cNvSpPr>
          <p:nvPr>
            <p:ph type="body" idx="14"/>
          </p:nvPr>
        </p:nvSpPr>
        <p:spPr>
          <a:xfrm>
            <a:off x="449517" y="1273174"/>
            <a:ext cx="4040188" cy="517517"/>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5" name="Text Placeholder 4"/>
          <p:cNvSpPr>
            <a:spLocks noGrp="1"/>
          </p:cNvSpPr>
          <p:nvPr>
            <p:ph type="body" sz="quarter" idx="3"/>
          </p:nvPr>
        </p:nvSpPr>
        <p:spPr>
          <a:xfrm>
            <a:off x="4831017" y="1273174"/>
            <a:ext cx="4055533" cy="517517"/>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3290921783"/>
      </p:ext>
    </p:extLst>
  </p:cSld>
  <p:clrMapOvr>
    <a:masterClrMapping/>
  </p:clrMapOvr>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1_Picture and Content">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29200" y="1298782"/>
            <a:ext cx="3657600" cy="44767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pic>
        <p:nvPicPr>
          <p:cNvPr id="16" name="Picture 19" descr="cube-01.png"/>
          <p:cNvPicPr>
            <a:picLocks noChangeAspect="1"/>
          </p:cNvPicPr>
          <p:nvPr userDrawn="1"/>
        </p:nvPicPr>
        <p:blipFill>
          <a:blip r:embed="rId2" cstate="email"/>
          <a:srcRect/>
          <a:stretch>
            <a:fillRect/>
          </a:stretch>
        </p:blipFill>
        <p:spPr bwMode="auto">
          <a:xfrm>
            <a:off x="6902450" y="4089400"/>
            <a:ext cx="2346325" cy="1704975"/>
          </a:xfrm>
          <a:prstGeom prst="rect">
            <a:avLst/>
          </a:prstGeom>
          <a:noFill/>
          <a:ln w="9525">
            <a:noFill/>
            <a:miter lim="800000"/>
            <a:headEnd/>
            <a:tailEnd/>
          </a:ln>
        </p:spPr>
      </p:pic>
      <p:sp>
        <p:nvSpPr>
          <p:cNvPr id="29" name="Content Placeholder 3"/>
          <p:cNvSpPr>
            <a:spLocks noGrp="1"/>
          </p:cNvSpPr>
          <p:nvPr>
            <p:ph sz="half" idx="2" hasCustomPrompt="1"/>
          </p:nvPr>
        </p:nvSpPr>
        <p:spPr>
          <a:xfrm>
            <a:off x="487895" y="1755981"/>
            <a:ext cx="4080929" cy="4026751"/>
          </a:xfrm>
          <a:prstGeom prst="rect">
            <a:avLst/>
          </a:prstGeom>
        </p:spPr>
        <p:txBody>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sz="16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a:defRPr/>
            </a:pPr>
            <a:r>
              <a:rPr lang="en-US" altLang="zh-CN" sz="1400" dirty="0" err="1" smtClean="0">
                <a:solidFill>
                  <a:srgbClr val="4D4D4F"/>
                </a:solidFill>
                <a:latin typeface="Calibri" charset="0"/>
                <a:ea typeface="ＭＳ Ｐゴシック" charset="0"/>
                <a:cs typeface="ＭＳ Ｐゴシック" charset="0"/>
              </a:rPr>
              <a:t>Aenean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imperdiet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Etiam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ultricies</a:t>
            </a:r>
            <a:r>
              <a:rPr lang="en-US" altLang="zh-CN" sz="1400" dirty="0" smtClean="0">
                <a:solidFill>
                  <a:srgbClr val="4D4D4F"/>
                </a:solidFill>
                <a:latin typeface="Calibri" charset="0"/>
                <a:ea typeface="ＭＳ Ｐゴシック" charset="0"/>
                <a:cs typeface="ＭＳ Ｐゴシック" charset="0"/>
              </a:rPr>
              <a:t> nisi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augue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Curabitur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ullamcorper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ultricies</a:t>
            </a:r>
            <a:r>
              <a:rPr lang="en-US" altLang="zh-CN" sz="1400" dirty="0" smtClean="0">
                <a:solidFill>
                  <a:srgbClr val="4D4D4F"/>
                </a:solidFill>
                <a:latin typeface="Calibri" charset="0"/>
                <a:ea typeface="ＭＳ Ｐゴシック" charset="0"/>
                <a:cs typeface="ＭＳ Ｐゴシック" charset="0"/>
              </a:rPr>
              <a:t> nisi. Nam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dui. </a:t>
            </a:r>
          </a:p>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smtClean="0">
                <a:solidFill>
                  <a:srgbClr val="4D4D4F"/>
                </a:solidFill>
                <a:latin typeface="Calibri" charset="0"/>
                <a:ea typeface="ＭＳ Ｐゴシック" charset="0"/>
                <a:cs typeface="ＭＳ Ｐゴシック" charset="0"/>
              </a:rPr>
              <a:t>Nam quam </a:t>
            </a:r>
            <a:r>
              <a:rPr lang="en-US" altLang="zh-CN" sz="1400" b="1" dirty="0" err="1" smtClean="0">
                <a:solidFill>
                  <a:srgbClr val="4D4D4F"/>
                </a:solidFill>
                <a:latin typeface="Calibri" charset="0"/>
                <a:ea typeface="ＭＳ Ｐゴシック" charset="0"/>
                <a:cs typeface="ＭＳ Ｐゴシック" charset="0"/>
              </a:rPr>
              <a:t>nunc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Blandit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luctus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pulvinar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hendrerit</a:t>
            </a:r>
            <a:r>
              <a:rPr lang="en-US" altLang="zh-CN" sz="1400" dirty="0" smtClean="0">
                <a:solidFill>
                  <a:srgbClr val="4D4D4F"/>
                </a:solidFill>
                <a:latin typeface="Calibri" charset="0"/>
                <a:ea typeface="ＭＳ Ｐゴシック" charset="0"/>
                <a:cs typeface="ＭＳ Ｐゴシック" charset="0"/>
              </a:rPr>
              <a:t> id, </a:t>
            </a:r>
            <a:r>
              <a:rPr lang="en-US" altLang="zh-CN" sz="1400" dirty="0" err="1" smtClean="0">
                <a:solidFill>
                  <a:srgbClr val="4D4D4F"/>
                </a:solidFill>
                <a:latin typeface="Calibri" charset="0"/>
                <a:ea typeface="ＭＳ Ｐゴシック" charset="0"/>
                <a:cs typeface="ＭＳ Ｐゴシック" charset="0"/>
              </a:rPr>
              <a:t>lorem</a:t>
            </a:r>
            <a:r>
              <a:rPr lang="en-US" altLang="zh-CN" sz="1400" dirty="0" smtClean="0">
                <a:solidFill>
                  <a:srgbClr val="4D4D4F"/>
                </a:solidFill>
                <a:latin typeface="Calibri" charset="0"/>
                <a:ea typeface="ＭＳ Ｐゴシック" charset="0"/>
                <a:cs typeface="ＭＳ Ｐゴシック" charset="0"/>
              </a:rPr>
              <a:t>. Maecenas </a:t>
            </a:r>
            <a:r>
              <a:rPr lang="en-US" altLang="zh-CN" sz="1400" dirty="0" err="1" smtClean="0">
                <a:solidFill>
                  <a:srgbClr val="4D4D4F"/>
                </a:solidFill>
                <a:latin typeface="Calibri" charset="0"/>
                <a:ea typeface="ＭＳ Ｐゴシック" charset="0"/>
                <a:cs typeface="ＭＳ Ｐゴシック" charset="0"/>
              </a:rPr>
              <a:t>nec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odio</a:t>
            </a:r>
            <a:r>
              <a:rPr lang="en-US" altLang="zh-CN" sz="1400" dirty="0" smtClean="0">
                <a:solidFill>
                  <a:srgbClr val="4D4D4F"/>
                </a:solidFill>
                <a:latin typeface="Calibri" charset="0"/>
                <a:ea typeface="ＭＳ Ｐゴシック" charset="0"/>
                <a:cs typeface="ＭＳ Ｐゴシック" charset="0"/>
              </a:rPr>
              <a:t> et ante </a:t>
            </a:r>
            <a:r>
              <a:rPr lang="en-US" altLang="zh-CN" sz="1400" dirty="0" err="1" smtClean="0">
                <a:solidFill>
                  <a:srgbClr val="4D4D4F"/>
                </a:solidFill>
                <a:latin typeface="Calibri" charset="0"/>
                <a:ea typeface="ＭＳ Ｐゴシック" charset="0"/>
                <a:cs typeface="ＭＳ Ｐゴシック" charset="0"/>
              </a:rPr>
              <a:t>tincidunt</a:t>
            </a:r>
            <a:r>
              <a:rPr lang="en-US" altLang="zh-CN" sz="1400" dirty="0" smtClean="0">
                <a:solidFill>
                  <a:srgbClr val="4D4D4F"/>
                </a:solidFill>
                <a:latin typeface="Calibri" charset="0"/>
                <a:ea typeface="ＭＳ Ｐゴシック" charset="0"/>
                <a:cs typeface="ＭＳ Ｐゴシック" charset="0"/>
              </a:rPr>
              <a:t> tempus. </a:t>
            </a:r>
            <a:r>
              <a:rPr lang="en-US" altLang="zh-CN" sz="1400" dirty="0" err="1" smtClean="0">
                <a:solidFill>
                  <a:srgbClr val="4D4D4F"/>
                </a:solidFill>
                <a:latin typeface="Calibri" charset="0"/>
                <a:ea typeface="ＭＳ Ｐゴシック" charset="0"/>
                <a:cs typeface="ＭＳ Ｐゴシック" charset="0"/>
              </a:rPr>
              <a:t>Donec</a:t>
            </a:r>
            <a:r>
              <a:rPr lang="en-US" altLang="zh-CN" sz="1400" dirty="0" smtClean="0">
                <a:solidFill>
                  <a:srgbClr val="4D4D4F"/>
                </a:solidFill>
                <a:latin typeface="Calibri" charset="0"/>
                <a:ea typeface="ＭＳ Ｐゴシック" charset="0"/>
                <a:cs typeface="ＭＳ Ｐゴシック" charset="0"/>
              </a:rPr>
              <a:t> vitae </a:t>
            </a:r>
            <a:r>
              <a:rPr lang="en-US" altLang="zh-CN" sz="1400" dirty="0" err="1" smtClean="0">
                <a:solidFill>
                  <a:srgbClr val="4D4D4F"/>
                </a:solidFill>
                <a:latin typeface="Calibri" charset="0"/>
                <a:ea typeface="ＭＳ Ｐゴシック" charset="0"/>
                <a:cs typeface="ＭＳ Ｐゴシック" charset="0"/>
              </a:rPr>
              <a:t>sapien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venenatis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faucibus</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a:defRPr/>
            </a:pPr>
            <a:endParaRPr lang="en-US" altLang="zh-CN" sz="1400" dirty="0" smtClean="0">
              <a:solidFill>
                <a:srgbClr val="4D4D4F"/>
              </a:solidFill>
              <a:latin typeface="Calibri" charset="0"/>
              <a:ea typeface="ＭＳ Ｐゴシック" charset="0"/>
              <a:cs typeface="ＭＳ Ｐゴシック" charset="0"/>
            </a:endParaRPr>
          </a:p>
        </p:txBody>
      </p:sp>
      <p:sp>
        <p:nvSpPr>
          <p:cNvPr id="7" name="Text Placeholder 2"/>
          <p:cNvSpPr>
            <a:spLocks noGrp="1"/>
          </p:cNvSpPr>
          <p:nvPr>
            <p:ph type="body" idx="14"/>
          </p:nvPr>
        </p:nvSpPr>
        <p:spPr>
          <a:xfrm>
            <a:off x="487894" y="1238464"/>
            <a:ext cx="4080929" cy="517517"/>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3515579773"/>
      </p:ext>
    </p:extLst>
  </p:cSld>
  <p:clrMapOvr>
    <a:masterClrMapping/>
  </p:clrMapOvr>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p:cSld name="Title w NO Content w Logo">
    <p:spTree>
      <p:nvGrpSpPr>
        <p:cNvPr id="1" name=""/>
        <p:cNvGrpSpPr/>
        <p:nvPr/>
      </p:nvGrpSpPr>
      <p:grpSpPr>
        <a:xfrm>
          <a:off x="0" y="0"/>
          <a:ext cx="0" cy="0"/>
          <a:chOff x="0" y="0"/>
          <a:chExt cx="0" cy="0"/>
        </a:xfrm>
      </p:grpSpPr>
      <p:sp>
        <p:nvSpPr>
          <p:cNvPr id="9"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343817482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3"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1077841895"/>
      </p:ext>
    </p:extLst>
  </p:cSld>
  <p:clrMapOvr>
    <a:masterClrMapping/>
  </p:clrMapOvr>
  <p:timing>
    <p:tnLst>
      <p:par>
        <p:cT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type="blank">
  <p:cSld name="2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415033"/>
      </p:ext>
    </p:extLst>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sp>
        <p:nvSpPr>
          <p:cNvPr id="35" name="Content Placeholder 34"/>
          <p:cNvSpPr>
            <a:spLocks noGrp="1"/>
          </p:cNvSpPr>
          <p:nvPr>
            <p:ph sz="quarter" idx="10" hasCustomPrompt="1"/>
          </p:nvPr>
        </p:nvSpPr>
        <p:spPr>
          <a:xfrm>
            <a:off x="1021715" y="1393295"/>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37" name="Content Placeholder 34"/>
          <p:cNvSpPr>
            <a:spLocks noGrp="1"/>
          </p:cNvSpPr>
          <p:nvPr>
            <p:ph sz="quarter" idx="12" hasCustomPrompt="1"/>
          </p:nvPr>
        </p:nvSpPr>
        <p:spPr>
          <a:xfrm>
            <a:off x="1021715" y="2073892"/>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39" name="Content Placeholder 34"/>
          <p:cNvSpPr>
            <a:spLocks noGrp="1"/>
          </p:cNvSpPr>
          <p:nvPr>
            <p:ph sz="quarter" idx="14" hasCustomPrompt="1"/>
          </p:nvPr>
        </p:nvSpPr>
        <p:spPr>
          <a:xfrm>
            <a:off x="1021715" y="3435086"/>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41" name="Content Placeholder 34"/>
          <p:cNvSpPr>
            <a:spLocks noGrp="1"/>
          </p:cNvSpPr>
          <p:nvPr>
            <p:ph sz="quarter" idx="16" hasCustomPrompt="1"/>
          </p:nvPr>
        </p:nvSpPr>
        <p:spPr>
          <a:xfrm>
            <a:off x="1021715" y="4115683"/>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43" name="Content Placeholder 34"/>
          <p:cNvSpPr>
            <a:spLocks noGrp="1"/>
          </p:cNvSpPr>
          <p:nvPr>
            <p:ph sz="quarter" idx="18" hasCustomPrompt="1"/>
          </p:nvPr>
        </p:nvSpPr>
        <p:spPr>
          <a:xfrm>
            <a:off x="1014412" y="4796280"/>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24" name="Content Placeholder 34"/>
          <p:cNvSpPr>
            <a:spLocks noGrp="1"/>
          </p:cNvSpPr>
          <p:nvPr>
            <p:ph sz="quarter" idx="19"/>
          </p:nvPr>
        </p:nvSpPr>
        <p:spPr>
          <a:xfrm>
            <a:off x="930275" y="1393295"/>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25" name="Content Placeholder 34"/>
          <p:cNvSpPr>
            <a:spLocks noGrp="1"/>
          </p:cNvSpPr>
          <p:nvPr>
            <p:ph sz="quarter" idx="20"/>
          </p:nvPr>
        </p:nvSpPr>
        <p:spPr>
          <a:xfrm>
            <a:off x="930275" y="2073892"/>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26" name="Content Placeholder 34"/>
          <p:cNvSpPr>
            <a:spLocks noGrp="1"/>
          </p:cNvSpPr>
          <p:nvPr>
            <p:ph sz="quarter" idx="21"/>
          </p:nvPr>
        </p:nvSpPr>
        <p:spPr>
          <a:xfrm>
            <a:off x="930275" y="3435086"/>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27" name="Content Placeholder 34"/>
          <p:cNvSpPr>
            <a:spLocks noGrp="1"/>
          </p:cNvSpPr>
          <p:nvPr>
            <p:ph sz="quarter" idx="22"/>
          </p:nvPr>
        </p:nvSpPr>
        <p:spPr>
          <a:xfrm>
            <a:off x="930275" y="4115683"/>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28" name="Content Placeholder 34"/>
          <p:cNvSpPr>
            <a:spLocks noGrp="1"/>
          </p:cNvSpPr>
          <p:nvPr>
            <p:ph sz="quarter" idx="23"/>
          </p:nvPr>
        </p:nvSpPr>
        <p:spPr>
          <a:xfrm>
            <a:off x="922972" y="4796280"/>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14" name="Content Placeholder 34"/>
          <p:cNvSpPr>
            <a:spLocks noGrp="1"/>
          </p:cNvSpPr>
          <p:nvPr>
            <p:ph sz="quarter" idx="24" hasCustomPrompt="1"/>
          </p:nvPr>
        </p:nvSpPr>
        <p:spPr>
          <a:xfrm>
            <a:off x="1014412" y="5476875"/>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16" name="Content Placeholder 34"/>
          <p:cNvSpPr>
            <a:spLocks noGrp="1"/>
          </p:cNvSpPr>
          <p:nvPr>
            <p:ph sz="quarter" idx="25"/>
          </p:nvPr>
        </p:nvSpPr>
        <p:spPr>
          <a:xfrm>
            <a:off x="922972" y="5476875"/>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17" name="Content Placeholder 34"/>
          <p:cNvSpPr>
            <a:spLocks noGrp="1"/>
          </p:cNvSpPr>
          <p:nvPr>
            <p:ph sz="quarter" idx="26" hasCustomPrompt="1"/>
          </p:nvPr>
        </p:nvSpPr>
        <p:spPr>
          <a:xfrm>
            <a:off x="1014412" y="2754489"/>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18" name="Content Placeholder 34"/>
          <p:cNvSpPr>
            <a:spLocks noGrp="1"/>
          </p:cNvSpPr>
          <p:nvPr>
            <p:ph sz="quarter" idx="27"/>
          </p:nvPr>
        </p:nvSpPr>
        <p:spPr>
          <a:xfrm>
            <a:off x="922972" y="2754489"/>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19"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
        <p:nvSpPr>
          <p:cNvPr id="30" name="Rectangle 29"/>
          <p:cNvSpPr/>
          <p:nvPr userDrawn="1"/>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33" name="Straight Connector 32"/>
          <p:cNvCxnSpPr/>
          <p:nvPr userDrawn="1"/>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3" name="Slide Number Placeholder 5"/>
          <p:cNvSpPr txBox="1">
            <a:spLocks/>
          </p:cNvSpPr>
          <p:nvPr userDrawn="1"/>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32" name="Rectangle 31"/>
          <p:cNvSpPr/>
          <p:nvPr userDrawn="1"/>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rPr>
              <a:t>© 2015 Quintiq</a:t>
            </a:r>
            <a:endParaRPr lang="en-US" sz="700" b="0" dirty="0">
              <a:solidFill>
                <a:srgbClr val="929699"/>
              </a:solidFill>
            </a:endParaRPr>
          </a:p>
        </p:txBody>
      </p:sp>
      <p:pic>
        <p:nvPicPr>
          <p:cNvPr id="29"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Tree>
    <p:extLst>
      <p:ext uri="{BB962C8B-B14F-4D97-AF65-F5344CB8AC3E}">
        <p14:creationId xmlns:p14="http://schemas.microsoft.com/office/powerpoint/2010/main" val="1019216797"/>
      </p:ext>
    </p:extLst>
  </p:cSld>
  <p:clrMapOvr>
    <a:masterClrMapping/>
  </p:clrMapOvr>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p:cSld name="Three Content Icons">
    <p:spTree>
      <p:nvGrpSpPr>
        <p:cNvPr id="1" name=""/>
        <p:cNvGrpSpPr/>
        <p:nvPr/>
      </p:nvGrpSpPr>
      <p:grpSpPr>
        <a:xfrm>
          <a:off x="0" y="0"/>
          <a:ext cx="0" cy="0"/>
          <a:chOff x="0" y="0"/>
          <a:chExt cx="0" cy="0"/>
        </a:xfrm>
      </p:grpSpPr>
      <p:sp>
        <p:nvSpPr>
          <p:cNvPr id="23" name="Content Placeholder 29"/>
          <p:cNvSpPr>
            <a:spLocks noGrp="1"/>
          </p:cNvSpPr>
          <p:nvPr>
            <p:ph sz="quarter" idx="17"/>
          </p:nvPr>
        </p:nvSpPr>
        <p:spPr>
          <a:xfrm>
            <a:off x="620544" y="3073403"/>
            <a:ext cx="2176272" cy="45720"/>
          </a:xfrm>
          <a:prstGeom prst="rect">
            <a:avLst/>
          </a:prstGeom>
          <a:solidFill>
            <a:srgbClr val="E8EBED"/>
          </a:solidFill>
        </p:spPr>
        <p:txBody>
          <a:bodyPr/>
          <a:lstStyle>
            <a:lvl1pPr algn="ctr">
              <a:buNone/>
              <a:defRPr sz="100">
                <a:solidFill>
                  <a:srgbClr val="D3D4DF"/>
                </a:solidFill>
              </a:defRPr>
            </a:lvl1pPr>
          </a:lstStyle>
          <a:p>
            <a:pPr lvl="0"/>
            <a:r>
              <a:rPr lang="en-US" smtClean="0"/>
              <a:t>Click to edit Master text styles</a:t>
            </a:r>
          </a:p>
        </p:txBody>
      </p:sp>
      <p:sp>
        <p:nvSpPr>
          <p:cNvPr id="24" name="Content Placeholder 29"/>
          <p:cNvSpPr>
            <a:spLocks noGrp="1"/>
          </p:cNvSpPr>
          <p:nvPr>
            <p:ph sz="quarter" idx="18"/>
          </p:nvPr>
        </p:nvSpPr>
        <p:spPr>
          <a:xfrm>
            <a:off x="3461111" y="3073403"/>
            <a:ext cx="2176272" cy="45720"/>
          </a:xfrm>
          <a:prstGeom prst="rect">
            <a:avLst/>
          </a:prstGeom>
          <a:solidFill>
            <a:srgbClr val="E8EBED"/>
          </a:solidFill>
        </p:spPr>
        <p:txBody>
          <a:bodyPr/>
          <a:lstStyle>
            <a:lvl1pPr algn="ctr">
              <a:buNone/>
              <a:defRPr sz="100">
                <a:solidFill>
                  <a:srgbClr val="D3D4DF"/>
                </a:solidFill>
              </a:defRPr>
            </a:lvl1pPr>
          </a:lstStyle>
          <a:p>
            <a:pPr lvl="0"/>
            <a:r>
              <a:rPr lang="en-US" smtClean="0"/>
              <a:t>Click to edit Master text styles</a:t>
            </a:r>
          </a:p>
        </p:txBody>
      </p:sp>
      <p:sp>
        <p:nvSpPr>
          <p:cNvPr id="25" name="Content Placeholder 29"/>
          <p:cNvSpPr>
            <a:spLocks noGrp="1"/>
          </p:cNvSpPr>
          <p:nvPr>
            <p:ph sz="quarter" idx="19"/>
          </p:nvPr>
        </p:nvSpPr>
        <p:spPr>
          <a:xfrm>
            <a:off x="6305911" y="3073403"/>
            <a:ext cx="2176272" cy="45720"/>
          </a:xfrm>
          <a:prstGeom prst="rect">
            <a:avLst/>
          </a:prstGeom>
          <a:solidFill>
            <a:srgbClr val="E8EBED"/>
          </a:solidFill>
        </p:spPr>
        <p:txBody>
          <a:bodyPr/>
          <a:lstStyle>
            <a:lvl1pPr algn="ctr">
              <a:buNone/>
              <a:defRPr sz="100">
                <a:solidFill>
                  <a:srgbClr val="D3D4DF"/>
                </a:solidFill>
              </a:defRPr>
            </a:lvl1pPr>
          </a:lstStyle>
          <a:p>
            <a:pPr lvl="0"/>
            <a:r>
              <a:rPr lang="en-US" smtClean="0"/>
              <a:t>Click to edit Master text styles</a:t>
            </a:r>
          </a:p>
        </p:txBody>
      </p:sp>
      <p:sp>
        <p:nvSpPr>
          <p:cNvPr id="26" name="Content Placeholder 3"/>
          <p:cNvSpPr>
            <a:spLocks noGrp="1"/>
          </p:cNvSpPr>
          <p:nvPr>
            <p:ph sz="half" idx="2" hasCustomPrompt="1"/>
          </p:nvPr>
        </p:nvSpPr>
        <p:spPr>
          <a:xfrm>
            <a:off x="593728" y="3246114"/>
            <a:ext cx="2229905" cy="2167128"/>
          </a:xfrm>
          <a:prstGeom prst="rect">
            <a:avLst/>
          </a:prstGeom>
        </p:spPr>
        <p:txBody>
          <a:bodyPr/>
          <a:lstStyle>
            <a:lvl1pPr marL="180975" marR="0" indent="-180975" algn="l" defTabSz="914400" rtl="0" eaLnBrk="1" fontAlgn="auto" latinLnBrk="0" hangingPunct="1">
              <a:lnSpc>
                <a:spcPct val="100000"/>
              </a:lnSpc>
              <a:spcBef>
                <a:spcPts val="0"/>
              </a:spcBef>
              <a:spcAft>
                <a:spcPts val="0"/>
              </a:spcAft>
              <a:buClrTx/>
              <a:buSzTx/>
              <a:buFont typeface="Arial" pitchFamily="34" charset="0"/>
              <a:buChar char="•"/>
              <a:tabLst/>
              <a:defRPr sz="16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marL="180975" indent="-180975">
              <a:buFont typeface="Arial" pitchFamily="34" charset="0"/>
              <a:buChar char="•"/>
            </a:pPr>
            <a:r>
              <a:rPr lang="en-US" sz="1500" dirty="0" smtClean="0">
                <a:solidFill>
                  <a:srgbClr val="4D4D4F"/>
                </a:solidFill>
              </a:rPr>
              <a:t>Secondary content style (13pt – 16pt Calibri)</a:t>
            </a:r>
          </a:p>
          <a:p>
            <a:pPr marL="180975" indent="-180975">
              <a:buFont typeface="Arial" pitchFamily="34" charset="0"/>
              <a:buChar char="•"/>
            </a:pPr>
            <a:endParaRPr lang="en-US" sz="1500" dirty="0" smtClean="0">
              <a:solidFill>
                <a:srgbClr val="4D4D4F"/>
              </a:solidFill>
            </a:endParaRPr>
          </a:p>
          <a:p>
            <a:pPr marL="180975" indent="-180975">
              <a:buFont typeface="Arial" pitchFamily="34" charset="0"/>
              <a:buChar char="•"/>
            </a:pPr>
            <a:r>
              <a:rPr lang="en-US" sz="1500" dirty="0" smtClean="0">
                <a:solidFill>
                  <a:srgbClr val="4D4D4F"/>
                </a:solidFill>
              </a:rPr>
              <a:t>Text in dark gray</a:t>
            </a:r>
          </a:p>
          <a:p>
            <a:pPr marL="180975" indent="-180975">
              <a:buFont typeface="Arial" pitchFamily="34" charset="0"/>
              <a:buChar char="•"/>
            </a:pPr>
            <a:endParaRPr lang="en-US" sz="1500" dirty="0" smtClean="0">
              <a:solidFill>
                <a:srgbClr val="FFA300"/>
              </a:solidFill>
            </a:endParaRPr>
          </a:p>
          <a:p>
            <a:pPr marL="180975" indent="-180975">
              <a:buFont typeface="Arial" pitchFamily="34" charset="0"/>
              <a:buChar char="•"/>
            </a:pPr>
            <a:r>
              <a:rPr lang="en-US" sz="1500" b="1" dirty="0" smtClean="0">
                <a:solidFill>
                  <a:srgbClr val="4D4D4F"/>
                </a:solidFill>
              </a:rPr>
              <a:t>Highlight important points</a:t>
            </a:r>
            <a:endParaRPr lang="en-US" sz="1500" b="1" dirty="0">
              <a:solidFill>
                <a:srgbClr val="4D4D4F"/>
              </a:solidFill>
            </a:endParaRPr>
          </a:p>
        </p:txBody>
      </p:sp>
      <p:sp>
        <p:nvSpPr>
          <p:cNvPr id="27" name="Content Placeholder 3"/>
          <p:cNvSpPr>
            <a:spLocks noGrp="1"/>
          </p:cNvSpPr>
          <p:nvPr>
            <p:ph sz="half" idx="20" hasCustomPrompt="1"/>
          </p:nvPr>
        </p:nvSpPr>
        <p:spPr>
          <a:xfrm>
            <a:off x="3434295" y="3246114"/>
            <a:ext cx="2229905" cy="2167128"/>
          </a:xfrm>
          <a:prstGeom prst="rect">
            <a:avLst/>
          </a:prstGeom>
        </p:spPr>
        <p:txBody>
          <a:bodyPr/>
          <a:lstStyle>
            <a:lvl1pPr marL="180975" marR="0" indent="-180975" algn="l" defTabSz="914400" rtl="0" eaLnBrk="1" fontAlgn="auto" latinLnBrk="0" hangingPunct="1">
              <a:lnSpc>
                <a:spcPct val="100000"/>
              </a:lnSpc>
              <a:spcBef>
                <a:spcPts val="0"/>
              </a:spcBef>
              <a:spcAft>
                <a:spcPts val="0"/>
              </a:spcAft>
              <a:buClrTx/>
              <a:buSzTx/>
              <a:buFont typeface="Arial" pitchFamily="34" charset="0"/>
              <a:buChar char="•"/>
              <a:tabLst/>
              <a:defRPr sz="16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marL="180975" indent="-180975">
              <a:buFont typeface="Arial" pitchFamily="34" charset="0"/>
              <a:buChar char="•"/>
            </a:pPr>
            <a:r>
              <a:rPr lang="en-US" sz="1500" dirty="0" smtClean="0">
                <a:solidFill>
                  <a:srgbClr val="4D4D4F"/>
                </a:solidFill>
              </a:rPr>
              <a:t>Secondary content style (13pt – 16pt Calibri)</a:t>
            </a:r>
          </a:p>
          <a:p>
            <a:pPr marL="180975" indent="-180975">
              <a:buFont typeface="Arial" pitchFamily="34" charset="0"/>
              <a:buChar char="•"/>
            </a:pPr>
            <a:endParaRPr lang="en-US" sz="1500" dirty="0" smtClean="0">
              <a:solidFill>
                <a:srgbClr val="4D4D4F"/>
              </a:solidFill>
            </a:endParaRPr>
          </a:p>
          <a:p>
            <a:pPr marL="180975" indent="-180975">
              <a:buFont typeface="Arial" pitchFamily="34" charset="0"/>
              <a:buChar char="•"/>
            </a:pPr>
            <a:r>
              <a:rPr lang="en-US" sz="1500" dirty="0" smtClean="0">
                <a:solidFill>
                  <a:srgbClr val="4D4D4F"/>
                </a:solidFill>
              </a:rPr>
              <a:t>Text in dark gray</a:t>
            </a:r>
          </a:p>
          <a:p>
            <a:pPr marL="180975" indent="-180975">
              <a:buFont typeface="Arial" pitchFamily="34" charset="0"/>
              <a:buChar char="•"/>
            </a:pPr>
            <a:endParaRPr lang="en-US" sz="1500" dirty="0" smtClean="0">
              <a:solidFill>
                <a:srgbClr val="FFA300"/>
              </a:solidFill>
            </a:endParaRPr>
          </a:p>
          <a:p>
            <a:pPr marL="180975" indent="-180975">
              <a:buFont typeface="Arial" pitchFamily="34" charset="0"/>
              <a:buChar char="•"/>
            </a:pPr>
            <a:r>
              <a:rPr lang="en-US" sz="1500" b="1" dirty="0" smtClean="0">
                <a:solidFill>
                  <a:srgbClr val="4D4D4F"/>
                </a:solidFill>
              </a:rPr>
              <a:t>Highlight important points</a:t>
            </a:r>
            <a:endParaRPr lang="en-US" sz="1500" b="1" dirty="0">
              <a:solidFill>
                <a:srgbClr val="4D4D4F"/>
              </a:solidFill>
            </a:endParaRPr>
          </a:p>
        </p:txBody>
      </p:sp>
      <p:sp>
        <p:nvSpPr>
          <p:cNvPr id="28" name="Content Placeholder 3"/>
          <p:cNvSpPr>
            <a:spLocks noGrp="1"/>
          </p:cNvSpPr>
          <p:nvPr>
            <p:ph sz="half" idx="21" hasCustomPrompt="1"/>
          </p:nvPr>
        </p:nvSpPr>
        <p:spPr>
          <a:xfrm>
            <a:off x="6279095" y="3246114"/>
            <a:ext cx="2229905" cy="2167128"/>
          </a:xfrm>
          <a:prstGeom prst="rect">
            <a:avLst/>
          </a:prstGeom>
        </p:spPr>
        <p:txBody>
          <a:bodyPr/>
          <a:lstStyle>
            <a:lvl1pPr marL="180975" marR="0" indent="-180975" algn="l" defTabSz="914400" rtl="0" eaLnBrk="1" fontAlgn="auto" latinLnBrk="0" hangingPunct="1">
              <a:lnSpc>
                <a:spcPct val="100000"/>
              </a:lnSpc>
              <a:spcBef>
                <a:spcPts val="0"/>
              </a:spcBef>
              <a:spcAft>
                <a:spcPts val="0"/>
              </a:spcAft>
              <a:buClrTx/>
              <a:buSzTx/>
              <a:buFont typeface="Arial" pitchFamily="34" charset="0"/>
              <a:buChar char="•"/>
              <a:tabLst/>
              <a:defRPr sz="16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marL="180975" indent="-180975">
              <a:buFont typeface="Arial" pitchFamily="34" charset="0"/>
              <a:buChar char="•"/>
            </a:pPr>
            <a:r>
              <a:rPr lang="en-US" sz="1500" dirty="0" smtClean="0">
                <a:solidFill>
                  <a:srgbClr val="4D4D4F"/>
                </a:solidFill>
              </a:rPr>
              <a:t>Secondary content style (13pt – 16pt Calibri)</a:t>
            </a:r>
          </a:p>
          <a:p>
            <a:pPr marL="180975" indent="-180975">
              <a:buFont typeface="Arial" pitchFamily="34" charset="0"/>
              <a:buChar char="•"/>
            </a:pPr>
            <a:endParaRPr lang="en-US" sz="1500" dirty="0" smtClean="0">
              <a:solidFill>
                <a:srgbClr val="4D4D4F"/>
              </a:solidFill>
            </a:endParaRPr>
          </a:p>
          <a:p>
            <a:pPr marL="180975" indent="-180975">
              <a:buFont typeface="Arial" pitchFamily="34" charset="0"/>
              <a:buChar char="•"/>
            </a:pPr>
            <a:r>
              <a:rPr lang="en-US" sz="1500" dirty="0" smtClean="0">
                <a:solidFill>
                  <a:srgbClr val="4D4D4F"/>
                </a:solidFill>
              </a:rPr>
              <a:t>Text in dark gray</a:t>
            </a:r>
          </a:p>
          <a:p>
            <a:pPr marL="180975" indent="-180975">
              <a:buFont typeface="Arial" pitchFamily="34" charset="0"/>
              <a:buChar char="•"/>
            </a:pPr>
            <a:endParaRPr lang="en-US" sz="1500" dirty="0" smtClean="0">
              <a:solidFill>
                <a:srgbClr val="FFA300"/>
              </a:solidFill>
            </a:endParaRPr>
          </a:p>
          <a:p>
            <a:pPr marL="180975" indent="-180975">
              <a:buFont typeface="Arial" pitchFamily="34" charset="0"/>
              <a:buChar char="•"/>
            </a:pPr>
            <a:r>
              <a:rPr lang="en-US" sz="1500" b="1" dirty="0" smtClean="0">
                <a:solidFill>
                  <a:srgbClr val="4D4D4F"/>
                </a:solidFill>
              </a:rPr>
              <a:t>Highlight important points</a:t>
            </a:r>
            <a:endParaRPr lang="en-US" sz="1500" b="1" dirty="0">
              <a:solidFill>
                <a:srgbClr val="4D4D4F"/>
              </a:solidFill>
            </a:endParaRPr>
          </a:p>
        </p:txBody>
      </p:sp>
      <p:sp>
        <p:nvSpPr>
          <p:cNvPr id="29" name="Content Placeholder 3"/>
          <p:cNvSpPr>
            <a:spLocks noGrp="1"/>
          </p:cNvSpPr>
          <p:nvPr>
            <p:ph sz="half" idx="22" hasCustomPrompt="1"/>
          </p:nvPr>
        </p:nvSpPr>
        <p:spPr>
          <a:xfrm>
            <a:off x="593728" y="2407913"/>
            <a:ext cx="2229905" cy="648553"/>
          </a:xfrm>
          <a:prstGeom prst="rect">
            <a:avLst/>
          </a:prstGeom>
        </p:spPr>
        <p:txBody>
          <a:bodyPr lIns="0" rIns="0"/>
          <a:lstStyle>
            <a:lvl1pPr marL="180975" marR="0" indent="-180975" algn="ctr" defTabSz="914400" rtl="0" eaLnBrk="1" fontAlgn="auto" latinLnBrk="0" hangingPunct="1">
              <a:lnSpc>
                <a:spcPct val="100000"/>
              </a:lnSpc>
              <a:spcBef>
                <a:spcPts val="0"/>
              </a:spcBef>
              <a:spcAft>
                <a:spcPts val="0"/>
              </a:spcAft>
              <a:buClrTx/>
              <a:buSzTx/>
              <a:buFont typeface="Arial" pitchFamily="34" charset="0"/>
              <a:buNone/>
              <a:tabLst/>
              <a:defRPr sz="1800" b="0">
                <a:solidFill>
                  <a:srgbClr val="24265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algn="ctr"/>
            <a:r>
              <a:rPr lang="en-US" dirty="0" smtClean="0">
                <a:solidFill>
                  <a:srgbClr val="4D80BE"/>
                </a:solidFill>
              </a:rPr>
              <a:t>Title with two or more lines (18pt Calibri)</a:t>
            </a:r>
            <a:endParaRPr lang="en-US" dirty="0">
              <a:solidFill>
                <a:srgbClr val="4D80BE"/>
              </a:solidFill>
            </a:endParaRPr>
          </a:p>
        </p:txBody>
      </p:sp>
      <p:sp>
        <p:nvSpPr>
          <p:cNvPr id="30" name="Content Placeholder 3"/>
          <p:cNvSpPr>
            <a:spLocks noGrp="1"/>
          </p:cNvSpPr>
          <p:nvPr>
            <p:ph sz="half" idx="23" hasCustomPrompt="1"/>
          </p:nvPr>
        </p:nvSpPr>
        <p:spPr>
          <a:xfrm>
            <a:off x="6279095" y="2433313"/>
            <a:ext cx="2229905" cy="648553"/>
          </a:xfrm>
          <a:prstGeom prst="rect">
            <a:avLst/>
          </a:prstGeom>
        </p:spPr>
        <p:txBody>
          <a:bodyPr lIns="0" rIns="0"/>
          <a:lstStyle>
            <a:lvl1pPr marL="180975" marR="0" indent="-180975" algn="ctr" defTabSz="914400" rtl="0" eaLnBrk="1" fontAlgn="auto" latinLnBrk="0" hangingPunct="1">
              <a:lnSpc>
                <a:spcPct val="100000"/>
              </a:lnSpc>
              <a:spcBef>
                <a:spcPts val="0"/>
              </a:spcBef>
              <a:spcAft>
                <a:spcPts val="0"/>
              </a:spcAft>
              <a:buClrTx/>
              <a:buSzTx/>
              <a:buFont typeface="Arial" pitchFamily="34" charset="0"/>
              <a:buNone/>
              <a:tabLst/>
              <a:defRPr sz="1800" b="0">
                <a:solidFill>
                  <a:srgbClr val="24265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algn="ctr"/>
            <a:r>
              <a:rPr lang="en-US" dirty="0" smtClean="0">
                <a:solidFill>
                  <a:srgbClr val="4D80BE"/>
                </a:solidFill>
              </a:rPr>
              <a:t>Title with two or more lines (18pt Calibri)</a:t>
            </a:r>
            <a:endParaRPr lang="en-US" dirty="0">
              <a:solidFill>
                <a:srgbClr val="4D80BE"/>
              </a:solidFill>
            </a:endParaRPr>
          </a:p>
        </p:txBody>
      </p:sp>
      <p:sp>
        <p:nvSpPr>
          <p:cNvPr id="31" name="Content Placeholder 3"/>
          <p:cNvSpPr>
            <a:spLocks noGrp="1"/>
          </p:cNvSpPr>
          <p:nvPr>
            <p:ph sz="half" idx="24" hasCustomPrompt="1"/>
          </p:nvPr>
        </p:nvSpPr>
        <p:spPr>
          <a:xfrm>
            <a:off x="3434295" y="2416379"/>
            <a:ext cx="2229905" cy="648553"/>
          </a:xfrm>
          <a:prstGeom prst="rect">
            <a:avLst/>
          </a:prstGeom>
        </p:spPr>
        <p:txBody>
          <a:bodyPr lIns="0" rIns="0"/>
          <a:lstStyle>
            <a:lvl1pPr marL="180975" marR="0" indent="-180975" algn="ctr" defTabSz="914400" rtl="0" eaLnBrk="1" fontAlgn="auto" latinLnBrk="0" hangingPunct="1">
              <a:lnSpc>
                <a:spcPct val="100000"/>
              </a:lnSpc>
              <a:spcBef>
                <a:spcPts val="0"/>
              </a:spcBef>
              <a:spcAft>
                <a:spcPts val="0"/>
              </a:spcAft>
              <a:buClrTx/>
              <a:buSzTx/>
              <a:buFont typeface="Arial" pitchFamily="34" charset="0"/>
              <a:buNone/>
              <a:tabLst/>
              <a:defRPr sz="1800" b="0">
                <a:solidFill>
                  <a:srgbClr val="24265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algn="ctr"/>
            <a:r>
              <a:rPr lang="en-US" dirty="0" smtClean="0">
                <a:solidFill>
                  <a:srgbClr val="4D80BE"/>
                </a:solidFill>
              </a:rPr>
              <a:t>Title with two or more lines (18pt Calibri)</a:t>
            </a:r>
            <a:endParaRPr lang="en-US" dirty="0">
              <a:solidFill>
                <a:srgbClr val="4D80BE"/>
              </a:solidFill>
            </a:endParaRPr>
          </a:p>
        </p:txBody>
      </p:sp>
      <p:sp>
        <p:nvSpPr>
          <p:cNvPr id="32" name="Picture Placeholder 2"/>
          <p:cNvSpPr>
            <a:spLocks noGrp="1"/>
          </p:cNvSpPr>
          <p:nvPr>
            <p:ph type="pic" idx="1" hasCustomPrompt="1"/>
          </p:nvPr>
        </p:nvSpPr>
        <p:spPr>
          <a:xfrm>
            <a:off x="836614" y="1205648"/>
            <a:ext cx="1744133" cy="109728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Icon</a:t>
            </a:r>
            <a:endParaRPr lang="en-US" dirty="0"/>
          </a:p>
        </p:txBody>
      </p:sp>
      <p:sp>
        <p:nvSpPr>
          <p:cNvPr id="33" name="Picture Placeholder 2"/>
          <p:cNvSpPr>
            <a:spLocks noGrp="1"/>
          </p:cNvSpPr>
          <p:nvPr>
            <p:ph type="pic" idx="25" hasCustomPrompt="1"/>
          </p:nvPr>
        </p:nvSpPr>
        <p:spPr>
          <a:xfrm>
            <a:off x="6521981" y="1205648"/>
            <a:ext cx="1744133" cy="109728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Icon</a:t>
            </a:r>
            <a:endParaRPr lang="en-US" dirty="0"/>
          </a:p>
        </p:txBody>
      </p:sp>
      <p:sp>
        <p:nvSpPr>
          <p:cNvPr id="34" name="Picture Placeholder 2"/>
          <p:cNvSpPr>
            <a:spLocks noGrp="1"/>
          </p:cNvSpPr>
          <p:nvPr>
            <p:ph type="pic" idx="26" hasCustomPrompt="1"/>
          </p:nvPr>
        </p:nvSpPr>
        <p:spPr>
          <a:xfrm>
            <a:off x="3677181" y="1205648"/>
            <a:ext cx="1744133" cy="109728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Icon</a:t>
            </a:r>
            <a:endParaRPr lang="en-US" dirty="0"/>
          </a:p>
        </p:txBody>
      </p:sp>
      <p:sp>
        <p:nvSpPr>
          <p:cNvPr id="15"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
        <p:nvSpPr>
          <p:cNvPr id="21" name="Rectangle 20"/>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36" name="Straight Connector 35"/>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7"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sp>
        <p:nvSpPr>
          <p:cNvPr id="38" name="Rectangle 37"/>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rPr>
              <a:t>© 2015 Quintiq</a:t>
            </a:r>
            <a:endParaRPr lang="en-US" sz="700" b="0" dirty="0">
              <a:solidFill>
                <a:srgbClr val="929699"/>
              </a:solidFill>
            </a:endParaRPr>
          </a:p>
        </p:txBody>
      </p:sp>
      <p:pic>
        <p:nvPicPr>
          <p:cNvPr id="20"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Tree>
    <p:extLst>
      <p:ext uri="{BB962C8B-B14F-4D97-AF65-F5344CB8AC3E}">
        <p14:creationId xmlns:p14="http://schemas.microsoft.com/office/powerpoint/2010/main" val="3365341665"/>
      </p:ext>
    </p:extLst>
  </p:cSld>
  <p:clrMapOvr>
    <a:masterClrMapping/>
  </p:clrMapOvr>
  <p:timing>
    <p:tnLst>
      <p:par>
        <p:cTn id="1" dur="indefinite" restart="never" nodeType="tmRoot"/>
      </p:par>
    </p:tnLst>
  </p:timing>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meline">
    <p:spTree>
      <p:nvGrpSpPr>
        <p:cNvPr id="1" name=""/>
        <p:cNvGrpSpPr/>
        <p:nvPr/>
      </p:nvGrpSpPr>
      <p:grpSpPr>
        <a:xfrm>
          <a:off x="0" y="0"/>
          <a:ext cx="0" cy="0"/>
          <a:chOff x="0" y="0"/>
          <a:chExt cx="0" cy="0"/>
        </a:xfrm>
      </p:grpSpPr>
      <p:grpSp>
        <p:nvGrpSpPr>
          <p:cNvPr id="2" name="Group 78"/>
          <p:cNvGrpSpPr>
            <a:grpSpLocks/>
          </p:cNvGrpSpPr>
          <p:nvPr/>
        </p:nvGrpSpPr>
        <p:grpSpPr bwMode="auto">
          <a:xfrm>
            <a:off x="727075" y="3561293"/>
            <a:ext cx="7508875" cy="2230438"/>
            <a:chOff x="726905" y="3260379"/>
            <a:chExt cx="7508703" cy="1709742"/>
          </a:xfrm>
        </p:grpSpPr>
        <p:cxnSp>
          <p:nvCxnSpPr>
            <p:cNvPr id="5" name="Straight Connector 60"/>
            <p:cNvCxnSpPr>
              <a:cxnSpLocks noChangeShapeType="1"/>
            </p:cNvCxnSpPr>
            <p:nvPr/>
          </p:nvCxnSpPr>
          <p:spPr bwMode="auto">
            <a:xfrm rot="16200000" flipH="1">
              <a:off x="-127171" y="4114455"/>
              <a:ext cx="1709739" cy="1587"/>
            </a:xfrm>
            <a:prstGeom prst="line">
              <a:avLst/>
            </a:prstGeom>
            <a:noFill/>
            <a:ln w="12700" cap="rnd">
              <a:solidFill>
                <a:srgbClr val="929699"/>
              </a:solidFill>
              <a:prstDash val="dot"/>
              <a:round/>
              <a:headEnd/>
              <a:tailEnd/>
            </a:ln>
          </p:spPr>
        </p:cxnSp>
        <p:cxnSp>
          <p:nvCxnSpPr>
            <p:cNvPr id="6" name="Straight Connector 62"/>
            <p:cNvCxnSpPr>
              <a:cxnSpLocks noChangeShapeType="1"/>
            </p:cNvCxnSpPr>
            <p:nvPr/>
          </p:nvCxnSpPr>
          <p:spPr bwMode="auto">
            <a:xfrm rot="16200000" flipH="1">
              <a:off x="1121663" y="4114455"/>
              <a:ext cx="1709738" cy="1587"/>
            </a:xfrm>
            <a:prstGeom prst="line">
              <a:avLst/>
            </a:prstGeom>
            <a:noFill/>
            <a:ln w="12700" cap="rnd">
              <a:solidFill>
                <a:srgbClr val="929699"/>
              </a:solidFill>
              <a:prstDash val="dot"/>
              <a:round/>
              <a:headEnd/>
              <a:tailEnd/>
            </a:ln>
          </p:spPr>
        </p:cxnSp>
        <p:cxnSp>
          <p:nvCxnSpPr>
            <p:cNvPr id="7" name="Straight Connector 63"/>
            <p:cNvCxnSpPr>
              <a:cxnSpLocks noChangeShapeType="1"/>
            </p:cNvCxnSpPr>
            <p:nvPr/>
          </p:nvCxnSpPr>
          <p:spPr bwMode="auto">
            <a:xfrm rot="16200000" flipH="1">
              <a:off x="2377552" y="4114456"/>
              <a:ext cx="1709738" cy="1587"/>
            </a:xfrm>
            <a:prstGeom prst="line">
              <a:avLst/>
            </a:prstGeom>
            <a:noFill/>
            <a:ln w="12700" cap="rnd">
              <a:solidFill>
                <a:srgbClr val="929699"/>
              </a:solidFill>
              <a:prstDash val="dot"/>
              <a:round/>
              <a:headEnd/>
              <a:tailEnd/>
            </a:ln>
          </p:spPr>
        </p:cxnSp>
        <p:cxnSp>
          <p:nvCxnSpPr>
            <p:cNvPr id="8" name="Straight Connector 64"/>
            <p:cNvCxnSpPr>
              <a:cxnSpLocks noChangeShapeType="1"/>
            </p:cNvCxnSpPr>
            <p:nvPr/>
          </p:nvCxnSpPr>
          <p:spPr bwMode="auto">
            <a:xfrm rot="16200000" flipH="1">
              <a:off x="3626388" y="4114456"/>
              <a:ext cx="1709738" cy="1587"/>
            </a:xfrm>
            <a:prstGeom prst="line">
              <a:avLst/>
            </a:prstGeom>
            <a:noFill/>
            <a:ln w="12700" cap="rnd">
              <a:solidFill>
                <a:srgbClr val="929699"/>
              </a:solidFill>
              <a:prstDash val="dot"/>
              <a:round/>
              <a:headEnd/>
              <a:tailEnd/>
            </a:ln>
          </p:spPr>
        </p:cxnSp>
        <p:cxnSp>
          <p:nvCxnSpPr>
            <p:cNvPr id="9" name="Straight Connector 65"/>
            <p:cNvCxnSpPr>
              <a:cxnSpLocks noChangeShapeType="1"/>
            </p:cNvCxnSpPr>
            <p:nvPr/>
          </p:nvCxnSpPr>
          <p:spPr bwMode="auto">
            <a:xfrm rot="16200000" flipH="1">
              <a:off x="4875222" y="4114457"/>
              <a:ext cx="1709738" cy="1587"/>
            </a:xfrm>
            <a:prstGeom prst="line">
              <a:avLst/>
            </a:prstGeom>
            <a:noFill/>
            <a:ln w="12700" cap="rnd">
              <a:solidFill>
                <a:srgbClr val="929699"/>
              </a:solidFill>
              <a:prstDash val="dot"/>
              <a:round/>
              <a:headEnd/>
              <a:tailEnd/>
            </a:ln>
          </p:spPr>
        </p:cxnSp>
        <p:cxnSp>
          <p:nvCxnSpPr>
            <p:cNvPr id="10" name="Straight Connector 66"/>
            <p:cNvCxnSpPr>
              <a:cxnSpLocks noChangeShapeType="1"/>
            </p:cNvCxnSpPr>
            <p:nvPr/>
          </p:nvCxnSpPr>
          <p:spPr bwMode="auto">
            <a:xfrm rot="16200000" flipH="1">
              <a:off x="6131112" y="4114457"/>
              <a:ext cx="1709738" cy="1587"/>
            </a:xfrm>
            <a:prstGeom prst="line">
              <a:avLst/>
            </a:prstGeom>
            <a:noFill/>
            <a:ln w="12700" cap="rnd">
              <a:solidFill>
                <a:srgbClr val="929699"/>
              </a:solidFill>
              <a:prstDash val="dot"/>
              <a:round/>
              <a:headEnd/>
              <a:tailEnd/>
            </a:ln>
          </p:spPr>
        </p:cxnSp>
        <p:cxnSp>
          <p:nvCxnSpPr>
            <p:cNvPr id="11" name="Straight Connector 67"/>
            <p:cNvCxnSpPr>
              <a:cxnSpLocks noChangeShapeType="1"/>
            </p:cNvCxnSpPr>
            <p:nvPr/>
          </p:nvCxnSpPr>
          <p:spPr bwMode="auto">
            <a:xfrm rot="16200000" flipH="1">
              <a:off x="7379946" y="4114458"/>
              <a:ext cx="1709738" cy="1587"/>
            </a:xfrm>
            <a:prstGeom prst="line">
              <a:avLst/>
            </a:prstGeom>
            <a:noFill/>
            <a:ln w="12700" cap="rnd">
              <a:solidFill>
                <a:srgbClr val="929699"/>
              </a:solidFill>
              <a:prstDash val="dot"/>
              <a:round/>
              <a:headEnd/>
              <a:tailEnd/>
            </a:ln>
          </p:spPr>
        </p:cxnSp>
      </p:grpSp>
      <p:grpSp>
        <p:nvGrpSpPr>
          <p:cNvPr id="3" name="Group 76"/>
          <p:cNvGrpSpPr>
            <a:grpSpLocks/>
          </p:cNvGrpSpPr>
          <p:nvPr/>
        </p:nvGrpSpPr>
        <p:grpSpPr bwMode="auto">
          <a:xfrm>
            <a:off x="1347788" y="1345671"/>
            <a:ext cx="6267450" cy="1884362"/>
            <a:chOff x="1347793" y="1813988"/>
            <a:chExt cx="6266926" cy="1709743"/>
          </a:xfrm>
        </p:grpSpPr>
        <p:cxnSp>
          <p:nvCxnSpPr>
            <p:cNvPr id="13" name="Straight Connector 69"/>
            <p:cNvCxnSpPr>
              <a:cxnSpLocks noChangeShapeType="1"/>
            </p:cNvCxnSpPr>
            <p:nvPr/>
          </p:nvCxnSpPr>
          <p:spPr bwMode="auto">
            <a:xfrm rot="16200000" flipH="1">
              <a:off x="493718" y="2668063"/>
              <a:ext cx="1709738" cy="1587"/>
            </a:xfrm>
            <a:prstGeom prst="line">
              <a:avLst/>
            </a:prstGeom>
            <a:noFill/>
            <a:ln w="12700" cap="rnd">
              <a:solidFill>
                <a:srgbClr val="929699"/>
              </a:solidFill>
              <a:prstDash val="dot"/>
              <a:round/>
              <a:headEnd/>
              <a:tailEnd/>
            </a:ln>
          </p:spPr>
        </p:cxnSp>
        <p:cxnSp>
          <p:nvCxnSpPr>
            <p:cNvPr id="14" name="Straight Connector 70"/>
            <p:cNvCxnSpPr>
              <a:cxnSpLocks noChangeShapeType="1"/>
            </p:cNvCxnSpPr>
            <p:nvPr/>
          </p:nvCxnSpPr>
          <p:spPr bwMode="auto">
            <a:xfrm rot="16200000" flipH="1">
              <a:off x="1749608" y="2668064"/>
              <a:ext cx="1709738" cy="1587"/>
            </a:xfrm>
            <a:prstGeom prst="line">
              <a:avLst/>
            </a:prstGeom>
            <a:noFill/>
            <a:ln w="12700" cap="rnd">
              <a:solidFill>
                <a:srgbClr val="929699"/>
              </a:solidFill>
              <a:prstDash val="dot"/>
              <a:round/>
              <a:headEnd/>
              <a:tailEnd/>
            </a:ln>
          </p:spPr>
        </p:cxnSp>
        <p:cxnSp>
          <p:nvCxnSpPr>
            <p:cNvPr id="15" name="Straight Connector 71"/>
            <p:cNvCxnSpPr>
              <a:cxnSpLocks noChangeShapeType="1"/>
            </p:cNvCxnSpPr>
            <p:nvPr/>
          </p:nvCxnSpPr>
          <p:spPr bwMode="auto">
            <a:xfrm rot="16200000" flipH="1">
              <a:off x="3005497" y="2668065"/>
              <a:ext cx="1709738" cy="1587"/>
            </a:xfrm>
            <a:prstGeom prst="line">
              <a:avLst/>
            </a:prstGeom>
            <a:noFill/>
            <a:ln w="12700" cap="rnd">
              <a:solidFill>
                <a:srgbClr val="929699"/>
              </a:solidFill>
              <a:prstDash val="dot"/>
              <a:round/>
              <a:headEnd/>
              <a:tailEnd/>
            </a:ln>
          </p:spPr>
        </p:cxnSp>
        <p:cxnSp>
          <p:nvCxnSpPr>
            <p:cNvPr id="16" name="Straight Connector 72"/>
            <p:cNvCxnSpPr>
              <a:cxnSpLocks noChangeShapeType="1"/>
            </p:cNvCxnSpPr>
            <p:nvPr/>
          </p:nvCxnSpPr>
          <p:spPr bwMode="auto">
            <a:xfrm rot="16200000" flipH="1">
              <a:off x="4254333" y="2668066"/>
              <a:ext cx="1709738" cy="1587"/>
            </a:xfrm>
            <a:prstGeom prst="line">
              <a:avLst/>
            </a:prstGeom>
            <a:noFill/>
            <a:ln w="12700" cap="rnd">
              <a:solidFill>
                <a:srgbClr val="929699"/>
              </a:solidFill>
              <a:prstDash val="dot"/>
              <a:round/>
              <a:headEnd/>
              <a:tailEnd/>
            </a:ln>
          </p:spPr>
        </p:cxnSp>
        <p:cxnSp>
          <p:nvCxnSpPr>
            <p:cNvPr id="17" name="Straight Connector 73"/>
            <p:cNvCxnSpPr>
              <a:cxnSpLocks noChangeShapeType="1"/>
            </p:cNvCxnSpPr>
            <p:nvPr/>
          </p:nvCxnSpPr>
          <p:spPr bwMode="auto">
            <a:xfrm rot="16200000" flipH="1">
              <a:off x="5503167" y="2668067"/>
              <a:ext cx="1709738" cy="1587"/>
            </a:xfrm>
            <a:prstGeom prst="line">
              <a:avLst/>
            </a:prstGeom>
            <a:noFill/>
            <a:ln w="12700" cap="rnd">
              <a:solidFill>
                <a:srgbClr val="929699"/>
              </a:solidFill>
              <a:prstDash val="dot"/>
              <a:round/>
              <a:headEnd/>
              <a:tailEnd/>
            </a:ln>
          </p:spPr>
        </p:cxnSp>
        <p:cxnSp>
          <p:nvCxnSpPr>
            <p:cNvPr id="18" name="Straight Connector 74"/>
            <p:cNvCxnSpPr>
              <a:cxnSpLocks noChangeShapeType="1"/>
            </p:cNvCxnSpPr>
            <p:nvPr/>
          </p:nvCxnSpPr>
          <p:spPr bwMode="auto">
            <a:xfrm rot="16200000" flipH="1">
              <a:off x="6759057" y="2668068"/>
              <a:ext cx="1709738" cy="1587"/>
            </a:xfrm>
            <a:prstGeom prst="line">
              <a:avLst/>
            </a:prstGeom>
            <a:noFill/>
            <a:ln w="12700" cap="rnd">
              <a:solidFill>
                <a:srgbClr val="929699"/>
              </a:solidFill>
              <a:prstDash val="dot"/>
              <a:round/>
              <a:headEnd/>
              <a:tailEnd/>
            </a:ln>
          </p:spPr>
        </p:cxnSp>
      </p:grpSp>
      <p:sp>
        <p:nvSpPr>
          <p:cNvPr id="54" name="Content Placeholder 53"/>
          <p:cNvSpPr>
            <a:spLocks noGrp="1"/>
          </p:cNvSpPr>
          <p:nvPr>
            <p:ph sz="quarter" idx="10" hasCustomPrompt="1"/>
          </p:nvPr>
        </p:nvSpPr>
        <p:spPr>
          <a:xfrm>
            <a:off x="731838"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JAN</a:t>
            </a:r>
            <a:endParaRPr lang="en-US" dirty="0"/>
          </a:p>
        </p:txBody>
      </p:sp>
      <p:sp>
        <p:nvSpPr>
          <p:cNvPr id="55" name="Content Placeholder 53"/>
          <p:cNvSpPr>
            <a:spLocks noGrp="1"/>
          </p:cNvSpPr>
          <p:nvPr>
            <p:ph sz="quarter" idx="11" hasCustomPrompt="1"/>
          </p:nvPr>
        </p:nvSpPr>
        <p:spPr>
          <a:xfrm>
            <a:off x="1359140"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FEB</a:t>
            </a:r>
            <a:endParaRPr lang="en-US" dirty="0"/>
          </a:p>
        </p:txBody>
      </p:sp>
      <p:sp>
        <p:nvSpPr>
          <p:cNvPr id="56" name="Content Placeholder 53"/>
          <p:cNvSpPr>
            <a:spLocks noGrp="1"/>
          </p:cNvSpPr>
          <p:nvPr>
            <p:ph sz="quarter" idx="12" hasCustomPrompt="1"/>
          </p:nvPr>
        </p:nvSpPr>
        <p:spPr>
          <a:xfrm>
            <a:off x="1986442"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MAR</a:t>
            </a:r>
            <a:endParaRPr lang="en-US" dirty="0"/>
          </a:p>
        </p:txBody>
      </p:sp>
      <p:sp>
        <p:nvSpPr>
          <p:cNvPr id="57" name="Content Placeholder 53"/>
          <p:cNvSpPr>
            <a:spLocks noGrp="1"/>
          </p:cNvSpPr>
          <p:nvPr>
            <p:ph sz="quarter" idx="13" hasCustomPrompt="1"/>
          </p:nvPr>
        </p:nvSpPr>
        <p:spPr>
          <a:xfrm>
            <a:off x="2613744"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APR</a:t>
            </a:r>
            <a:endParaRPr lang="en-US" dirty="0"/>
          </a:p>
        </p:txBody>
      </p:sp>
      <p:sp>
        <p:nvSpPr>
          <p:cNvPr id="58" name="Content Placeholder 53"/>
          <p:cNvSpPr>
            <a:spLocks noGrp="1"/>
          </p:cNvSpPr>
          <p:nvPr>
            <p:ph sz="quarter" idx="14" hasCustomPrompt="1"/>
          </p:nvPr>
        </p:nvSpPr>
        <p:spPr>
          <a:xfrm>
            <a:off x="3241046"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MAY</a:t>
            </a:r>
            <a:endParaRPr lang="en-US" dirty="0"/>
          </a:p>
        </p:txBody>
      </p:sp>
      <p:sp>
        <p:nvSpPr>
          <p:cNvPr id="59" name="Content Placeholder 53"/>
          <p:cNvSpPr>
            <a:spLocks noGrp="1"/>
          </p:cNvSpPr>
          <p:nvPr>
            <p:ph sz="quarter" idx="15" hasCustomPrompt="1"/>
          </p:nvPr>
        </p:nvSpPr>
        <p:spPr>
          <a:xfrm>
            <a:off x="3868348"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JUN</a:t>
            </a:r>
            <a:endParaRPr lang="en-US" dirty="0"/>
          </a:p>
        </p:txBody>
      </p:sp>
      <p:sp>
        <p:nvSpPr>
          <p:cNvPr id="60" name="Content Placeholder 53"/>
          <p:cNvSpPr>
            <a:spLocks noGrp="1"/>
          </p:cNvSpPr>
          <p:nvPr>
            <p:ph sz="quarter" idx="16" hasCustomPrompt="1"/>
          </p:nvPr>
        </p:nvSpPr>
        <p:spPr>
          <a:xfrm>
            <a:off x="4495650"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JUL</a:t>
            </a:r>
            <a:endParaRPr lang="en-US" dirty="0"/>
          </a:p>
        </p:txBody>
      </p:sp>
      <p:sp>
        <p:nvSpPr>
          <p:cNvPr id="61" name="Content Placeholder 53"/>
          <p:cNvSpPr>
            <a:spLocks noGrp="1"/>
          </p:cNvSpPr>
          <p:nvPr>
            <p:ph sz="quarter" idx="17" hasCustomPrompt="1"/>
          </p:nvPr>
        </p:nvSpPr>
        <p:spPr>
          <a:xfrm>
            <a:off x="5122952"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AUG</a:t>
            </a:r>
            <a:endParaRPr lang="en-US" dirty="0"/>
          </a:p>
        </p:txBody>
      </p:sp>
      <p:sp>
        <p:nvSpPr>
          <p:cNvPr id="62" name="Content Placeholder 53"/>
          <p:cNvSpPr>
            <a:spLocks noGrp="1"/>
          </p:cNvSpPr>
          <p:nvPr>
            <p:ph sz="quarter" idx="18" hasCustomPrompt="1"/>
          </p:nvPr>
        </p:nvSpPr>
        <p:spPr>
          <a:xfrm>
            <a:off x="5750254"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SEP</a:t>
            </a:r>
            <a:endParaRPr lang="en-US" dirty="0"/>
          </a:p>
        </p:txBody>
      </p:sp>
      <p:sp>
        <p:nvSpPr>
          <p:cNvPr id="63" name="Content Placeholder 53"/>
          <p:cNvSpPr>
            <a:spLocks noGrp="1"/>
          </p:cNvSpPr>
          <p:nvPr>
            <p:ph sz="quarter" idx="19" hasCustomPrompt="1"/>
          </p:nvPr>
        </p:nvSpPr>
        <p:spPr>
          <a:xfrm>
            <a:off x="6377556"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OCT</a:t>
            </a:r>
            <a:endParaRPr lang="en-US" dirty="0"/>
          </a:p>
        </p:txBody>
      </p:sp>
      <p:sp>
        <p:nvSpPr>
          <p:cNvPr id="64" name="Content Placeholder 53"/>
          <p:cNvSpPr>
            <a:spLocks noGrp="1"/>
          </p:cNvSpPr>
          <p:nvPr>
            <p:ph sz="quarter" idx="20" hasCustomPrompt="1"/>
          </p:nvPr>
        </p:nvSpPr>
        <p:spPr>
          <a:xfrm>
            <a:off x="7004858"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NOV</a:t>
            </a:r>
            <a:endParaRPr lang="en-US" dirty="0"/>
          </a:p>
        </p:txBody>
      </p:sp>
      <p:sp>
        <p:nvSpPr>
          <p:cNvPr id="65" name="Content Placeholder 53"/>
          <p:cNvSpPr>
            <a:spLocks noGrp="1"/>
          </p:cNvSpPr>
          <p:nvPr>
            <p:ph sz="quarter" idx="21" hasCustomPrompt="1"/>
          </p:nvPr>
        </p:nvSpPr>
        <p:spPr>
          <a:xfrm>
            <a:off x="7632162"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DEC</a:t>
            </a:r>
            <a:endParaRPr lang="en-US" dirty="0"/>
          </a:p>
        </p:txBody>
      </p:sp>
      <p:sp>
        <p:nvSpPr>
          <p:cNvPr id="66" name="Content Placeholder 53"/>
          <p:cNvSpPr>
            <a:spLocks noGrp="1"/>
          </p:cNvSpPr>
          <p:nvPr>
            <p:ph sz="quarter" idx="22" hasCustomPrompt="1"/>
          </p:nvPr>
        </p:nvSpPr>
        <p:spPr>
          <a:xfrm>
            <a:off x="110723" y="3231090"/>
            <a:ext cx="612648" cy="274320"/>
          </a:xfrm>
          <a:prstGeom prst="rect">
            <a:avLst/>
          </a:prstGeom>
          <a:noFill/>
          <a:ln w="12700">
            <a:solidFill>
              <a:schemeClr val="bg1"/>
            </a:solidFill>
          </a:ln>
        </p:spPr>
        <p:txBody>
          <a:bodyPr anchor="ctr"/>
          <a:lstStyle>
            <a:lvl1pPr algn="ctr">
              <a:buNone/>
              <a:defRPr sz="1400" b="1">
                <a:solidFill>
                  <a:srgbClr val="24265E"/>
                </a:solidFill>
              </a:defRPr>
            </a:lvl1pPr>
          </a:lstStyle>
          <a:p>
            <a:pPr lvl="0"/>
            <a:r>
              <a:rPr lang="en-US" dirty="0" smtClean="0"/>
              <a:t>2012</a:t>
            </a:r>
            <a:endParaRPr lang="en-US" dirty="0"/>
          </a:p>
        </p:txBody>
      </p:sp>
      <p:sp>
        <p:nvSpPr>
          <p:cNvPr id="67" name="Content Placeholder 53"/>
          <p:cNvSpPr>
            <a:spLocks noGrp="1"/>
          </p:cNvSpPr>
          <p:nvPr>
            <p:ph sz="quarter" idx="23" hasCustomPrompt="1"/>
          </p:nvPr>
        </p:nvSpPr>
        <p:spPr>
          <a:xfrm>
            <a:off x="8251951" y="3231090"/>
            <a:ext cx="612648" cy="274320"/>
          </a:xfrm>
          <a:prstGeom prst="rect">
            <a:avLst/>
          </a:prstGeom>
          <a:noFill/>
          <a:ln w="12700">
            <a:solidFill>
              <a:schemeClr val="bg1"/>
            </a:solidFill>
          </a:ln>
        </p:spPr>
        <p:txBody>
          <a:bodyPr anchor="ctr"/>
          <a:lstStyle>
            <a:lvl1pPr algn="ctr">
              <a:buNone/>
              <a:defRPr sz="1400" b="1">
                <a:solidFill>
                  <a:srgbClr val="4D80BE"/>
                </a:solidFill>
              </a:defRPr>
            </a:lvl1pPr>
          </a:lstStyle>
          <a:p>
            <a:pPr lvl="0"/>
            <a:r>
              <a:rPr lang="en-US" dirty="0" smtClean="0"/>
              <a:t>2013</a:t>
            </a:r>
            <a:endParaRPr lang="en-US" dirty="0"/>
          </a:p>
        </p:txBody>
      </p:sp>
      <p:sp>
        <p:nvSpPr>
          <p:cNvPr id="83" name="Text Placeholder 81"/>
          <p:cNvSpPr>
            <a:spLocks noGrp="1"/>
          </p:cNvSpPr>
          <p:nvPr>
            <p:ph type="body" sz="quarter" idx="38" hasCustomPrompt="1"/>
          </p:nvPr>
        </p:nvSpPr>
        <p:spPr>
          <a:xfrm>
            <a:off x="1363662"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FEB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4" name="Text Placeholder 81"/>
          <p:cNvSpPr>
            <a:spLocks noGrp="1"/>
          </p:cNvSpPr>
          <p:nvPr>
            <p:ph type="body" sz="quarter" idx="39" hasCustomPrompt="1"/>
          </p:nvPr>
        </p:nvSpPr>
        <p:spPr>
          <a:xfrm>
            <a:off x="2613710"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None/>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APR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a:p>
            <a:pPr marL="171450" indent="-122238" defTabSz="708025">
              <a:spcBef>
                <a:spcPts val="25"/>
              </a:spcBef>
              <a:spcAft>
                <a:spcPts val="100"/>
              </a:spcAft>
              <a:buClr>
                <a:srgbClr val="4D4D4F"/>
              </a:buClr>
              <a:buFont typeface="Arial" pitchFamily="34" charset="0"/>
              <a:buChar char="•"/>
            </a:pPr>
            <a:endParaRPr lang="en-US" sz="800" dirty="0" smtClean="0">
              <a:solidFill>
                <a:srgbClr val="4D4D4F"/>
              </a:solidFill>
            </a:endParaRPr>
          </a:p>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16 APR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5" name="Text Placeholder 81"/>
          <p:cNvSpPr>
            <a:spLocks noGrp="1"/>
          </p:cNvSpPr>
          <p:nvPr>
            <p:ph type="body" sz="quarter" idx="40" hasCustomPrompt="1"/>
          </p:nvPr>
        </p:nvSpPr>
        <p:spPr>
          <a:xfrm>
            <a:off x="3863758"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JUNE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7" name="Text Placeholder 81"/>
          <p:cNvSpPr>
            <a:spLocks noGrp="1"/>
          </p:cNvSpPr>
          <p:nvPr>
            <p:ph type="body" sz="quarter" idx="42" hasCustomPrompt="1"/>
          </p:nvPr>
        </p:nvSpPr>
        <p:spPr>
          <a:xfrm>
            <a:off x="7613904"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DEC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8" name="Text Placeholder 81"/>
          <p:cNvSpPr>
            <a:spLocks noGrp="1"/>
          </p:cNvSpPr>
          <p:nvPr>
            <p:ph type="body" sz="quarter" idx="43" hasCustomPrompt="1"/>
          </p:nvPr>
        </p:nvSpPr>
        <p:spPr>
          <a:xfrm>
            <a:off x="6363854"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baseline="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OCT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9" name="Text Placeholder 81"/>
          <p:cNvSpPr>
            <a:spLocks noGrp="1"/>
          </p:cNvSpPr>
          <p:nvPr>
            <p:ph type="body" sz="quarter" idx="44" hasCustomPrompt="1"/>
          </p:nvPr>
        </p:nvSpPr>
        <p:spPr>
          <a:xfrm>
            <a:off x="740305"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JAN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Point 1</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0" name="Text Placeholder 81"/>
          <p:cNvSpPr>
            <a:spLocks noGrp="1"/>
          </p:cNvSpPr>
          <p:nvPr>
            <p:ph type="body" sz="quarter" idx="45" hasCustomPrompt="1"/>
          </p:nvPr>
        </p:nvSpPr>
        <p:spPr>
          <a:xfrm>
            <a:off x="1990353"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MAR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1" name="Text Placeholder 81"/>
          <p:cNvSpPr>
            <a:spLocks noGrp="1"/>
          </p:cNvSpPr>
          <p:nvPr>
            <p:ph type="body" sz="quarter" idx="46" hasCustomPrompt="1"/>
          </p:nvPr>
        </p:nvSpPr>
        <p:spPr>
          <a:xfrm>
            <a:off x="3240401"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MAY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a:p>
            <a:pPr marL="171450" indent="-122238" defTabSz="708025">
              <a:spcBef>
                <a:spcPts val="25"/>
              </a:spcBef>
              <a:spcAft>
                <a:spcPts val="100"/>
              </a:spcAft>
              <a:buClr>
                <a:srgbClr val="4D4D4F"/>
              </a:buClr>
              <a:buFont typeface="Arial" pitchFamily="34" charset="0"/>
              <a:buChar char="•"/>
            </a:pPr>
            <a:endParaRPr lang="en-US" sz="800" dirty="0" smtClean="0">
              <a:solidFill>
                <a:srgbClr val="4D4D4F"/>
              </a:solidFill>
            </a:endParaRPr>
          </a:p>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19 MAY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a:p>
            <a:pPr marL="171450" indent="-122238" defTabSz="708025">
              <a:spcBef>
                <a:spcPts val="25"/>
              </a:spcBef>
              <a:spcAft>
                <a:spcPts val="100"/>
              </a:spcAft>
              <a:buClr>
                <a:srgbClr val="4D4D4F"/>
              </a:buClr>
              <a:buFont typeface="Arial" pitchFamily="34" charset="0"/>
              <a:buChar char="•"/>
            </a:pPr>
            <a:endParaRPr lang="en-US" sz="800" dirty="0" smtClean="0">
              <a:solidFill>
                <a:srgbClr val="4D4D4F"/>
              </a:solidFill>
            </a:endParaRPr>
          </a:p>
        </p:txBody>
      </p:sp>
      <p:sp>
        <p:nvSpPr>
          <p:cNvPr id="92" name="Text Placeholder 81"/>
          <p:cNvSpPr>
            <a:spLocks noGrp="1"/>
          </p:cNvSpPr>
          <p:nvPr>
            <p:ph type="body" sz="quarter" idx="47" hasCustomPrompt="1"/>
          </p:nvPr>
        </p:nvSpPr>
        <p:spPr>
          <a:xfrm>
            <a:off x="4490449"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baseline="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JUL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3" name="Text Placeholder 81"/>
          <p:cNvSpPr>
            <a:spLocks noGrp="1"/>
          </p:cNvSpPr>
          <p:nvPr>
            <p:ph type="body" sz="quarter" idx="48" hasCustomPrompt="1"/>
          </p:nvPr>
        </p:nvSpPr>
        <p:spPr>
          <a:xfrm>
            <a:off x="6990547"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NOV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4" name="Text Placeholder 81"/>
          <p:cNvSpPr>
            <a:spLocks noGrp="1"/>
          </p:cNvSpPr>
          <p:nvPr>
            <p:ph type="body" sz="quarter" idx="49" hasCustomPrompt="1"/>
          </p:nvPr>
        </p:nvSpPr>
        <p:spPr>
          <a:xfrm>
            <a:off x="5740497"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SEP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5" name="Text Placeholder 81"/>
          <p:cNvSpPr>
            <a:spLocks noGrp="1"/>
          </p:cNvSpPr>
          <p:nvPr>
            <p:ph type="body" sz="quarter" idx="50" hasCustomPrompt="1"/>
          </p:nvPr>
        </p:nvSpPr>
        <p:spPr>
          <a:xfrm>
            <a:off x="5113806"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JUNE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50" name="Rectangle 49"/>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53" name="Straight Connector 52"/>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8"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sp>
        <p:nvSpPr>
          <p:cNvPr id="69" name="Rectangle 68"/>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2014 Quintiq</a:t>
            </a:r>
            <a:endParaRPr lang="en-US" sz="700" b="0" dirty="0">
              <a:solidFill>
                <a:srgbClr val="929699"/>
              </a:solidFill>
              <a:latin typeface="Calibri" panose="020F0502020204030204" pitchFamily="34" charset="0"/>
            </a:endParaRPr>
          </a:p>
        </p:txBody>
      </p:sp>
      <p:pic>
        <p:nvPicPr>
          <p:cNvPr id="49"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51"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cSld>
  <p:clrMapOvr>
    <a:masterClrMapping/>
  </p:clrMapOvr>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38150" y="1333500"/>
            <a:ext cx="8258175" cy="4792663"/>
          </a:xfrm>
          <a:prstGeom prst="rect">
            <a:avLst/>
          </a:prstGeom>
        </p:spPr>
        <p:txBody>
          <a:bodyPr/>
          <a:lstStyle>
            <a:lvl1pPr marL="285750" indent="-285750">
              <a:defRPr sz="2400" b="0">
                <a:solidFill>
                  <a:srgbClr val="4D4D4F"/>
                </a:solidFill>
              </a:defRPr>
            </a:lvl1pPr>
            <a:lvl2pPr>
              <a:defRPr sz="2000">
                <a:solidFill>
                  <a:srgbClr val="4D4D4F"/>
                </a:solidFill>
              </a:defRPr>
            </a:lvl2pPr>
            <a:lvl3pPr>
              <a:defRPr sz="1800">
                <a:solidFill>
                  <a:srgbClr val="4D4D4F"/>
                </a:solidFill>
              </a:defRPr>
            </a:lvl3pPr>
            <a:lvl4pPr>
              <a:defRPr sz="1600">
                <a:solidFill>
                  <a:srgbClr val="4D4D4F"/>
                </a:solidFill>
              </a:defRPr>
            </a:lvl4pPr>
            <a:lvl5pPr>
              <a:defRPr sz="1600">
                <a:solidFill>
                  <a:srgbClr val="4D4D4F"/>
                </a:solidFill>
              </a:defRPr>
            </a:lvl5pPr>
          </a:lstStyle>
          <a:p>
            <a:pPr lvl="0"/>
            <a:r>
              <a:rPr lang="en-US" dirty="0" smtClean="0"/>
              <a:t>Bullet text 24pt Calibri font in sentence case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2467544440"/>
      </p:ext>
    </p:extLst>
  </p:cSld>
  <p:clrMapOvr>
    <a:masterClrMapping/>
  </p:clrMapOvr>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p:cSld name="Free content 2">
    <p:spTree>
      <p:nvGrpSpPr>
        <p:cNvPr id="1" name=""/>
        <p:cNvGrpSpPr/>
        <p:nvPr/>
      </p:nvGrpSpPr>
      <p:grpSpPr>
        <a:xfrm>
          <a:off x="0" y="0"/>
          <a:ext cx="0" cy="0"/>
          <a:chOff x="0" y="0"/>
          <a:chExt cx="0" cy="0"/>
        </a:xfrm>
      </p:grpSpPr>
      <p:sp>
        <p:nvSpPr>
          <p:cNvPr id="3"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Tree>
    <p:extLst>
      <p:ext uri="{BB962C8B-B14F-4D97-AF65-F5344CB8AC3E}">
        <p14:creationId xmlns:p14="http://schemas.microsoft.com/office/powerpoint/2010/main" val="78978323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cSld name="77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24133" y="1600200"/>
            <a:ext cx="2057400" cy="1930400"/>
          </a:xfrm>
          <a:prstGeom prst="rect">
            <a:avLst/>
          </a:prstGeom>
        </p:spPr>
        <p:txBody>
          <a:bodyPr/>
          <a:lstStyle>
            <a:lvl1pPr>
              <a:buNone/>
              <a:defRPr/>
            </a:lvl1pPr>
          </a:lstStyle>
          <a:p>
            <a:r>
              <a:rPr lang="en-US" smtClean="0"/>
              <a:t>Click icon to add picture</a:t>
            </a:r>
            <a:endParaRPr lang="en-US"/>
          </a:p>
        </p:txBody>
      </p:sp>
      <p:sp>
        <p:nvSpPr>
          <p:cNvPr id="34" name="Picture Placeholder 32"/>
          <p:cNvSpPr>
            <a:spLocks noGrp="1"/>
          </p:cNvSpPr>
          <p:nvPr>
            <p:ph type="pic" sz="quarter" idx="19"/>
          </p:nvPr>
        </p:nvSpPr>
        <p:spPr>
          <a:xfrm>
            <a:off x="6824133" y="3657600"/>
            <a:ext cx="2057400" cy="1930400"/>
          </a:xfrm>
          <a:prstGeom prst="rect">
            <a:avLst/>
          </a:prstGeom>
        </p:spPr>
        <p:txBody>
          <a:bodyPr/>
          <a:lstStyle>
            <a:lvl1pPr>
              <a:buNone/>
              <a:defRPr/>
            </a:lvl1pPr>
          </a:lstStyle>
          <a:p>
            <a:r>
              <a:rPr lang="en-US" smtClean="0"/>
              <a:t>Click icon to add picture</a:t>
            </a:r>
            <a:endParaRPr lang="en-US"/>
          </a:p>
        </p:txBody>
      </p:sp>
    </p:spTree>
    <p:extLst>
      <p:ext uri="{BB962C8B-B14F-4D97-AF65-F5344CB8AC3E}">
        <p14:creationId xmlns:p14="http://schemas.microsoft.com/office/powerpoint/2010/main" val="2067441989"/>
      </p:ext>
    </p:extLst>
  </p:cSld>
  <p:clrMapOvr>
    <a:masterClrMapping/>
  </p:clrMapOvr>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Inside slide">
    <p:spTree>
      <p:nvGrpSpPr>
        <p:cNvPr id="1" name=""/>
        <p:cNvGrpSpPr/>
        <p:nvPr/>
      </p:nvGrpSpPr>
      <p:grpSpPr>
        <a:xfrm>
          <a:off x="0" y="0"/>
          <a:ext cx="0" cy="0"/>
          <a:chOff x="0" y="0"/>
          <a:chExt cx="0" cy="0"/>
        </a:xfrm>
      </p:grpSpPr>
      <p:sp>
        <p:nvSpPr>
          <p:cNvPr id="3" name="Rectangle 2"/>
          <p:cNvSpPr/>
          <p:nvPr userDrawn="1"/>
        </p:nvSpPr>
        <p:spPr>
          <a:xfrm>
            <a:off x="0" y="0"/>
            <a:ext cx="9144000" cy="811213"/>
          </a:xfrm>
          <a:prstGeom prst="rect">
            <a:avLst/>
          </a:prstGeom>
          <a:solidFill>
            <a:srgbClr val="4D80BE"/>
          </a:solidFill>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endParaRPr>
          </a:p>
        </p:txBody>
      </p:sp>
      <p:pic>
        <p:nvPicPr>
          <p:cNvPr id="4" name="Picture 9" descr="Quintiq logo in RGB-01.png"/>
          <p:cNvPicPr>
            <a:picLocks noChangeAspect="1"/>
          </p:cNvPicPr>
          <p:nvPr userDrawn="1"/>
        </p:nvPicPr>
        <p:blipFill>
          <a:blip r:embed="rId2" cstate="print"/>
          <a:srcRect/>
          <a:stretch>
            <a:fillRect/>
          </a:stretch>
        </p:blipFill>
        <p:spPr bwMode="auto">
          <a:xfrm>
            <a:off x="7500938" y="6396038"/>
            <a:ext cx="1193800" cy="331787"/>
          </a:xfrm>
          <a:prstGeom prst="rect">
            <a:avLst/>
          </a:prstGeom>
          <a:noFill/>
          <a:ln w="9525">
            <a:noFill/>
            <a:miter lim="800000"/>
            <a:headEnd/>
            <a:tailEnd/>
          </a:ln>
        </p:spPr>
      </p:pic>
      <p:cxnSp>
        <p:nvCxnSpPr>
          <p:cNvPr id="5" name="Straight Connector 4"/>
          <p:cNvCxnSpPr/>
          <p:nvPr userDrawn="1"/>
        </p:nvCxnSpPr>
        <p:spPr>
          <a:xfrm flipH="1">
            <a:off x="457200" y="6342063"/>
            <a:ext cx="8229600" cy="0"/>
          </a:xfrm>
          <a:prstGeom prst="line">
            <a:avLst/>
          </a:prstGeom>
          <a:ln w="12700"/>
          <a:effectLst/>
        </p:spPr>
        <p:style>
          <a:lnRef idx="2">
            <a:schemeClr val="accent1"/>
          </a:lnRef>
          <a:fillRef idx="0">
            <a:schemeClr val="accent1"/>
          </a:fillRef>
          <a:effectRef idx="1">
            <a:schemeClr val="accent1"/>
          </a:effectRef>
          <a:fontRef idx="minor">
            <a:schemeClr val="tx1"/>
          </a:fontRef>
        </p:style>
      </p:cxnSp>
      <p:sp>
        <p:nvSpPr>
          <p:cNvPr id="10" name="Title 1"/>
          <p:cNvSpPr>
            <a:spLocks noGrp="1"/>
          </p:cNvSpPr>
          <p:nvPr>
            <p:ph type="title"/>
          </p:nvPr>
        </p:nvSpPr>
        <p:spPr>
          <a:xfrm>
            <a:off x="340495" y="118239"/>
            <a:ext cx="8229600" cy="578393"/>
          </a:xfrm>
          <a:prstGeom prst="rect">
            <a:avLst/>
          </a:prstGeom>
        </p:spPr>
        <p:txBody>
          <a:bodyPr>
            <a:normAutofit/>
          </a:bodyPr>
          <a:lstStyle>
            <a:lvl1pPr algn="l">
              <a:defRPr sz="2500">
                <a:solidFill>
                  <a:schemeClr val="bg1"/>
                </a:solidFill>
                <a:latin typeface="Calibri"/>
              </a:defRPr>
            </a:lvl1pPr>
          </a:lstStyle>
          <a:p>
            <a:r>
              <a:rPr lang="en-US" dirty="0" smtClean="0"/>
              <a:t>Click to edit Master title style</a:t>
            </a:r>
            <a:endParaRPr lang="en-US" dirty="0"/>
          </a:p>
        </p:txBody>
      </p:sp>
      <p:sp>
        <p:nvSpPr>
          <p:cNvPr id="6" name="Slide Number Placeholder 9"/>
          <p:cNvSpPr>
            <a:spLocks noGrp="1"/>
          </p:cNvSpPr>
          <p:nvPr>
            <p:ph type="sldNum" sz="quarter" idx="10"/>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C3672613-858E-418E-88A2-0B0C471A01A9}" type="slidenum">
              <a:rPr lang="en-US"/>
              <a:pPr>
                <a:defRPr/>
              </a:pPr>
              <a:t>‹#›</a:t>
            </a:fld>
            <a:endParaRPr lang="en-US"/>
          </a:p>
        </p:txBody>
      </p:sp>
    </p:spTree>
    <p:extLst>
      <p:ext uri="{BB962C8B-B14F-4D97-AF65-F5344CB8AC3E}">
        <p14:creationId xmlns:p14="http://schemas.microsoft.com/office/powerpoint/2010/main" val="100081641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cSld name="Two Content Bullet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7675" y="1220788"/>
            <a:ext cx="4040188"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47675" y="1708150"/>
            <a:ext cx="4040188" cy="4103688"/>
          </a:xfrm>
          <a:prstGeom prst="rect">
            <a:avLst/>
          </a:prstGeom>
        </p:spPr>
        <p:txBody>
          <a:bodyPr/>
          <a:lstStyle>
            <a:lvl1pPr marL="285750" indent="-285750">
              <a:defRPr sz="1800">
                <a:solidFill>
                  <a:srgbClr val="4D4D4F"/>
                </a:solidFill>
              </a:defRPr>
            </a:lvl1pPr>
            <a:lvl2pPr>
              <a:defRPr sz="1600">
                <a:solidFill>
                  <a:srgbClr val="4D4D4F"/>
                </a:solidFill>
              </a:defRPr>
            </a:lvl2pPr>
            <a:lvl3pPr>
              <a:defRPr sz="1400">
                <a:solidFill>
                  <a:srgbClr val="4D4D4F"/>
                </a:solidFill>
              </a:defRPr>
            </a:lvl3pPr>
            <a:lvl4pPr>
              <a:defRPr sz="1200">
                <a:solidFill>
                  <a:srgbClr val="4D4D4F"/>
                </a:solidFill>
              </a:defRPr>
            </a:lvl4pPr>
            <a:lvl5pPr>
              <a:defRPr sz="1200">
                <a:solidFill>
                  <a:srgbClr val="4D4D4F"/>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5500" y="1220788"/>
            <a:ext cx="4041775"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5500" y="1708150"/>
            <a:ext cx="4041775" cy="4103688"/>
          </a:xfrm>
          <a:prstGeom prst="rect">
            <a:avLst/>
          </a:prstGeom>
        </p:spPr>
        <p:txBody>
          <a:bodyPr/>
          <a:lstStyle>
            <a:lvl1pPr marL="285750" indent="-285750">
              <a:defRPr sz="1800">
                <a:solidFill>
                  <a:srgbClr val="4D4D4F"/>
                </a:solidFill>
              </a:defRPr>
            </a:lvl1pPr>
            <a:lvl2pPr>
              <a:defRPr sz="1600">
                <a:solidFill>
                  <a:srgbClr val="4D4D4F"/>
                </a:solidFill>
              </a:defRPr>
            </a:lvl2pPr>
            <a:lvl3pPr>
              <a:defRPr sz="1400">
                <a:solidFill>
                  <a:srgbClr val="4D4D4F"/>
                </a:solidFill>
              </a:defRPr>
            </a:lvl3pPr>
            <a:lvl4pPr>
              <a:defRPr sz="1200">
                <a:solidFill>
                  <a:srgbClr val="4D4D4F"/>
                </a:solidFill>
              </a:defRPr>
            </a:lvl4pPr>
            <a:lvl5pPr>
              <a:defRPr sz="1200">
                <a:solidFill>
                  <a:srgbClr val="4D4D4F"/>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800467001"/>
      </p:ext>
    </p:extLst>
  </p:cSld>
  <p:clrMapOvr>
    <a:masterClrMapping/>
  </p:clrMapOvr>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p:cSld name="Closing slide">
    <p:spTree>
      <p:nvGrpSpPr>
        <p:cNvPr id="1" name=""/>
        <p:cNvGrpSpPr/>
        <p:nvPr/>
      </p:nvGrpSpPr>
      <p:grpSpPr>
        <a:xfrm>
          <a:off x="0" y="0"/>
          <a:ext cx="0" cy="0"/>
          <a:chOff x="0" y="0"/>
          <a:chExt cx="0" cy="0"/>
        </a:xfrm>
      </p:grpSpPr>
      <p:sp>
        <p:nvSpPr>
          <p:cNvPr id="12" name="Rectangle 11"/>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dirty="0">
              <a:solidFill>
                <a:srgbClr val="E8EBED"/>
              </a:solidFill>
            </a:endParaRPr>
          </a:p>
        </p:txBody>
      </p:sp>
      <p:pic>
        <p:nvPicPr>
          <p:cNvPr id="13" name="Picture 23" descr="blue bar.tif"/>
          <p:cNvPicPr>
            <a:picLocks noChangeAspect="1"/>
          </p:cNvPicPr>
          <p:nvPr/>
        </p:nvPicPr>
        <p:blipFill>
          <a:blip r:embed="rId2" cstate="print"/>
          <a:srcRect/>
          <a:stretch>
            <a:fillRect/>
          </a:stretch>
        </p:blipFill>
        <p:spPr bwMode="auto">
          <a:xfrm>
            <a:off x="0" y="6673850"/>
            <a:ext cx="9144000" cy="184150"/>
          </a:xfrm>
          <a:prstGeom prst="rect">
            <a:avLst/>
          </a:prstGeom>
          <a:noFill/>
          <a:ln w="9525">
            <a:noFill/>
            <a:miter lim="800000"/>
            <a:headEnd/>
            <a:tailEnd/>
          </a:ln>
        </p:spPr>
      </p:pic>
      <p:sp>
        <p:nvSpPr>
          <p:cNvPr id="14" name="Rectangle 13"/>
          <p:cNvSpPr/>
          <p:nvPr/>
        </p:nvSpPr>
        <p:spPr>
          <a:xfrm>
            <a:off x="0" y="0"/>
            <a:ext cx="9144000" cy="8461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dirty="0">
              <a:solidFill>
                <a:prstClr val="white"/>
              </a:solidFill>
            </a:endParaRPr>
          </a:p>
        </p:txBody>
      </p:sp>
      <p:pic>
        <p:nvPicPr>
          <p:cNvPr id="16" name="Picture 26"/>
          <p:cNvPicPr>
            <a:picLocks noChangeAspect="1"/>
          </p:cNvPicPr>
          <p:nvPr/>
        </p:nvPicPr>
        <p:blipFill>
          <a:blip r:embed="rId3" cstate="print"/>
          <a:srcRect/>
          <a:stretch>
            <a:fillRect/>
          </a:stretch>
        </p:blipFill>
        <p:spPr bwMode="auto">
          <a:xfrm>
            <a:off x="6775450" y="6011863"/>
            <a:ext cx="2001838" cy="520700"/>
          </a:xfrm>
          <a:prstGeom prst="rect">
            <a:avLst/>
          </a:prstGeom>
          <a:noFill/>
          <a:ln w="9525">
            <a:noFill/>
            <a:miter lim="800000"/>
            <a:headEnd/>
            <a:tailEnd/>
          </a:ln>
        </p:spPr>
      </p:pic>
      <p:pic>
        <p:nvPicPr>
          <p:cNvPr id="17" name="Picture 6" descr="iStock_000019944518XXXLarge_low res.jpg"/>
          <p:cNvPicPr>
            <a:picLocks noChangeAspect="1"/>
          </p:cNvPicPr>
          <p:nvPr/>
        </p:nvPicPr>
        <p:blipFill>
          <a:blip r:embed="rId4" cstate="print"/>
          <a:srcRect r="-102"/>
          <a:stretch>
            <a:fillRect/>
          </a:stretch>
        </p:blipFill>
        <p:spPr bwMode="auto">
          <a:xfrm>
            <a:off x="0" y="0"/>
            <a:ext cx="9191625" cy="3735388"/>
          </a:xfrm>
          <a:prstGeom prst="rect">
            <a:avLst/>
          </a:prstGeom>
          <a:noFill/>
          <a:ln w="9525">
            <a:noFill/>
            <a:miter lim="800000"/>
            <a:headEnd/>
            <a:tailEnd/>
          </a:ln>
        </p:spPr>
      </p:pic>
      <p:pic>
        <p:nvPicPr>
          <p:cNvPr id="18" name="Picture 19" descr="cube-01.png"/>
          <p:cNvPicPr>
            <a:picLocks noChangeAspect="1"/>
          </p:cNvPicPr>
          <p:nvPr/>
        </p:nvPicPr>
        <p:blipFill>
          <a:blip r:embed="rId5" cstate="print"/>
          <a:srcRect r="5779" b="11517"/>
          <a:stretch>
            <a:fillRect/>
          </a:stretch>
        </p:blipFill>
        <p:spPr bwMode="auto">
          <a:xfrm>
            <a:off x="7169150" y="2155825"/>
            <a:ext cx="2068513" cy="1595438"/>
          </a:xfrm>
          <a:prstGeom prst="rect">
            <a:avLst/>
          </a:prstGeom>
          <a:noFill/>
          <a:ln w="9525">
            <a:noFill/>
            <a:miter lim="800000"/>
            <a:headEnd/>
            <a:tailEnd/>
          </a:ln>
        </p:spPr>
      </p:pic>
      <p:sp>
        <p:nvSpPr>
          <p:cNvPr id="26" name="Title 16"/>
          <p:cNvSpPr>
            <a:spLocks noGrp="1"/>
          </p:cNvSpPr>
          <p:nvPr>
            <p:ph type="ctrTitle"/>
          </p:nvPr>
        </p:nvSpPr>
        <p:spPr>
          <a:xfrm>
            <a:off x="511563" y="3823613"/>
            <a:ext cx="7908925" cy="387500"/>
          </a:xfrm>
          <a:prstGeom prst="rect">
            <a:avLst/>
          </a:prstGeom>
        </p:spPr>
        <p:txBody>
          <a:bodyPr>
            <a:noAutofit/>
          </a:bodyPr>
          <a:lstStyle>
            <a:lvl1pPr>
              <a:defRPr sz="2000" baseline="0">
                <a:solidFill>
                  <a:schemeClr val="tx1"/>
                </a:solidFill>
                <a:latin typeface="+mj-lt"/>
              </a:defRPr>
            </a:lvl1pPr>
          </a:lstStyle>
          <a:p>
            <a:r>
              <a:rPr lang="en-US" smtClean="0"/>
              <a:t>Click to edit Master title style</a:t>
            </a:r>
            <a:endParaRPr lang="en-US" dirty="0"/>
          </a:p>
        </p:txBody>
      </p:sp>
      <p:sp>
        <p:nvSpPr>
          <p:cNvPr id="27" name="Subtitle 17"/>
          <p:cNvSpPr>
            <a:spLocks noGrp="1"/>
          </p:cNvSpPr>
          <p:nvPr>
            <p:ph type="subTitle" idx="1"/>
          </p:nvPr>
        </p:nvSpPr>
        <p:spPr>
          <a:xfrm>
            <a:off x="511563" y="4473417"/>
            <a:ext cx="7908925" cy="264057"/>
          </a:xfrm>
          <a:prstGeom prst="rect">
            <a:avLst/>
          </a:prstGeom>
        </p:spPr>
        <p:txBody>
          <a:bodyPr anchor="ctr"/>
          <a:lstStyle>
            <a:lvl1pPr>
              <a:buNone/>
              <a:defRPr sz="1600" baseline="0">
                <a:solidFill>
                  <a:schemeClr val="tx1"/>
                </a:solidFill>
                <a:latin typeface="+mj-lt"/>
              </a:defRPr>
            </a:lvl1pPr>
          </a:lstStyle>
          <a:p>
            <a:r>
              <a:rPr lang="en-US" smtClean="0"/>
              <a:t>Click to edit Master subtitle style</a:t>
            </a:r>
            <a:endParaRPr lang="en-US" dirty="0"/>
          </a:p>
        </p:txBody>
      </p:sp>
      <p:sp>
        <p:nvSpPr>
          <p:cNvPr id="29" name="Text Placeholder 19"/>
          <p:cNvSpPr>
            <a:spLocks noGrp="1"/>
          </p:cNvSpPr>
          <p:nvPr>
            <p:ph type="body" sz="quarter" idx="11"/>
          </p:nvPr>
        </p:nvSpPr>
        <p:spPr>
          <a:xfrm>
            <a:off x="511563" y="5427743"/>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30" name="Text Placeholder 20"/>
          <p:cNvSpPr>
            <a:spLocks noGrp="1"/>
          </p:cNvSpPr>
          <p:nvPr>
            <p:ph type="body" sz="quarter" idx="12"/>
          </p:nvPr>
        </p:nvSpPr>
        <p:spPr>
          <a:xfrm>
            <a:off x="511563" y="4974360"/>
            <a:ext cx="2592000" cy="457200"/>
          </a:xfrm>
          <a:prstGeom prst="rect">
            <a:avLst/>
          </a:prstGeom>
        </p:spPr>
        <p:txBody>
          <a:bodyPr/>
          <a:lstStyle>
            <a:lvl1pPr marL="0" indent="0">
              <a:buNone/>
              <a:defRPr sz="1400" b="1" baseline="0">
                <a:solidFill>
                  <a:schemeClr val="tx1"/>
                </a:solidFill>
                <a:latin typeface="+mj-lt"/>
              </a:defRPr>
            </a:lvl1pPr>
          </a:lstStyle>
          <a:p>
            <a:pPr lvl="0"/>
            <a:r>
              <a:rPr lang="en-US" smtClean="0"/>
              <a:t>Click to edit Master text styles</a:t>
            </a:r>
          </a:p>
        </p:txBody>
      </p:sp>
      <p:sp>
        <p:nvSpPr>
          <p:cNvPr id="15" name="Text Placeholder 19"/>
          <p:cNvSpPr>
            <a:spLocks noGrp="1"/>
          </p:cNvSpPr>
          <p:nvPr>
            <p:ph type="body" sz="quarter" idx="15"/>
          </p:nvPr>
        </p:nvSpPr>
        <p:spPr>
          <a:xfrm>
            <a:off x="511563" y="5727881"/>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19" name="Text Placeholder 19"/>
          <p:cNvSpPr>
            <a:spLocks noGrp="1"/>
          </p:cNvSpPr>
          <p:nvPr>
            <p:ph type="body" sz="quarter" idx="16"/>
          </p:nvPr>
        </p:nvSpPr>
        <p:spPr>
          <a:xfrm>
            <a:off x="511563" y="6028019"/>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0" name="Text Placeholder 19"/>
          <p:cNvSpPr>
            <a:spLocks noGrp="1"/>
          </p:cNvSpPr>
          <p:nvPr>
            <p:ph type="body" sz="quarter" idx="17"/>
          </p:nvPr>
        </p:nvSpPr>
        <p:spPr>
          <a:xfrm>
            <a:off x="3196148" y="5427743"/>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1" name="Text Placeholder 20"/>
          <p:cNvSpPr>
            <a:spLocks noGrp="1"/>
          </p:cNvSpPr>
          <p:nvPr>
            <p:ph type="body" sz="quarter" idx="18"/>
          </p:nvPr>
        </p:nvSpPr>
        <p:spPr>
          <a:xfrm>
            <a:off x="3196148" y="4974360"/>
            <a:ext cx="2592000" cy="457200"/>
          </a:xfrm>
          <a:prstGeom prst="rect">
            <a:avLst/>
          </a:prstGeom>
        </p:spPr>
        <p:txBody>
          <a:bodyPr/>
          <a:lstStyle>
            <a:lvl1pPr marL="0" indent="0">
              <a:buNone/>
              <a:defRPr sz="1400" b="1" baseline="0">
                <a:solidFill>
                  <a:schemeClr val="tx1"/>
                </a:solidFill>
                <a:latin typeface="+mj-lt"/>
              </a:defRPr>
            </a:lvl1pPr>
          </a:lstStyle>
          <a:p>
            <a:pPr lvl="0"/>
            <a:r>
              <a:rPr lang="en-US" smtClean="0"/>
              <a:t>Click to edit Master text styles</a:t>
            </a:r>
          </a:p>
        </p:txBody>
      </p:sp>
      <p:sp>
        <p:nvSpPr>
          <p:cNvPr id="22" name="Text Placeholder 19"/>
          <p:cNvSpPr>
            <a:spLocks noGrp="1"/>
          </p:cNvSpPr>
          <p:nvPr>
            <p:ph type="body" sz="quarter" idx="19"/>
          </p:nvPr>
        </p:nvSpPr>
        <p:spPr>
          <a:xfrm>
            <a:off x="3196148" y="5727881"/>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5" name="Text Placeholder 19"/>
          <p:cNvSpPr>
            <a:spLocks noGrp="1"/>
          </p:cNvSpPr>
          <p:nvPr>
            <p:ph type="body" sz="quarter" idx="20"/>
          </p:nvPr>
        </p:nvSpPr>
        <p:spPr>
          <a:xfrm>
            <a:off x="3196148" y="6028019"/>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4" name="Rectangle 23"/>
          <p:cNvSpPr/>
          <p:nvPr userDrawn="1"/>
        </p:nvSpPr>
        <p:spPr>
          <a:xfrm>
            <a:off x="431800" y="6661714"/>
            <a:ext cx="4065588" cy="215444"/>
          </a:xfrm>
          <a:prstGeom prst="rect">
            <a:avLst/>
          </a:prstGeom>
        </p:spPr>
        <p:txBody>
          <a:bodyPr>
            <a:spAutoFit/>
          </a:bodyPr>
          <a:lstStyle/>
          <a:p>
            <a:pPr algn="l">
              <a:defRPr/>
            </a:pPr>
            <a:r>
              <a:rPr lang="en-US" sz="800" b="0" dirty="0">
                <a:solidFill>
                  <a:prstClr val="white"/>
                </a:solidFill>
                <a:latin typeface="Calibri"/>
              </a:rPr>
              <a:t>© </a:t>
            </a:r>
            <a:r>
              <a:rPr lang="en-US" sz="800" b="0" dirty="0" smtClean="0">
                <a:solidFill>
                  <a:prstClr val="white"/>
                </a:solidFill>
                <a:latin typeface="Calibri"/>
              </a:rPr>
              <a:t>2015 </a:t>
            </a:r>
            <a:r>
              <a:rPr lang="en-US" sz="800" b="0" dirty="0">
                <a:solidFill>
                  <a:prstClr val="white"/>
                </a:solidFill>
                <a:latin typeface="Calibri"/>
              </a:rPr>
              <a:t>Quintiq. All rights reserved. Quintiq is a registered mark of Quintiq Holding B.V.</a:t>
            </a:r>
          </a:p>
        </p:txBody>
      </p:sp>
    </p:spTree>
    <p:extLst>
      <p:ext uri="{BB962C8B-B14F-4D97-AF65-F5344CB8AC3E}">
        <p14:creationId xmlns:p14="http://schemas.microsoft.com/office/powerpoint/2010/main" val="1034550187"/>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p:cSld name="Primary section title slide">
    <p:spTree>
      <p:nvGrpSpPr>
        <p:cNvPr id="1" name=""/>
        <p:cNvGrpSpPr/>
        <p:nvPr/>
      </p:nvGrpSpPr>
      <p:grpSpPr>
        <a:xfrm>
          <a:off x="0" y="0"/>
          <a:ext cx="0" cy="0"/>
          <a:chOff x="0" y="0"/>
          <a:chExt cx="0" cy="0"/>
        </a:xfrm>
      </p:grpSpPr>
      <p:sp>
        <p:nvSpPr>
          <p:cNvPr id="4" name="Rectangle 3"/>
          <p:cNvSpPr/>
          <p:nvPr/>
        </p:nvSpPr>
        <p:spPr bwMode="auto">
          <a:xfrm>
            <a:off x="0" y="6289677"/>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800" b="0" dirty="0">
              <a:solidFill>
                <a:srgbClr val="E8EBED"/>
              </a:solidFill>
            </a:endParaRPr>
          </a:p>
        </p:txBody>
      </p:sp>
      <p:pic>
        <p:nvPicPr>
          <p:cNvPr id="5" name="Picture 23"/>
          <p:cNvPicPr>
            <a:picLocks noChangeAspect="1"/>
          </p:cNvPicPr>
          <p:nvPr/>
        </p:nvPicPr>
        <p:blipFill>
          <a:blip r:embed="rId2" cstate="print"/>
          <a:srcRect/>
          <a:stretch>
            <a:fillRect/>
          </a:stretch>
        </p:blipFill>
        <p:spPr bwMode="auto">
          <a:xfrm>
            <a:off x="6775451" y="6011863"/>
            <a:ext cx="2001838" cy="520700"/>
          </a:xfrm>
          <a:prstGeom prst="rect">
            <a:avLst/>
          </a:prstGeom>
          <a:noFill/>
          <a:ln w="9525">
            <a:noFill/>
            <a:miter lim="800000"/>
            <a:headEnd/>
            <a:tailEnd/>
          </a:ln>
        </p:spPr>
      </p:pic>
      <p:pic>
        <p:nvPicPr>
          <p:cNvPr id="6" name="Picture 24" descr="cube-01.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9144000" cy="5791200"/>
          </a:xfrm>
          <a:prstGeom prst="rect">
            <a:avLst/>
          </a:prstGeom>
          <a:noFill/>
          <a:ln w="9525">
            <a:noFill/>
            <a:miter lim="800000"/>
            <a:headEnd/>
            <a:tailEnd/>
          </a:ln>
        </p:spPr>
      </p:pic>
      <p:sp>
        <p:nvSpPr>
          <p:cNvPr id="7" name="Text Placeholder 6"/>
          <p:cNvSpPr>
            <a:spLocks noGrp="1"/>
          </p:cNvSpPr>
          <p:nvPr>
            <p:ph type="body" sz="quarter" idx="10"/>
          </p:nvPr>
        </p:nvSpPr>
        <p:spPr>
          <a:xfrm>
            <a:off x="5522447" y="2401473"/>
            <a:ext cx="2845443" cy="540011"/>
          </a:xfrm>
          <a:prstGeom prst="rect">
            <a:avLst/>
          </a:prstGeom>
        </p:spPr>
        <p:txBody>
          <a:bodyPr vert="horz"/>
          <a:lstStyle>
            <a:lvl1pPr marL="0" indent="0">
              <a:buNone/>
              <a:defRPr sz="2100">
                <a:solidFill>
                  <a:schemeClr val="bg1"/>
                </a:solidFill>
              </a:defRPr>
            </a:lvl1pPr>
          </a:lstStyle>
          <a:p>
            <a:pPr lvl="0"/>
            <a:r>
              <a:rPr lang="en-US" smtClean="0"/>
              <a:t>Click to edit Master text styles</a:t>
            </a:r>
          </a:p>
        </p:txBody>
      </p:sp>
      <p:sp>
        <p:nvSpPr>
          <p:cNvPr id="23" name="Text Placeholder 6"/>
          <p:cNvSpPr>
            <a:spLocks noGrp="1"/>
          </p:cNvSpPr>
          <p:nvPr>
            <p:ph type="body" sz="quarter" idx="11"/>
          </p:nvPr>
        </p:nvSpPr>
        <p:spPr>
          <a:xfrm>
            <a:off x="5522450" y="2950443"/>
            <a:ext cx="2852495" cy="458071"/>
          </a:xfrm>
          <a:prstGeom prst="rect">
            <a:avLst/>
          </a:prstGeom>
        </p:spPr>
        <p:txBody>
          <a:bodyPr vert="horz"/>
          <a:lstStyle>
            <a:lvl1pPr marL="0" indent="0">
              <a:buNone/>
              <a:defRPr sz="1800">
                <a:solidFill>
                  <a:schemeClr val="bg1"/>
                </a:solidFill>
              </a:defRPr>
            </a:lvl1pPr>
          </a:lstStyle>
          <a:p>
            <a:pPr lvl="0"/>
            <a:r>
              <a:rPr lang="en-US" smtClean="0"/>
              <a:t>Click to edit Master text styles</a:t>
            </a:r>
          </a:p>
        </p:txBody>
      </p:sp>
      <p:sp>
        <p:nvSpPr>
          <p:cNvPr id="9" name="Rectangle 8"/>
          <p:cNvSpPr/>
          <p:nvPr userDrawn="1"/>
        </p:nvSpPr>
        <p:spPr>
          <a:xfrm>
            <a:off x="431800" y="6661714"/>
            <a:ext cx="4065588" cy="215444"/>
          </a:xfrm>
          <a:prstGeom prst="rect">
            <a:avLst/>
          </a:prstGeom>
        </p:spPr>
        <p:txBody>
          <a:bodyPr>
            <a:spAutoFit/>
          </a:bodyPr>
          <a:lstStyle/>
          <a:p>
            <a:pPr algn="l">
              <a:defRPr/>
            </a:pPr>
            <a:r>
              <a:rPr lang="en-US" sz="800" b="0" dirty="0">
                <a:solidFill>
                  <a:srgbClr val="4D4D4F"/>
                </a:solidFill>
                <a:latin typeface="Calibri"/>
              </a:rPr>
              <a:t>© </a:t>
            </a:r>
            <a:r>
              <a:rPr lang="en-US" sz="800" b="0" dirty="0" smtClean="0">
                <a:solidFill>
                  <a:srgbClr val="4D4D4F"/>
                </a:solidFill>
                <a:latin typeface="Calibri"/>
              </a:rPr>
              <a:t>2015 </a:t>
            </a:r>
            <a:r>
              <a:rPr lang="en-US" sz="800" b="0" dirty="0">
                <a:solidFill>
                  <a:srgbClr val="4D4D4F"/>
                </a:solidFill>
                <a:latin typeface="Calibri"/>
              </a:rPr>
              <a:t>Quintiq. All rights reserved. Quintiq is a registered mark of Quintiq Holding B.V.</a:t>
            </a:r>
          </a:p>
        </p:txBody>
      </p:sp>
    </p:spTree>
    <p:extLst>
      <p:ext uri="{BB962C8B-B14F-4D97-AF65-F5344CB8AC3E}">
        <p14:creationId xmlns:p14="http://schemas.microsoft.com/office/powerpoint/2010/main" val="3411220707"/>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p:cSld name="Secondary section title slide">
    <p:spTree>
      <p:nvGrpSpPr>
        <p:cNvPr id="1" name=""/>
        <p:cNvGrpSpPr/>
        <p:nvPr/>
      </p:nvGrpSpPr>
      <p:grpSpPr>
        <a:xfrm>
          <a:off x="0" y="0"/>
          <a:ext cx="0" cy="0"/>
          <a:chOff x="0" y="0"/>
          <a:chExt cx="0" cy="0"/>
        </a:xfrm>
      </p:grpSpPr>
      <p:pic>
        <p:nvPicPr>
          <p:cNvPr id="4" name="Picture 21" descr="blue separator.jpg"/>
          <p:cNvPicPr>
            <a:picLocks noChangeAspect="1"/>
          </p:cNvPicPr>
          <p:nvPr/>
        </p:nvPicPr>
        <p:blipFill>
          <a:blip r:embed="rId2" cstate="screen">
            <a:extLst>
              <a:ext uri="{28A0092B-C50C-407E-A947-70E740481C1C}">
                <a14:useLocalDpi xmlns:a14="http://schemas.microsoft.com/office/drawing/2010/main"/>
              </a:ext>
            </a:extLst>
          </a:blip>
          <a:srcRect l="-2"/>
          <a:stretch>
            <a:fillRect/>
          </a:stretch>
        </p:blipFill>
        <p:spPr bwMode="auto">
          <a:xfrm>
            <a:off x="0" y="1063625"/>
            <a:ext cx="9144000" cy="3473450"/>
          </a:xfrm>
          <a:prstGeom prst="rect">
            <a:avLst/>
          </a:prstGeom>
          <a:noFill/>
          <a:ln w="9525">
            <a:noFill/>
            <a:miter lim="800000"/>
            <a:headEnd/>
            <a:tailEnd/>
          </a:ln>
        </p:spPr>
      </p:pic>
      <p:sp>
        <p:nvSpPr>
          <p:cNvPr id="5" name="Rectangle 4"/>
          <p:cNvSpPr/>
          <p:nvPr/>
        </p:nvSpPr>
        <p:spPr bwMode="auto">
          <a:xfrm>
            <a:off x="0" y="6289677"/>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800" b="0" dirty="0">
              <a:solidFill>
                <a:srgbClr val="E8EBED"/>
              </a:solidFill>
            </a:endParaRPr>
          </a:p>
        </p:txBody>
      </p:sp>
      <p:pic>
        <p:nvPicPr>
          <p:cNvPr id="6" name="Picture 24"/>
          <p:cNvPicPr>
            <a:picLocks noChangeAspect="1"/>
          </p:cNvPicPr>
          <p:nvPr/>
        </p:nvPicPr>
        <p:blipFill>
          <a:blip r:embed="rId3" cstate="print"/>
          <a:srcRect/>
          <a:stretch>
            <a:fillRect/>
          </a:stretch>
        </p:blipFill>
        <p:spPr bwMode="auto">
          <a:xfrm>
            <a:off x="6665914" y="5902325"/>
            <a:ext cx="2003425" cy="520700"/>
          </a:xfrm>
          <a:prstGeom prst="rect">
            <a:avLst/>
          </a:prstGeom>
          <a:noFill/>
          <a:ln w="9525">
            <a:noFill/>
            <a:miter lim="800000"/>
            <a:headEnd/>
            <a:tailEnd/>
          </a:ln>
        </p:spPr>
      </p:pic>
      <p:sp>
        <p:nvSpPr>
          <p:cNvPr id="3" name="Text Placeholder 2"/>
          <p:cNvSpPr>
            <a:spLocks noGrp="1"/>
          </p:cNvSpPr>
          <p:nvPr>
            <p:ph type="body" idx="1"/>
          </p:nvPr>
        </p:nvSpPr>
        <p:spPr>
          <a:xfrm>
            <a:off x="2381249" y="2276475"/>
            <a:ext cx="5999163" cy="635000"/>
          </a:xfrm>
          <a:prstGeom prst="rect">
            <a:avLst/>
          </a:prstGeom>
        </p:spPr>
        <p:txBody>
          <a:bodyPr anchor="ctr"/>
          <a:lstStyle>
            <a:lvl1pPr marL="0" indent="0">
              <a:buNone/>
              <a:defRPr sz="2400" b="0">
                <a:solidFill>
                  <a:schemeClr val="bg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9" name="Text Placeholder 2"/>
          <p:cNvSpPr>
            <a:spLocks noGrp="1"/>
          </p:cNvSpPr>
          <p:nvPr>
            <p:ph type="body" idx="10"/>
          </p:nvPr>
        </p:nvSpPr>
        <p:spPr>
          <a:xfrm>
            <a:off x="2381249" y="2962275"/>
            <a:ext cx="5999163" cy="635000"/>
          </a:xfrm>
          <a:prstGeom prst="rect">
            <a:avLst/>
          </a:prstGeom>
        </p:spPr>
        <p:txBody>
          <a:bodyPr anchor="ctr"/>
          <a:lstStyle>
            <a:lvl1pPr marL="0" indent="0">
              <a:buNone/>
              <a:defRPr sz="1800">
                <a:solidFill>
                  <a:schemeClr val="bg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8" name="Rectangle 7"/>
          <p:cNvSpPr/>
          <p:nvPr userDrawn="1"/>
        </p:nvSpPr>
        <p:spPr>
          <a:xfrm>
            <a:off x="431800" y="6661714"/>
            <a:ext cx="4065588" cy="215444"/>
          </a:xfrm>
          <a:prstGeom prst="rect">
            <a:avLst/>
          </a:prstGeom>
        </p:spPr>
        <p:txBody>
          <a:bodyPr>
            <a:spAutoFit/>
          </a:bodyPr>
          <a:lstStyle/>
          <a:p>
            <a:pPr algn="l">
              <a:defRPr/>
            </a:pPr>
            <a:r>
              <a:rPr lang="en-US" sz="800" b="0" dirty="0">
                <a:solidFill>
                  <a:srgbClr val="4D4D4F"/>
                </a:solidFill>
                <a:latin typeface="Calibri"/>
              </a:rPr>
              <a:t>© </a:t>
            </a:r>
            <a:r>
              <a:rPr lang="en-US" sz="800" b="0" dirty="0" smtClean="0">
                <a:solidFill>
                  <a:srgbClr val="4D4D4F"/>
                </a:solidFill>
                <a:latin typeface="Calibri"/>
              </a:rPr>
              <a:t>2015 </a:t>
            </a:r>
            <a:r>
              <a:rPr lang="en-US" sz="800" b="0" dirty="0">
                <a:solidFill>
                  <a:srgbClr val="4D4D4F"/>
                </a:solidFill>
                <a:latin typeface="Calibri"/>
              </a:rPr>
              <a:t>Quintiq. All rights reserved. Quintiq is a registered mark of Quintiq Holding B.V.</a:t>
            </a:r>
          </a:p>
        </p:txBody>
      </p:sp>
    </p:spTree>
    <p:extLst>
      <p:ext uri="{BB962C8B-B14F-4D97-AF65-F5344CB8AC3E}">
        <p14:creationId xmlns:p14="http://schemas.microsoft.com/office/powerpoint/2010/main" val="158578758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p:cSld name="Text only 1">
    <p:spTree>
      <p:nvGrpSpPr>
        <p:cNvPr id="1" name=""/>
        <p:cNvGrpSpPr/>
        <p:nvPr/>
      </p:nvGrpSpPr>
      <p:grpSpPr>
        <a:xfrm>
          <a:off x="0" y="0"/>
          <a:ext cx="0" cy="0"/>
          <a:chOff x="0" y="0"/>
          <a:chExt cx="0" cy="0"/>
        </a:xfrm>
      </p:grpSpPr>
      <p:sp>
        <p:nvSpPr>
          <p:cNvPr id="9" name="Title 5"/>
          <p:cNvSpPr>
            <a:spLocks noGrp="1"/>
          </p:cNvSpPr>
          <p:nvPr>
            <p:ph type="title"/>
          </p:nvPr>
        </p:nvSpPr>
        <p:spPr>
          <a:xfrm>
            <a:off x="311151" y="2"/>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16" name="Text Placeholder 15"/>
          <p:cNvSpPr>
            <a:spLocks noGrp="1"/>
          </p:cNvSpPr>
          <p:nvPr>
            <p:ph type="body" sz="quarter" idx="10"/>
          </p:nvPr>
        </p:nvSpPr>
        <p:spPr>
          <a:xfrm>
            <a:off x="369889" y="1146175"/>
            <a:ext cx="8358187" cy="4756150"/>
          </a:xfrm>
          <a:prstGeom prst="rect">
            <a:avLst/>
          </a:prstGeom>
        </p:spPr>
        <p:txBody>
          <a:bodyPr/>
          <a:lstStyle>
            <a:lvl1pPr>
              <a:buFont typeface="Arial" pitchFamily="34" charset="0"/>
              <a:buChar char="•"/>
              <a:defRPr lang="en-US" dirty="0" smtClean="0">
                <a:solidFill>
                  <a:srgbClr val="4D4D4F"/>
                </a:solidFill>
              </a:defRPr>
            </a:lvl1pPr>
            <a:lvl2pPr>
              <a:buFont typeface="Arial" pitchFamily="34" charset="0"/>
              <a:buChar char="•"/>
              <a:defRPr lang="en-US" sz="1350" kern="1200" baseline="0" dirty="0" smtClean="0">
                <a:solidFill>
                  <a:srgbClr val="4D4D4F"/>
                </a:solidFill>
                <a:latin typeface="+mn-lt"/>
                <a:ea typeface="+mn-ea"/>
                <a:cs typeface="+mn-cs"/>
              </a:defRPr>
            </a:lvl2pPr>
            <a:lvl3pPr>
              <a:buFont typeface="Arial" pitchFamily="34" charset="0"/>
              <a:buChar char="•"/>
              <a:defRPr lang="en-US" sz="1200" kern="1200" baseline="0" dirty="0" smtClean="0">
                <a:solidFill>
                  <a:srgbClr val="4D4D4F"/>
                </a:solidFill>
                <a:latin typeface="+mn-lt"/>
                <a:ea typeface="+mn-ea"/>
                <a:cs typeface="+mn-cs"/>
              </a:defRPr>
            </a:lvl3pPr>
            <a:lvl4pPr>
              <a:buFont typeface="Arial" pitchFamily="34" charset="0"/>
              <a:buChar char="•"/>
              <a:defRPr lang="en-US" sz="1050" kern="1200" baseline="0" dirty="0" smtClean="0">
                <a:solidFill>
                  <a:srgbClr val="4D4D4F"/>
                </a:solidFill>
                <a:latin typeface="+mn-lt"/>
                <a:ea typeface="+mn-ea"/>
                <a:cs typeface="+mn-cs"/>
              </a:defRPr>
            </a:lvl4pPr>
            <a:lvl5pPr>
              <a:buFont typeface="Arial" pitchFamily="34" charset="0"/>
              <a:buChar char="•"/>
              <a:defRPr lang="en-US" sz="1050" kern="1200" baseline="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3"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3874556986"/>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Text only 2">
    <p:spTree>
      <p:nvGrpSpPr>
        <p:cNvPr id="1" name=""/>
        <p:cNvGrpSpPr/>
        <p:nvPr/>
      </p:nvGrpSpPr>
      <p:grpSpPr>
        <a:xfrm>
          <a:off x="0" y="0"/>
          <a:ext cx="0" cy="0"/>
          <a:chOff x="0" y="0"/>
          <a:chExt cx="0" cy="0"/>
        </a:xfrm>
      </p:grpSpPr>
      <p:sp>
        <p:nvSpPr>
          <p:cNvPr id="9" name="Title 5"/>
          <p:cNvSpPr>
            <a:spLocks noGrp="1"/>
          </p:cNvSpPr>
          <p:nvPr>
            <p:ph type="title"/>
          </p:nvPr>
        </p:nvSpPr>
        <p:spPr>
          <a:xfrm>
            <a:off x="311151" y="2"/>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16" name="Text Placeholder 15"/>
          <p:cNvSpPr>
            <a:spLocks noGrp="1"/>
          </p:cNvSpPr>
          <p:nvPr>
            <p:ph type="body" sz="quarter" idx="10"/>
          </p:nvPr>
        </p:nvSpPr>
        <p:spPr>
          <a:xfrm>
            <a:off x="369889" y="1146175"/>
            <a:ext cx="8358187" cy="4756150"/>
          </a:xfrm>
          <a:prstGeom prst="rect">
            <a:avLst/>
          </a:prstGeom>
        </p:spPr>
        <p:txBody>
          <a:bodyPr/>
          <a:lstStyle>
            <a:lvl1pPr>
              <a:buFont typeface="Arial" pitchFamily="34" charset="0"/>
              <a:buChar char="•"/>
              <a:defRPr lang="en-US" dirty="0" smtClean="0">
                <a:solidFill>
                  <a:srgbClr val="4D4D4F"/>
                </a:solidFill>
              </a:defRPr>
            </a:lvl1pPr>
            <a:lvl2pPr>
              <a:buFont typeface="Arial" pitchFamily="34" charset="0"/>
              <a:buChar char="•"/>
              <a:defRPr lang="en-US" sz="1350" kern="1200" baseline="0" dirty="0" smtClean="0">
                <a:solidFill>
                  <a:srgbClr val="4D4D4F"/>
                </a:solidFill>
                <a:latin typeface="+mn-lt"/>
                <a:ea typeface="+mn-ea"/>
                <a:cs typeface="+mn-cs"/>
              </a:defRPr>
            </a:lvl2pPr>
            <a:lvl3pPr>
              <a:buFont typeface="Arial" pitchFamily="34" charset="0"/>
              <a:buChar char="•"/>
              <a:defRPr lang="en-US" sz="1200" kern="1200" baseline="0" dirty="0" smtClean="0">
                <a:solidFill>
                  <a:srgbClr val="4D4D4F"/>
                </a:solidFill>
                <a:latin typeface="+mn-lt"/>
                <a:ea typeface="+mn-ea"/>
                <a:cs typeface="+mn-cs"/>
              </a:defRPr>
            </a:lvl3pPr>
            <a:lvl4pPr>
              <a:buFont typeface="Arial" pitchFamily="34" charset="0"/>
              <a:buChar char="•"/>
              <a:defRPr lang="en-US" sz="1050" kern="1200" baseline="0" dirty="0" smtClean="0">
                <a:solidFill>
                  <a:srgbClr val="4D4D4F"/>
                </a:solidFill>
                <a:latin typeface="+mn-lt"/>
                <a:ea typeface="+mn-ea"/>
                <a:cs typeface="+mn-cs"/>
              </a:defRPr>
            </a:lvl4pPr>
            <a:lvl5pPr>
              <a:buFont typeface="Arial" pitchFamily="34" charset="0"/>
              <a:buChar char="•"/>
              <a:defRPr lang="en-US" sz="1050" kern="1200" baseline="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241559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meline">
    <p:spTree>
      <p:nvGrpSpPr>
        <p:cNvPr id="1" name=""/>
        <p:cNvGrpSpPr/>
        <p:nvPr/>
      </p:nvGrpSpPr>
      <p:grpSpPr>
        <a:xfrm>
          <a:off x="0" y="0"/>
          <a:ext cx="0" cy="0"/>
          <a:chOff x="0" y="0"/>
          <a:chExt cx="0" cy="0"/>
        </a:xfrm>
      </p:grpSpPr>
      <p:grpSp>
        <p:nvGrpSpPr>
          <p:cNvPr id="2" name="Group 78"/>
          <p:cNvGrpSpPr>
            <a:grpSpLocks/>
          </p:cNvGrpSpPr>
          <p:nvPr/>
        </p:nvGrpSpPr>
        <p:grpSpPr bwMode="auto">
          <a:xfrm>
            <a:off x="727075" y="3561293"/>
            <a:ext cx="7508875" cy="2230438"/>
            <a:chOff x="726905" y="3260379"/>
            <a:chExt cx="7508703" cy="1709742"/>
          </a:xfrm>
        </p:grpSpPr>
        <p:cxnSp>
          <p:nvCxnSpPr>
            <p:cNvPr id="5" name="Straight Connector 60"/>
            <p:cNvCxnSpPr>
              <a:cxnSpLocks noChangeShapeType="1"/>
            </p:cNvCxnSpPr>
            <p:nvPr/>
          </p:nvCxnSpPr>
          <p:spPr bwMode="auto">
            <a:xfrm rot="16200000" flipH="1">
              <a:off x="-127171" y="4114455"/>
              <a:ext cx="1709739" cy="1587"/>
            </a:xfrm>
            <a:prstGeom prst="line">
              <a:avLst/>
            </a:prstGeom>
            <a:noFill/>
            <a:ln w="12700" cap="rnd">
              <a:solidFill>
                <a:srgbClr val="929699"/>
              </a:solidFill>
              <a:prstDash val="dot"/>
              <a:round/>
              <a:headEnd/>
              <a:tailEnd/>
            </a:ln>
          </p:spPr>
        </p:cxnSp>
        <p:cxnSp>
          <p:nvCxnSpPr>
            <p:cNvPr id="6" name="Straight Connector 62"/>
            <p:cNvCxnSpPr>
              <a:cxnSpLocks noChangeShapeType="1"/>
            </p:cNvCxnSpPr>
            <p:nvPr/>
          </p:nvCxnSpPr>
          <p:spPr bwMode="auto">
            <a:xfrm rot="16200000" flipH="1">
              <a:off x="1121663" y="4114455"/>
              <a:ext cx="1709738" cy="1587"/>
            </a:xfrm>
            <a:prstGeom prst="line">
              <a:avLst/>
            </a:prstGeom>
            <a:noFill/>
            <a:ln w="12700" cap="rnd">
              <a:solidFill>
                <a:srgbClr val="929699"/>
              </a:solidFill>
              <a:prstDash val="dot"/>
              <a:round/>
              <a:headEnd/>
              <a:tailEnd/>
            </a:ln>
          </p:spPr>
        </p:cxnSp>
        <p:cxnSp>
          <p:nvCxnSpPr>
            <p:cNvPr id="7" name="Straight Connector 63"/>
            <p:cNvCxnSpPr>
              <a:cxnSpLocks noChangeShapeType="1"/>
            </p:cNvCxnSpPr>
            <p:nvPr/>
          </p:nvCxnSpPr>
          <p:spPr bwMode="auto">
            <a:xfrm rot="16200000" flipH="1">
              <a:off x="2377552" y="4114456"/>
              <a:ext cx="1709738" cy="1587"/>
            </a:xfrm>
            <a:prstGeom prst="line">
              <a:avLst/>
            </a:prstGeom>
            <a:noFill/>
            <a:ln w="12700" cap="rnd">
              <a:solidFill>
                <a:srgbClr val="929699"/>
              </a:solidFill>
              <a:prstDash val="dot"/>
              <a:round/>
              <a:headEnd/>
              <a:tailEnd/>
            </a:ln>
          </p:spPr>
        </p:cxnSp>
        <p:cxnSp>
          <p:nvCxnSpPr>
            <p:cNvPr id="8" name="Straight Connector 64"/>
            <p:cNvCxnSpPr>
              <a:cxnSpLocks noChangeShapeType="1"/>
            </p:cNvCxnSpPr>
            <p:nvPr/>
          </p:nvCxnSpPr>
          <p:spPr bwMode="auto">
            <a:xfrm rot="16200000" flipH="1">
              <a:off x="3626388" y="4114456"/>
              <a:ext cx="1709738" cy="1587"/>
            </a:xfrm>
            <a:prstGeom prst="line">
              <a:avLst/>
            </a:prstGeom>
            <a:noFill/>
            <a:ln w="12700" cap="rnd">
              <a:solidFill>
                <a:srgbClr val="929699"/>
              </a:solidFill>
              <a:prstDash val="dot"/>
              <a:round/>
              <a:headEnd/>
              <a:tailEnd/>
            </a:ln>
          </p:spPr>
        </p:cxnSp>
        <p:cxnSp>
          <p:nvCxnSpPr>
            <p:cNvPr id="9" name="Straight Connector 65"/>
            <p:cNvCxnSpPr>
              <a:cxnSpLocks noChangeShapeType="1"/>
            </p:cNvCxnSpPr>
            <p:nvPr/>
          </p:nvCxnSpPr>
          <p:spPr bwMode="auto">
            <a:xfrm rot="16200000" flipH="1">
              <a:off x="4875222" y="4114457"/>
              <a:ext cx="1709738" cy="1587"/>
            </a:xfrm>
            <a:prstGeom prst="line">
              <a:avLst/>
            </a:prstGeom>
            <a:noFill/>
            <a:ln w="12700" cap="rnd">
              <a:solidFill>
                <a:srgbClr val="929699"/>
              </a:solidFill>
              <a:prstDash val="dot"/>
              <a:round/>
              <a:headEnd/>
              <a:tailEnd/>
            </a:ln>
          </p:spPr>
        </p:cxnSp>
        <p:cxnSp>
          <p:nvCxnSpPr>
            <p:cNvPr id="10" name="Straight Connector 66"/>
            <p:cNvCxnSpPr>
              <a:cxnSpLocks noChangeShapeType="1"/>
            </p:cNvCxnSpPr>
            <p:nvPr/>
          </p:nvCxnSpPr>
          <p:spPr bwMode="auto">
            <a:xfrm rot="16200000" flipH="1">
              <a:off x="6131112" y="4114457"/>
              <a:ext cx="1709738" cy="1587"/>
            </a:xfrm>
            <a:prstGeom prst="line">
              <a:avLst/>
            </a:prstGeom>
            <a:noFill/>
            <a:ln w="12700" cap="rnd">
              <a:solidFill>
                <a:srgbClr val="929699"/>
              </a:solidFill>
              <a:prstDash val="dot"/>
              <a:round/>
              <a:headEnd/>
              <a:tailEnd/>
            </a:ln>
          </p:spPr>
        </p:cxnSp>
        <p:cxnSp>
          <p:nvCxnSpPr>
            <p:cNvPr id="11" name="Straight Connector 67"/>
            <p:cNvCxnSpPr>
              <a:cxnSpLocks noChangeShapeType="1"/>
            </p:cNvCxnSpPr>
            <p:nvPr/>
          </p:nvCxnSpPr>
          <p:spPr bwMode="auto">
            <a:xfrm rot="16200000" flipH="1">
              <a:off x="7379946" y="4114458"/>
              <a:ext cx="1709738" cy="1587"/>
            </a:xfrm>
            <a:prstGeom prst="line">
              <a:avLst/>
            </a:prstGeom>
            <a:noFill/>
            <a:ln w="12700" cap="rnd">
              <a:solidFill>
                <a:srgbClr val="929699"/>
              </a:solidFill>
              <a:prstDash val="dot"/>
              <a:round/>
              <a:headEnd/>
              <a:tailEnd/>
            </a:ln>
          </p:spPr>
        </p:cxnSp>
      </p:grpSp>
      <p:grpSp>
        <p:nvGrpSpPr>
          <p:cNvPr id="3" name="Group 76"/>
          <p:cNvGrpSpPr>
            <a:grpSpLocks/>
          </p:cNvGrpSpPr>
          <p:nvPr/>
        </p:nvGrpSpPr>
        <p:grpSpPr bwMode="auto">
          <a:xfrm>
            <a:off x="1347788" y="1345671"/>
            <a:ext cx="6267450" cy="1884362"/>
            <a:chOff x="1347793" y="1813988"/>
            <a:chExt cx="6266926" cy="1709743"/>
          </a:xfrm>
        </p:grpSpPr>
        <p:cxnSp>
          <p:nvCxnSpPr>
            <p:cNvPr id="13" name="Straight Connector 69"/>
            <p:cNvCxnSpPr>
              <a:cxnSpLocks noChangeShapeType="1"/>
            </p:cNvCxnSpPr>
            <p:nvPr/>
          </p:nvCxnSpPr>
          <p:spPr bwMode="auto">
            <a:xfrm rot="16200000" flipH="1">
              <a:off x="493718" y="2668063"/>
              <a:ext cx="1709738" cy="1587"/>
            </a:xfrm>
            <a:prstGeom prst="line">
              <a:avLst/>
            </a:prstGeom>
            <a:noFill/>
            <a:ln w="12700" cap="rnd">
              <a:solidFill>
                <a:srgbClr val="929699"/>
              </a:solidFill>
              <a:prstDash val="dot"/>
              <a:round/>
              <a:headEnd/>
              <a:tailEnd/>
            </a:ln>
          </p:spPr>
        </p:cxnSp>
        <p:cxnSp>
          <p:nvCxnSpPr>
            <p:cNvPr id="14" name="Straight Connector 70"/>
            <p:cNvCxnSpPr>
              <a:cxnSpLocks noChangeShapeType="1"/>
            </p:cNvCxnSpPr>
            <p:nvPr/>
          </p:nvCxnSpPr>
          <p:spPr bwMode="auto">
            <a:xfrm rot="16200000" flipH="1">
              <a:off x="1749608" y="2668064"/>
              <a:ext cx="1709738" cy="1587"/>
            </a:xfrm>
            <a:prstGeom prst="line">
              <a:avLst/>
            </a:prstGeom>
            <a:noFill/>
            <a:ln w="12700" cap="rnd">
              <a:solidFill>
                <a:srgbClr val="929699"/>
              </a:solidFill>
              <a:prstDash val="dot"/>
              <a:round/>
              <a:headEnd/>
              <a:tailEnd/>
            </a:ln>
          </p:spPr>
        </p:cxnSp>
        <p:cxnSp>
          <p:nvCxnSpPr>
            <p:cNvPr id="15" name="Straight Connector 71"/>
            <p:cNvCxnSpPr>
              <a:cxnSpLocks noChangeShapeType="1"/>
            </p:cNvCxnSpPr>
            <p:nvPr/>
          </p:nvCxnSpPr>
          <p:spPr bwMode="auto">
            <a:xfrm rot="16200000" flipH="1">
              <a:off x="3005497" y="2668065"/>
              <a:ext cx="1709738" cy="1587"/>
            </a:xfrm>
            <a:prstGeom prst="line">
              <a:avLst/>
            </a:prstGeom>
            <a:noFill/>
            <a:ln w="12700" cap="rnd">
              <a:solidFill>
                <a:srgbClr val="929699"/>
              </a:solidFill>
              <a:prstDash val="dot"/>
              <a:round/>
              <a:headEnd/>
              <a:tailEnd/>
            </a:ln>
          </p:spPr>
        </p:cxnSp>
        <p:cxnSp>
          <p:nvCxnSpPr>
            <p:cNvPr id="16" name="Straight Connector 72"/>
            <p:cNvCxnSpPr>
              <a:cxnSpLocks noChangeShapeType="1"/>
            </p:cNvCxnSpPr>
            <p:nvPr/>
          </p:nvCxnSpPr>
          <p:spPr bwMode="auto">
            <a:xfrm rot="16200000" flipH="1">
              <a:off x="4254333" y="2668066"/>
              <a:ext cx="1709738" cy="1587"/>
            </a:xfrm>
            <a:prstGeom prst="line">
              <a:avLst/>
            </a:prstGeom>
            <a:noFill/>
            <a:ln w="12700" cap="rnd">
              <a:solidFill>
                <a:srgbClr val="929699"/>
              </a:solidFill>
              <a:prstDash val="dot"/>
              <a:round/>
              <a:headEnd/>
              <a:tailEnd/>
            </a:ln>
          </p:spPr>
        </p:cxnSp>
        <p:cxnSp>
          <p:nvCxnSpPr>
            <p:cNvPr id="17" name="Straight Connector 73"/>
            <p:cNvCxnSpPr>
              <a:cxnSpLocks noChangeShapeType="1"/>
            </p:cNvCxnSpPr>
            <p:nvPr/>
          </p:nvCxnSpPr>
          <p:spPr bwMode="auto">
            <a:xfrm rot="16200000" flipH="1">
              <a:off x="5503167" y="2668067"/>
              <a:ext cx="1709738" cy="1587"/>
            </a:xfrm>
            <a:prstGeom prst="line">
              <a:avLst/>
            </a:prstGeom>
            <a:noFill/>
            <a:ln w="12700" cap="rnd">
              <a:solidFill>
                <a:srgbClr val="929699"/>
              </a:solidFill>
              <a:prstDash val="dot"/>
              <a:round/>
              <a:headEnd/>
              <a:tailEnd/>
            </a:ln>
          </p:spPr>
        </p:cxnSp>
        <p:cxnSp>
          <p:nvCxnSpPr>
            <p:cNvPr id="18" name="Straight Connector 74"/>
            <p:cNvCxnSpPr>
              <a:cxnSpLocks noChangeShapeType="1"/>
            </p:cNvCxnSpPr>
            <p:nvPr/>
          </p:nvCxnSpPr>
          <p:spPr bwMode="auto">
            <a:xfrm rot="16200000" flipH="1">
              <a:off x="6759057" y="2668068"/>
              <a:ext cx="1709738" cy="1587"/>
            </a:xfrm>
            <a:prstGeom prst="line">
              <a:avLst/>
            </a:prstGeom>
            <a:noFill/>
            <a:ln w="12700" cap="rnd">
              <a:solidFill>
                <a:srgbClr val="929699"/>
              </a:solidFill>
              <a:prstDash val="dot"/>
              <a:round/>
              <a:headEnd/>
              <a:tailEnd/>
            </a:ln>
          </p:spPr>
        </p:cxnSp>
      </p:grpSp>
      <p:sp>
        <p:nvSpPr>
          <p:cNvPr id="54" name="Content Placeholder 53"/>
          <p:cNvSpPr>
            <a:spLocks noGrp="1"/>
          </p:cNvSpPr>
          <p:nvPr>
            <p:ph sz="quarter" idx="10" hasCustomPrompt="1"/>
          </p:nvPr>
        </p:nvSpPr>
        <p:spPr>
          <a:xfrm>
            <a:off x="731838"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JAN</a:t>
            </a:r>
            <a:endParaRPr lang="en-US" dirty="0"/>
          </a:p>
        </p:txBody>
      </p:sp>
      <p:sp>
        <p:nvSpPr>
          <p:cNvPr id="55" name="Content Placeholder 53"/>
          <p:cNvSpPr>
            <a:spLocks noGrp="1"/>
          </p:cNvSpPr>
          <p:nvPr>
            <p:ph sz="quarter" idx="11" hasCustomPrompt="1"/>
          </p:nvPr>
        </p:nvSpPr>
        <p:spPr>
          <a:xfrm>
            <a:off x="1359140"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FEB</a:t>
            </a:r>
            <a:endParaRPr lang="en-US" dirty="0"/>
          </a:p>
        </p:txBody>
      </p:sp>
      <p:sp>
        <p:nvSpPr>
          <p:cNvPr id="56" name="Content Placeholder 53"/>
          <p:cNvSpPr>
            <a:spLocks noGrp="1"/>
          </p:cNvSpPr>
          <p:nvPr>
            <p:ph sz="quarter" idx="12" hasCustomPrompt="1"/>
          </p:nvPr>
        </p:nvSpPr>
        <p:spPr>
          <a:xfrm>
            <a:off x="1986442"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MAR</a:t>
            </a:r>
            <a:endParaRPr lang="en-US" dirty="0"/>
          </a:p>
        </p:txBody>
      </p:sp>
      <p:sp>
        <p:nvSpPr>
          <p:cNvPr id="57" name="Content Placeholder 53"/>
          <p:cNvSpPr>
            <a:spLocks noGrp="1"/>
          </p:cNvSpPr>
          <p:nvPr>
            <p:ph sz="quarter" idx="13" hasCustomPrompt="1"/>
          </p:nvPr>
        </p:nvSpPr>
        <p:spPr>
          <a:xfrm>
            <a:off x="2613744"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APR</a:t>
            </a:r>
            <a:endParaRPr lang="en-US" dirty="0"/>
          </a:p>
        </p:txBody>
      </p:sp>
      <p:sp>
        <p:nvSpPr>
          <p:cNvPr id="58" name="Content Placeholder 53"/>
          <p:cNvSpPr>
            <a:spLocks noGrp="1"/>
          </p:cNvSpPr>
          <p:nvPr>
            <p:ph sz="quarter" idx="14" hasCustomPrompt="1"/>
          </p:nvPr>
        </p:nvSpPr>
        <p:spPr>
          <a:xfrm>
            <a:off x="3241046"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MAY</a:t>
            </a:r>
            <a:endParaRPr lang="en-US" dirty="0"/>
          </a:p>
        </p:txBody>
      </p:sp>
      <p:sp>
        <p:nvSpPr>
          <p:cNvPr id="59" name="Content Placeholder 53"/>
          <p:cNvSpPr>
            <a:spLocks noGrp="1"/>
          </p:cNvSpPr>
          <p:nvPr>
            <p:ph sz="quarter" idx="15" hasCustomPrompt="1"/>
          </p:nvPr>
        </p:nvSpPr>
        <p:spPr>
          <a:xfrm>
            <a:off x="3868348"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JUN</a:t>
            </a:r>
            <a:endParaRPr lang="en-US" dirty="0"/>
          </a:p>
        </p:txBody>
      </p:sp>
      <p:sp>
        <p:nvSpPr>
          <p:cNvPr id="60" name="Content Placeholder 53"/>
          <p:cNvSpPr>
            <a:spLocks noGrp="1"/>
          </p:cNvSpPr>
          <p:nvPr>
            <p:ph sz="quarter" idx="16" hasCustomPrompt="1"/>
          </p:nvPr>
        </p:nvSpPr>
        <p:spPr>
          <a:xfrm>
            <a:off x="4495650"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JUL</a:t>
            </a:r>
            <a:endParaRPr lang="en-US" dirty="0"/>
          </a:p>
        </p:txBody>
      </p:sp>
      <p:sp>
        <p:nvSpPr>
          <p:cNvPr id="61" name="Content Placeholder 53"/>
          <p:cNvSpPr>
            <a:spLocks noGrp="1"/>
          </p:cNvSpPr>
          <p:nvPr>
            <p:ph sz="quarter" idx="17" hasCustomPrompt="1"/>
          </p:nvPr>
        </p:nvSpPr>
        <p:spPr>
          <a:xfrm>
            <a:off x="5122952"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AUG</a:t>
            </a:r>
            <a:endParaRPr lang="en-US" dirty="0"/>
          </a:p>
        </p:txBody>
      </p:sp>
      <p:sp>
        <p:nvSpPr>
          <p:cNvPr id="62" name="Content Placeholder 53"/>
          <p:cNvSpPr>
            <a:spLocks noGrp="1"/>
          </p:cNvSpPr>
          <p:nvPr>
            <p:ph sz="quarter" idx="18" hasCustomPrompt="1"/>
          </p:nvPr>
        </p:nvSpPr>
        <p:spPr>
          <a:xfrm>
            <a:off x="5750254"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SEP</a:t>
            </a:r>
            <a:endParaRPr lang="en-US" dirty="0"/>
          </a:p>
        </p:txBody>
      </p:sp>
      <p:sp>
        <p:nvSpPr>
          <p:cNvPr id="63" name="Content Placeholder 53"/>
          <p:cNvSpPr>
            <a:spLocks noGrp="1"/>
          </p:cNvSpPr>
          <p:nvPr>
            <p:ph sz="quarter" idx="19" hasCustomPrompt="1"/>
          </p:nvPr>
        </p:nvSpPr>
        <p:spPr>
          <a:xfrm>
            <a:off x="6377556"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OCT</a:t>
            </a:r>
            <a:endParaRPr lang="en-US" dirty="0"/>
          </a:p>
        </p:txBody>
      </p:sp>
      <p:sp>
        <p:nvSpPr>
          <p:cNvPr id="64" name="Content Placeholder 53"/>
          <p:cNvSpPr>
            <a:spLocks noGrp="1"/>
          </p:cNvSpPr>
          <p:nvPr>
            <p:ph sz="quarter" idx="20" hasCustomPrompt="1"/>
          </p:nvPr>
        </p:nvSpPr>
        <p:spPr>
          <a:xfrm>
            <a:off x="7004858" y="3231090"/>
            <a:ext cx="612648" cy="274320"/>
          </a:xfrm>
          <a:prstGeom prst="rect">
            <a:avLst/>
          </a:prstGeom>
          <a:solidFill>
            <a:srgbClr val="4D80BE"/>
          </a:solidFill>
          <a:ln w="12700">
            <a:solidFill>
              <a:schemeClr val="bg1"/>
            </a:solidFill>
          </a:ln>
        </p:spPr>
        <p:txBody>
          <a:bodyPr anchor="ctr"/>
          <a:lstStyle>
            <a:lvl1pPr algn="ctr">
              <a:buNone/>
              <a:defRPr sz="1200" b="1">
                <a:solidFill>
                  <a:schemeClr val="bg1"/>
                </a:solidFill>
              </a:defRPr>
            </a:lvl1pPr>
          </a:lstStyle>
          <a:p>
            <a:pPr lvl="0"/>
            <a:r>
              <a:rPr lang="en-US" dirty="0" smtClean="0"/>
              <a:t>NOV</a:t>
            </a:r>
            <a:endParaRPr lang="en-US" dirty="0"/>
          </a:p>
        </p:txBody>
      </p:sp>
      <p:sp>
        <p:nvSpPr>
          <p:cNvPr id="65" name="Content Placeholder 53"/>
          <p:cNvSpPr>
            <a:spLocks noGrp="1"/>
          </p:cNvSpPr>
          <p:nvPr>
            <p:ph sz="quarter" idx="21" hasCustomPrompt="1"/>
          </p:nvPr>
        </p:nvSpPr>
        <p:spPr>
          <a:xfrm>
            <a:off x="7632162" y="3231090"/>
            <a:ext cx="612648" cy="274320"/>
          </a:xfrm>
          <a:prstGeom prst="rect">
            <a:avLst/>
          </a:prstGeom>
          <a:solidFill>
            <a:srgbClr val="24265E"/>
          </a:solidFill>
          <a:ln w="12700">
            <a:solidFill>
              <a:schemeClr val="bg1"/>
            </a:solidFill>
          </a:ln>
        </p:spPr>
        <p:txBody>
          <a:bodyPr anchor="ctr"/>
          <a:lstStyle>
            <a:lvl1pPr algn="ctr">
              <a:buNone/>
              <a:defRPr sz="1200" b="1">
                <a:solidFill>
                  <a:schemeClr val="bg1"/>
                </a:solidFill>
              </a:defRPr>
            </a:lvl1pPr>
          </a:lstStyle>
          <a:p>
            <a:pPr lvl="0"/>
            <a:r>
              <a:rPr lang="en-US" dirty="0" smtClean="0"/>
              <a:t>DEC</a:t>
            </a:r>
            <a:endParaRPr lang="en-US" dirty="0"/>
          </a:p>
        </p:txBody>
      </p:sp>
      <p:sp>
        <p:nvSpPr>
          <p:cNvPr id="66" name="Content Placeholder 53"/>
          <p:cNvSpPr>
            <a:spLocks noGrp="1"/>
          </p:cNvSpPr>
          <p:nvPr>
            <p:ph sz="quarter" idx="22" hasCustomPrompt="1"/>
          </p:nvPr>
        </p:nvSpPr>
        <p:spPr>
          <a:xfrm>
            <a:off x="110723" y="3231090"/>
            <a:ext cx="612648" cy="274320"/>
          </a:xfrm>
          <a:prstGeom prst="rect">
            <a:avLst/>
          </a:prstGeom>
          <a:noFill/>
          <a:ln w="12700">
            <a:solidFill>
              <a:schemeClr val="bg1"/>
            </a:solidFill>
          </a:ln>
        </p:spPr>
        <p:txBody>
          <a:bodyPr anchor="ctr"/>
          <a:lstStyle>
            <a:lvl1pPr algn="ctr">
              <a:buNone/>
              <a:defRPr sz="1400" b="1">
                <a:solidFill>
                  <a:srgbClr val="24265E"/>
                </a:solidFill>
              </a:defRPr>
            </a:lvl1pPr>
          </a:lstStyle>
          <a:p>
            <a:pPr lvl="0"/>
            <a:r>
              <a:rPr lang="en-US" dirty="0" smtClean="0"/>
              <a:t>2012</a:t>
            </a:r>
            <a:endParaRPr lang="en-US" dirty="0"/>
          </a:p>
        </p:txBody>
      </p:sp>
      <p:sp>
        <p:nvSpPr>
          <p:cNvPr id="67" name="Content Placeholder 53"/>
          <p:cNvSpPr>
            <a:spLocks noGrp="1"/>
          </p:cNvSpPr>
          <p:nvPr>
            <p:ph sz="quarter" idx="23" hasCustomPrompt="1"/>
          </p:nvPr>
        </p:nvSpPr>
        <p:spPr>
          <a:xfrm>
            <a:off x="8251951" y="3231090"/>
            <a:ext cx="612648" cy="274320"/>
          </a:xfrm>
          <a:prstGeom prst="rect">
            <a:avLst/>
          </a:prstGeom>
          <a:noFill/>
          <a:ln w="12700">
            <a:solidFill>
              <a:schemeClr val="bg1"/>
            </a:solidFill>
          </a:ln>
        </p:spPr>
        <p:txBody>
          <a:bodyPr anchor="ctr"/>
          <a:lstStyle>
            <a:lvl1pPr algn="ctr">
              <a:buNone/>
              <a:defRPr sz="1400" b="1">
                <a:solidFill>
                  <a:srgbClr val="4D80BE"/>
                </a:solidFill>
              </a:defRPr>
            </a:lvl1pPr>
          </a:lstStyle>
          <a:p>
            <a:pPr lvl="0"/>
            <a:r>
              <a:rPr lang="en-US" dirty="0" smtClean="0"/>
              <a:t>2013</a:t>
            </a:r>
            <a:endParaRPr lang="en-US" dirty="0"/>
          </a:p>
        </p:txBody>
      </p:sp>
      <p:sp>
        <p:nvSpPr>
          <p:cNvPr id="83" name="Text Placeholder 81"/>
          <p:cNvSpPr>
            <a:spLocks noGrp="1"/>
          </p:cNvSpPr>
          <p:nvPr>
            <p:ph type="body" sz="quarter" idx="38" hasCustomPrompt="1"/>
          </p:nvPr>
        </p:nvSpPr>
        <p:spPr>
          <a:xfrm>
            <a:off x="1363662"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FEB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4" name="Text Placeholder 81"/>
          <p:cNvSpPr>
            <a:spLocks noGrp="1"/>
          </p:cNvSpPr>
          <p:nvPr>
            <p:ph type="body" sz="quarter" idx="39" hasCustomPrompt="1"/>
          </p:nvPr>
        </p:nvSpPr>
        <p:spPr>
          <a:xfrm>
            <a:off x="2613710"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None/>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APR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a:p>
            <a:pPr marL="171450" indent="-122238" defTabSz="708025">
              <a:spcBef>
                <a:spcPts val="25"/>
              </a:spcBef>
              <a:spcAft>
                <a:spcPts val="100"/>
              </a:spcAft>
              <a:buClr>
                <a:srgbClr val="4D4D4F"/>
              </a:buClr>
              <a:buFont typeface="Arial" pitchFamily="34" charset="0"/>
              <a:buChar char="•"/>
            </a:pPr>
            <a:endParaRPr lang="en-US" sz="800" dirty="0" smtClean="0">
              <a:solidFill>
                <a:srgbClr val="4D4D4F"/>
              </a:solidFill>
            </a:endParaRPr>
          </a:p>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16 APR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5" name="Text Placeholder 81"/>
          <p:cNvSpPr>
            <a:spLocks noGrp="1"/>
          </p:cNvSpPr>
          <p:nvPr>
            <p:ph type="body" sz="quarter" idx="40" hasCustomPrompt="1"/>
          </p:nvPr>
        </p:nvSpPr>
        <p:spPr>
          <a:xfrm>
            <a:off x="3863758"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JUNE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7" name="Text Placeholder 81"/>
          <p:cNvSpPr>
            <a:spLocks noGrp="1"/>
          </p:cNvSpPr>
          <p:nvPr>
            <p:ph type="body" sz="quarter" idx="42" hasCustomPrompt="1"/>
          </p:nvPr>
        </p:nvSpPr>
        <p:spPr>
          <a:xfrm>
            <a:off x="7613904"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DEC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8" name="Text Placeholder 81"/>
          <p:cNvSpPr>
            <a:spLocks noGrp="1"/>
          </p:cNvSpPr>
          <p:nvPr>
            <p:ph type="body" sz="quarter" idx="43" hasCustomPrompt="1"/>
          </p:nvPr>
        </p:nvSpPr>
        <p:spPr>
          <a:xfrm>
            <a:off x="6363854"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baseline="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OCT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89" name="Text Placeholder 81"/>
          <p:cNvSpPr>
            <a:spLocks noGrp="1"/>
          </p:cNvSpPr>
          <p:nvPr>
            <p:ph type="body" sz="quarter" idx="44" hasCustomPrompt="1"/>
          </p:nvPr>
        </p:nvSpPr>
        <p:spPr>
          <a:xfrm>
            <a:off x="740305"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JAN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Point 1</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0" name="Text Placeholder 81"/>
          <p:cNvSpPr>
            <a:spLocks noGrp="1"/>
          </p:cNvSpPr>
          <p:nvPr>
            <p:ph type="body" sz="quarter" idx="45" hasCustomPrompt="1"/>
          </p:nvPr>
        </p:nvSpPr>
        <p:spPr>
          <a:xfrm>
            <a:off x="1990353"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MAR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1" name="Text Placeholder 81"/>
          <p:cNvSpPr>
            <a:spLocks noGrp="1"/>
          </p:cNvSpPr>
          <p:nvPr>
            <p:ph type="body" sz="quarter" idx="46" hasCustomPrompt="1"/>
          </p:nvPr>
        </p:nvSpPr>
        <p:spPr>
          <a:xfrm>
            <a:off x="3240401"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MAY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a:p>
            <a:pPr marL="171450" indent="-122238" defTabSz="708025">
              <a:spcBef>
                <a:spcPts val="25"/>
              </a:spcBef>
              <a:spcAft>
                <a:spcPts val="100"/>
              </a:spcAft>
              <a:buClr>
                <a:srgbClr val="4D4D4F"/>
              </a:buClr>
              <a:buFont typeface="Arial" pitchFamily="34" charset="0"/>
              <a:buChar char="•"/>
            </a:pPr>
            <a:endParaRPr lang="en-US" sz="800" dirty="0" smtClean="0">
              <a:solidFill>
                <a:srgbClr val="4D4D4F"/>
              </a:solidFill>
            </a:endParaRPr>
          </a:p>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19 MAY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a:p>
            <a:pPr marL="171450" indent="-122238" defTabSz="708025">
              <a:spcBef>
                <a:spcPts val="25"/>
              </a:spcBef>
              <a:spcAft>
                <a:spcPts val="100"/>
              </a:spcAft>
              <a:buClr>
                <a:srgbClr val="4D4D4F"/>
              </a:buClr>
              <a:buFont typeface="Arial" pitchFamily="34" charset="0"/>
              <a:buChar char="•"/>
            </a:pPr>
            <a:endParaRPr lang="en-US" sz="800" dirty="0" smtClean="0">
              <a:solidFill>
                <a:srgbClr val="4D4D4F"/>
              </a:solidFill>
            </a:endParaRPr>
          </a:p>
        </p:txBody>
      </p:sp>
      <p:sp>
        <p:nvSpPr>
          <p:cNvPr id="92" name="Text Placeholder 81"/>
          <p:cNvSpPr>
            <a:spLocks noGrp="1"/>
          </p:cNvSpPr>
          <p:nvPr>
            <p:ph type="body" sz="quarter" idx="47" hasCustomPrompt="1"/>
          </p:nvPr>
        </p:nvSpPr>
        <p:spPr>
          <a:xfrm>
            <a:off x="4490449"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baseline="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JUL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3" name="Text Placeholder 81"/>
          <p:cNvSpPr>
            <a:spLocks noGrp="1"/>
          </p:cNvSpPr>
          <p:nvPr>
            <p:ph type="body" sz="quarter" idx="48" hasCustomPrompt="1"/>
          </p:nvPr>
        </p:nvSpPr>
        <p:spPr>
          <a:xfrm>
            <a:off x="6990547"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NOV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4" name="Text Placeholder 81"/>
          <p:cNvSpPr>
            <a:spLocks noGrp="1"/>
          </p:cNvSpPr>
          <p:nvPr>
            <p:ph type="body" sz="quarter" idx="49" hasCustomPrompt="1"/>
          </p:nvPr>
        </p:nvSpPr>
        <p:spPr>
          <a:xfrm>
            <a:off x="5740497" y="3623222"/>
            <a:ext cx="1225296" cy="1346200"/>
          </a:xfrm>
          <a:prstGeom prst="rect">
            <a:avLst/>
          </a:prstGeom>
        </p:spPr>
        <p:txBody>
          <a:bodyPr anchor="t"/>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SEP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95" name="Text Placeholder 81"/>
          <p:cNvSpPr>
            <a:spLocks noGrp="1"/>
          </p:cNvSpPr>
          <p:nvPr>
            <p:ph type="body" sz="quarter" idx="50" hasCustomPrompt="1"/>
          </p:nvPr>
        </p:nvSpPr>
        <p:spPr>
          <a:xfrm>
            <a:off x="5113806" y="1802889"/>
            <a:ext cx="1225296" cy="1346200"/>
          </a:xfrm>
          <a:prstGeom prst="rect">
            <a:avLst/>
          </a:prstGeom>
        </p:spPr>
        <p:txBody>
          <a:bodyPr anchor="b"/>
          <a:lstStyle>
            <a:lvl1pPr marL="171450" indent="-122238" defTabSz="708025">
              <a:spcBef>
                <a:spcPts val="25"/>
              </a:spcBef>
              <a:spcAft>
                <a:spcPts val="100"/>
              </a:spcAft>
              <a:buClr>
                <a:srgbClr val="4D4D4F"/>
              </a:buClr>
              <a:buFont typeface="Arial" pitchFamily="34" charset="0"/>
              <a:buChar char="•"/>
              <a:defRPr sz="800">
                <a:solidFill>
                  <a:srgbClr val="4D4D4F"/>
                </a:solidFill>
                <a:latin typeface="Calibri" pitchFamily="34" charset="0"/>
              </a:defRPr>
            </a:lvl1pPr>
          </a:lstStyle>
          <a:p>
            <a:pPr marL="171450" indent="-122238" defTabSz="708025">
              <a:spcBef>
                <a:spcPct val="15000"/>
              </a:spcBef>
              <a:spcAft>
                <a:spcPct val="15000"/>
              </a:spcAft>
              <a:buClr>
                <a:srgbClr val="4D4D4F"/>
              </a:buClr>
              <a:buFont typeface="Arial" pitchFamily="34" charset="0"/>
              <a:buChar char="•"/>
            </a:pPr>
            <a:r>
              <a:rPr lang="en-US" sz="800" b="1" dirty="0" smtClean="0">
                <a:solidFill>
                  <a:srgbClr val="4D80BE"/>
                </a:solidFill>
              </a:rPr>
              <a:t>6 JUNE 2012</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one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two</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three</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four</a:t>
            </a:r>
          </a:p>
          <a:p>
            <a:pPr marL="171450" indent="-122238" defTabSz="708025">
              <a:spcBef>
                <a:spcPts val="25"/>
              </a:spcBef>
              <a:spcAft>
                <a:spcPts val="100"/>
              </a:spcAft>
              <a:buClr>
                <a:srgbClr val="4D4D4F"/>
              </a:buClr>
              <a:buFont typeface="Arial" pitchFamily="34" charset="0"/>
              <a:buChar char="•"/>
            </a:pPr>
            <a:r>
              <a:rPr lang="en-US" sz="800" dirty="0" smtClean="0">
                <a:solidFill>
                  <a:srgbClr val="4D4D4F"/>
                </a:solidFill>
              </a:rPr>
              <a:t>Copy point five</a:t>
            </a:r>
          </a:p>
        </p:txBody>
      </p:sp>
      <p:sp>
        <p:nvSpPr>
          <p:cNvPr id="45"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cSld>
  <p:clrMapOvr>
    <a:masterClrMapping/>
  </p:clrMapOvr>
  <p:timing>
    <p:tnLst>
      <p:par>
        <p:cTn id="1" dur="indefinite" restart="never" nodeType="tmRoot"/>
      </p:par>
    </p:tnLst>
  </p:timing>
  <p:hf hdr="0" ftr="0" dt="0"/>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Two section text only 1">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7675" y="1220788"/>
            <a:ext cx="4068000" cy="493712"/>
          </a:xfrm>
          <a:prstGeom prst="rect">
            <a:avLst/>
          </a:prstGeom>
        </p:spPr>
        <p:txBody>
          <a:bodyPr anchor="ctr"/>
          <a:lstStyle>
            <a:lvl1pPr marL="0" indent="0">
              <a:buNone/>
              <a:defRPr sz="1500" b="0">
                <a:solidFill>
                  <a:srgbClr val="4D80BE"/>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7" name="Title 5"/>
          <p:cNvSpPr>
            <a:spLocks noGrp="1"/>
          </p:cNvSpPr>
          <p:nvPr>
            <p:ph type="title"/>
          </p:nvPr>
        </p:nvSpPr>
        <p:spPr>
          <a:xfrm>
            <a:off x="311151" y="2"/>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47675" y="1793875"/>
            <a:ext cx="4068000" cy="4375150"/>
          </a:xfrm>
          <a:prstGeom prst="rect">
            <a:avLst/>
          </a:prstGeom>
        </p:spPr>
        <p:txBody>
          <a:bodyPr/>
          <a:lstStyle>
            <a:lvl1pPr marL="129779" indent="-129779">
              <a:buFont typeface="Arial" pitchFamily="34" charset="0"/>
              <a:buChar char="•"/>
              <a:defRPr>
                <a:solidFill>
                  <a:srgbClr val="4D4D4F"/>
                </a:solidFill>
              </a:defRPr>
            </a:lvl1pPr>
            <a:lvl2pPr marL="338138" indent="-195263">
              <a:defRPr/>
            </a:lvl2pPr>
            <a:lvl3pPr marL="535781" indent="-171450">
              <a:defRPr/>
            </a:lvl3pPr>
            <a:lvl4pPr marL="740569" indent="-171450">
              <a:defRPr/>
            </a:lvl4pPr>
            <a:lvl5pPr marL="934641" indent="-17145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2"/>
          <p:cNvSpPr>
            <a:spLocks noGrp="1"/>
          </p:cNvSpPr>
          <p:nvPr>
            <p:ph type="body" idx="11"/>
          </p:nvPr>
        </p:nvSpPr>
        <p:spPr>
          <a:xfrm>
            <a:off x="4616491" y="1220788"/>
            <a:ext cx="4068000" cy="493712"/>
          </a:xfrm>
          <a:prstGeom prst="rect">
            <a:avLst/>
          </a:prstGeom>
        </p:spPr>
        <p:txBody>
          <a:bodyPr anchor="ctr"/>
          <a:lstStyle>
            <a:lvl1pPr marL="0" indent="0">
              <a:buNone/>
              <a:defRPr sz="1500" b="0">
                <a:solidFill>
                  <a:srgbClr val="4D80BE"/>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8"/>
          <p:cNvSpPr>
            <a:spLocks noGrp="1"/>
          </p:cNvSpPr>
          <p:nvPr>
            <p:ph type="body" sz="quarter" idx="12"/>
          </p:nvPr>
        </p:nvSpPr>
        <p:spPr>
          <a:xfrm>
            <a:off x="4628065" y="1795804"/>
            <a:ext cx="4068000" cy="4375150"/>
          </a:xfrm>
          <a:prstGeom prst="rect">
            <a:avLst/>
          </a:prstGeom>
        </p:spPr>
        <p:txBody>
          <a:bodyPr/>
          <a:lstStyle>
            <a:lvl1pPr marL="129779" indent="-129779">
              <a:buFont typeface="Arial" pitchFamily="34" charset="0"/>
              <a:buChar char="•"/>
              <a:defRPr>
                <a:solidFill>
                  <a:srgbClr val="4D4D4F"/>
                </a:solidFill>
              </a:defRPr>
            </a:lvl1pPr>
            <a:lvl2pPr marL="338138" indent="-195263">
              <a:defRPr/>
            </a:lvl2pPr>
            <a:lvl3pPr marL="535781" indent="-171450">
              <a:defRPr/>
            </a:lvl3pPr>
            <a:lvl4pPr marL="740569" indent="-171450">
              <a:defRPr/>
            </a:lvl4pPr>
            <a:lvl5pPr marL="934641" indent="-17145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pic>
        <p:nvPicPr>
          <p:cNvPr id="18"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2654207234"/>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Two section text only 2">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7675" y="1220788"/>
            <a:ext cx="4068000" cy="493712"/>
          </a:xfrm>
          <a:prstGeom prst="rect">
            <a:avLst/>
          </a:prstGeom>
        </p:spPr>
        <p:txBody>
          <a:bodyPr anchor="ctr"/>
          <a:lstStyle>
            <a:lvl1pPr marL="0" indent="0">
              <a:buNone/>
              <a:defRPr sz="1500" b="0">
                <a:solidFill>
                  <a:srgbClr val="4D80BE"/>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7" name="Title 5"/>
          <p:cNvSpPr>
            <a:spLocks noGrp="1"/>
          </p:cNvSpPr>
          <p:nvPr>
            <p:ph type="title"/>
          </p:nvPr>
        </p:nvSpPr>
        <p:spPr>
          <a:xfrm>
            <a:off x="311151" y="2"/>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47675" y="1793875"/>
            <a:ext cx="4068000" cy="4375150"/>
          </a:xfrm>
          <a:prstGeom prst="rect">
            <a:avLst/>
          </a:prstGeom>
        </p:spPr>
        <p:txBody>
          <a:bodyPr/>
          <a:lstStyle>
            <a:lvl1pPr marL="129779" indent="-129779">
              <a:buFont typeface="Arial" pitchFamily="34" charset="0"/>
              <a:buChar char="•"/>
              <a:defRPr>
                <a:solidFill>
                  <a:srgbClr val="4D4D4F"/>
                </a:solidFill>
              </a:defRPr>
            </a:lvl1pPr>
            <a:lvl2pPr marL="338138" indent="-195263">
              <a:defRPr/>
            </a:lvl2pPr>
            <a:lvl3pPr marL="535781" indent="-171450">
              <a:defRPr/>
            </a:lvl3pPr>
            <a:lvl4pPr marL="740569" indent="-171450">
              <a:defRPr/>
            </a:lvl4pPr>
            <a:lvl5pPr marL="934641" indent="-17145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2"/>
          <p:cNvSpPr>
            <a:spLocks noGrp="1"/>
          </p:cNvSpPr>
          <p:nvPr>
            <p:ph type="body" idx="11"/>
          </p:nvPr>
        </p:nvSpPr>
        <p:spPr>
          <a:xfrm>
            <a:off x="4616491" y="1220788"/>
            <a:ext cx="4068000" cy="493712"/>
          </a:xfrm>
          <a:prstGeom prst="rect">
            <a:avLst/>
          </a:prstGeom>
        </p:spPr>
        <p:txBody>
          <a:bodyPr anchor="ctr"/>
          <a:lstStyle>
            <a:lvl1pPr marL="0" indent="0">
              <a:buNone/>
              <a:defRPr sz="1500" b="0">
                <a:solidFill>
                  <a:srgbClr val="4D80BE"/>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8"/>
          <p:cNvSpPr>
            <a:spLocks noGrp="1"/>
          </p:cNvSpPr>
          <p:nvPr>
            <p:ph type="body" sz="quarter" idx="12"/>
          </p:nvPr>
        </p:nvSpPr>
        <p:spPr>
          <a:xfrm>
            <a:off x="4628065" y="1795804"/>
            <a:ext cx="4068000" cy="4375150"/>
          </a:xfrm>
          <a:prstGeom prst="rect">
            <a:avLst/>
          </a:prstGeom>
        </p:spPr>
        <p:txBody>
          <a:bodyPr/>
          <a:lstStyle>
            <a:lvl1pPr marL="129779" indent="-129779">
              <a:buFont typeface="Arial" pitchFamily="34" charset="0"/>
              <a:buChar char="•"/>
              <a:defRPr>
                <a:solidFill>
                  <a:srgbClr val="4D4D4F"/>
                </a:solidFill>
              </a:defRPr>
            </a:lvl1pPr>
            <a:lvl2pPr marL="338138" indent="-195263">
              <a:defRPr/>
            </a:lvl2pPr>
            <a:lvl3pPr marL="535781" indent="-171450">
              <a:defRPr/>
            </a:lvl3pPr>
            <a:lvl4pPr marL="740569" indent="-171450">
              <a:defRPr/>
            </a:lvl4pPr>
            <a:lvl5pPr marL="934641" indent="-17145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1689972392"/>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Free content 1">
    <p:spTree>
      <p:nvGrpSpPr>
        <p:cNvPr id="1" name=""/>
        <p:cNvGrpSpPr/>
        <p:nvPr/>
      </p:nvGrpSpPr>
      <p:grpSpPr>
        <a:xfrm>
          <a:off x="0" y="0"/>
          <a:ext cx="0" cy="0"/>
          <a:chOff x="0" y="0"/>
          <a:chExt cx="0" cy="0"/>
        </a:xfrm>
      </p:grpSpPr>
      <p:sp>
        <p:nvSpPr>
          <p:cNvPr id="9" name="Title 5"/>
          <p:cNvSpPr>
            <a:spLocks noGrp="1"/>
          </p:cNvSpPr>
          <p:nvPr>
            <p:ph type="title"/>
          </p:nvPr>
        </p:nvSpPr>
        <p:spPr>
          <a:xfrm>
            <a:off x="311151" y="2"/>
            <a:ext cx="8375650" cy="811213"/>
          </a:xfrm>
          <a:prstGeom prst="rect">
            <a:avLst/>
          </a:prstGeom>
        </p:spPr>
        <p:txBody>
          <a:bodyPr anchor="ctr"/>
          <a:lstStyle>
            <a:lvl1pPr>
              <a:defRPr sz="2400" b="1"/>
            </a:lvl1pPr>
          </a:lstStyle>
          <a:p>
            <a:r>
              <a:rPr lang="en-US" smtClean="0"/>
              <a:t>Click to edit Master title style</a:t>
            </a:r>
            <a:endParaRPr lang="en-US" dirty="0"/>
          </a:p>
        </p:txBody>
      </p:sp>
      <p:pic>
        <p:nvPicPr>
          <p:cNvPr id="12"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264651477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Free content 2">
    <p:spTree>
      <p:nvGrpSpPr>
        <p:cNvPr id="1" name=""/>
        <p:cNvGrpSpPr/>
        <p:nvPr/>
      </p:nvGrpSpPr>
      <p:grpSpPr>
        <a:xfrm>
          <a:off x="0" y="0"/>
          <a:ext cx="0" cy="0"/>
          <a:chOff x="0" y="0"/>
          <a:chExt cx="0" cy="0"/>
        </a:xfrm>
      </p:grpSpPr>
      <p:sp>
        <p:nvSpPr>
          <p:cNvPr id="3" name="Title 5"/>
          <p:cNvSpPr>
            <a:spLocks noGrp="1"/>
          </p:cNvSpPr>
          <p:nvPr>
            <p:ph type="title"/>
          </p:nvPr>
        </p:nvSpPr>
        <p:spPr>
          <a:xfrm>
            <a:off x="311151" y="2"/>
            <a:ext cx="8375650" cy="811213"/>
          </a:xfrm>
          <a:prstGeom prst="rect">
            <a:avLst/>
          </a:prstGeom>
        </p:spPr>
        <p:txBody>
          <a:bodyPr anchor="ctr"/>
          <a:lstStyle>
            <a:lvl1pPr>
              <a:defRPr sz="2400" b="1"/>
            </a:lvl1pPr>
          </a:lstStyle>
          <a:p>
            <a:r>
              <a:rPr lang="en-US" smtClean="0"/>
              <a:t>Click to edit Master title style</a:t>
            </a:r>
            <a:endParaRPr lang="en-US" dirty="0"/>
          </a:p>
        </p:txBody>
      </p:sp>
    </p:spTree>
    <p:extLst>
      <p:ext uri="{BB962C8B-B14F-4D97-AF65-F5344CB8AC3E}">
        <p14:creationId xmlns:p14="http://schemas.microsoft.com/office/powerpoint/2010/main" val="3902962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Cover">
    <p:spTree>
      <p:nvGrpSpPr>
        <p:cNvPr id="1" name=""/>
        <p:cNvGrpSpPr/>
        <p:nvPr/>
      </p:nvGrpSpPr>
      <p:grpSpPr>
        <a:xfrm>
          <a:off x="0" y="0"/>
          <a:ext cx="0" cy="0"/>
          <a:chOff x="0" y="0"/>
          <a:chExt cx="0" cy="0"/>
        </a:xfrm>
      </p:grpSpPr>
      <p:grpSp>
        <p:nvGrpSpPr>
          <p:cNvPr id="2" name="Group 19"/>
          <p:cNvGrpSpPr/>
          <p:nvPr/>
        </p:nvGrpSpPr>
        <p:grpSpPr>
          <a:xfrm>
            <a:off x="0" y="843621"/>
            <a:ext cx="9144000" cy="3489278"/>
            <a:chOff x="-1" y="936218"/>
            <a:chExt cx="9144000" cy="3489278"/>
          </a:xfrm>
        </p:grpSpPr>
        <p:pic>
          <p:nvPicPr>
            <p:cNvPr id="21" name="Picture 20" descr="Fotolia_49844502_lowres.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978016"/>
              <a:ext cx="9143999" cy="3447480"/>
            </a:xfrm>
            <a:prstGeom prst="rect">
              <a:avLst/>
            </a:prstGeom>
          </p:spPr>
        </p:pic>
        <p:pic>
          <p:nvPicPr>
            <p:cNvPr id="22" name="Picture 21" descr="cube-transparent.png"/>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 y="936218"/>
              <a:ext cx="2236389" cy="2135172"/>
            </a:xfrm>
            <a:prstGeom prst="rect">
              <a:avLst/>
            </a:prstGeom>
          </p:spPr>
        </p:pic>
      </p:grpSp>
      <p:sp>
        <p:nvSpPr>
          <p:cNvPr id="12" name="Rectangle 11"/>
          <p:cNvSpPr/>
          <p:nvPr/>
        </p:nvSpPr>
        <p:spPr bwMode="auto">
          <a:xfrm>
            <a:off x="0" y="6289964"/>
            <a:ext cx="9144000" cy="5680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pic>
        <p:nvPicPr>
          <p:cNvPr id="16" name="Picture 15" descr="blue bar.tif"/>
          <p:cNvPicPr>
            <a:picLocks noChangeAspect="1"/>
          </p:cNvPicPr>
          <p:nvPr/>
        </p:nvPicPr>
        <p:blipFill>
          <a:blip r:embed="rId4" cstate="print"/>
          <a:srcRect/>
          <a:stretch>
            <a:fillRect/>
          </a:stretch>
        </p:blipFill>
        <p:spPr>
          <a:xfrm>
            <a:off x="0" y="6674097"/>
            <a:ext cx="9144000" cy="183903"/>
          </a:xfrm>
          <a:prstGeom prst="rect">
            <a:avLst/>
          </a:prstGeom>
        </p:spPr>
      </p:pic>
      <p:sp>
        <p:nvSpPr>
          <p:cNvPr id="14" name="Rectangle 13"/>
          <p:cNvSpPr/>
          <p:nvPr/>
        </p:nvSpPr>
        <p:spPr>
          <a:xfrm>
            <a:off x="0" y="0"/>
            <a:ext cx="9144000" cy="8466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endParaRPr>
          </a:p>
        </p:txBody>
      </p:sp>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4926" y="6011129"/>
            <a:ext cx="2003117" cy="520810"/>
          </a:xfrm>
          <a:prstGeom prst="rect">
            <a:avLst/>
          </a:prstGeom>
        </p:spPr>
      </p:pic>
      <p:sp>
        <p:nvSpPr>
          <p:cNvPr id="26" name="Title 16"/>
          <p:cNvSpPr>
            <a:spLocks noGrp="1"/>
          </p:cNvSpPr>
          <p:nvPr>
            <p:ph type="ctrTitle" hasCustomPrompt="1"/>
          </p:nvPr>
        </p:nvSpPr>
        <p:spPr>
          <a:xfrm>
            <a:off x="549275" y="4425496"/>
            <a:ext cx="7908925" cy="387500"/>
          </a:xfrm>
          <a:prstGeom prst="rect">
            <a:avLst/>
          </a:prstGeom>
        </p:spPr>
        <p:txBody>
          <a:bodyPr>
            <a:noAutofit/>
          </a:bodyPr>
          <a:lstStyle>
            <a:lvl1pPr>
              <a:defRPr sz="2000">
                <a:solidFill>
                  <a:schemeClr val="tx1"/>
                </a:solidFill>
                <a:latin typeface="+mj-lt"/>
              </a:defRPr>
            </a:lvl1pPr>
          </a:lstStyle>
          <a:p>
            <a:r>
              <a:rPr lang="en-US" dirty="0" smtClean="0"/>
              <a:t>Only use sentence case</a:t>
            </a:r>
            <a:endParaRPr lang="en-US" dirty="0"/>
          </a:p>
        </p:txBody>
      </p:sp>
      <p:sp>
        <p:nvSpPr>
          <p:cNvPr id="27" name="Subtitle 17"/>
          <p:cNvSpPr>
            <a:spLocks noGrp="1"/>
          </p:cNvSpPr>
          <p:nvPr>
            <p:ph type="subTitle" idx="1" hasCustomPrompt="1"/>
          </p:nvPr>
        </p:nvSpPr>
        <p:spPr>
          <a:xfrm>
            <a:off x="549274" y="4832045"/>
            <a:ext cx="7908925" cy="264057"/>
          </a:xfrm>
          <a:prstGeom prst="rect">
            <a:avLst/>
          </a:prstGeom>
        </p:spPr>
        <p:txBody>
          <a:bodyPr anchor="ctr"/>
          <a:lstStyle>
            <a:lvl1pPr>
              <a:buNone/>
              <a:defRPr sz="1600">
                <a:solidFill>
                  <a:schemeClr val="tx1"/>
                </a:solidFill>
                <a:latin typeface="+mj-lt"/>
              </a:defRPr>
            </a:lvl1pPr>
          </a:lstStyle>
          <a:p>
            <a:r>
              <a:rPr lang="en-US" dirty="0" smtClean="0"/>
              <a:t>Only use sentence case</a:t>
            </a:r>
            <a:endParaRPr lang="en-US" dirty="0"/>
          </a:p>
        </p:txBody>
      </p:sp>
      <p:sp>
        <p:nvSpPr>
          <p:cNvPr id="28" name="Text Placeholder 18"/>
          <p:cNvSpPr>
            <a:spLocks noGrp="1"/>
          </p:cNvSpPr>
          <p:nvPr>
            <p:ph type="body" sz="quarter" idx="10" hasCustomPrompt="1"/>
          </p:nvPr>
        </p:nvSpPr>
        <p:spPr>
          <a:xfrm>
            <a:off x="5314949" y="5387220"/>
            <a:ext cx="2382837" cy="617925"/>
          </a:xfrm>
          <a:prstGeom prst="rect">
            <a:avLst/>
          </a:prstGeom>
        </p:spPr>
        <p:txBody>
          <a:bodyPr/>
          <a:lstStyle>
            <a:lvl1pPr marL="0" indent="0">
              <a:buNone/>
              <a:defRPr sz="1400">
                <a:solidFill>
                  <a:schemeClr val="tx1"/>
                </a:solidFill>
                <a:latin typeface="+mj-lt"/>
              </a:defRPr>
            </a:lvl1pPr>
          </a:lstStyle>
          <a:p>
            <a:r>
              <a:rPr lang="en-US" dirty="0" smtClean="0">
                <a:latin typeface="+mj-lt"/>
              </a:rPr>
              <a:t>Presenter’s name</a:t>
            </a:r>
            <a:br>
              <a:rPr lang="en-US" dirty="0" smtClean="0">
                <a:latin typeface="+mj-lt"/>
              </a:rPr>
            </a:br>
            <a:r>
              <a:rPr lang="en-US" dirty="0" smtClean="0">
                <a:latin typeface="+mj-lt"/>
              </a:rPr>
              <a:t>Designation</a:t>
            </a:r>
            <a:endParaRPr lang="en-US" dirty="0">
              <a:latin typeface="+mj-lt"/>
            </a:endParaRPr>
          </a:p>
        </p:txBody>
      </p:sp>
      <p:sp>
        <p:nvSpPr>
          <p:cNvPr id="29" name="Text Placeholder 19"/>
          <p:cNvSpPr>
            <a:spLocks noGrp="1"/>
          </p:cNvSpPr>
          <p:nvPr>
            <p:ph type="body" sz="quarter" idx="11" hasCustomPrompt="1"/>
          </p:nvPr>
        </p:nvSpPr>
        <p:spPr>
          <a:xfrm>
            <a:off x="2932112" y="5387220"/>
            <a:ext cx="2382837" cy="617925"/>
          </a:xfrm>
          <a:prstGeom prst="rect">
            <a:avLst/>
          </a:prstGeom>
        </p:spPr>
        <p:txBody>
          <a:bodyPr/>
          <a:lstStyle>
            <a:lvl1pPr marL="0" indent="0">
              <a:buNone/>
              <a:defRPr sz="1400" baseline="0">
                <a:solidFill>
                  <a:schemeClr val="tx1"/>
                </a:solidFill>
                <a:latin typeface="+mj-lt"/>
              </a:defRPr>
            </a:lvl1pPr>
          </a:lstStyle>
          <a:p>
            <a:r>
              <a:rPr lang="en-US" dirty="0" smtClean="0">
                <a:latin typeface="+mj-lt"/>
              </a:rPr>
              <a:t>Presenter’s name</a:t>
            </a:r>
            <a:br>
              <a:rPr lang="en-US" dirty="0" smtClean="0">
                <a:latin typeface="+mj-lt"/>
              </a:rPr>
            </a:br>
            <a:r>
              <a:rPr lang="en-US" dirty="0" smtClean="0">
                <a:latin typeface="+mj-lt"/>
              </a:rPr>
              <a:t>Designation</a:t>
            </a:r>
            <a:endParaRPr lang="en-US" dirty="0">
              <a:latin typeface="+mj-lt"/>
            </a:endParaRPr>
          </a:p>
        </p:txBody>
      </p:sp>
      <p:sp>
        <p:nvSpPr>
          <p:cNvPr id="30" name="Text Placeholder 20"/>
          <p:cNvSpPr>
            <a:spLocks noGrp="1"/>
          </p:cNvSpPr>
          <p:nvPr>
            <p:ph type="body" sz="quarter" idx="12" hasCustomPrompt="1"/>
          </p:nvPr>
        </p:nvSpPr>
        <p:spPr>
          <a:xfrm>
            <a:off x="549275" y="5387220"/>
            <a:ext cx="2382837" cy="617925"/>
          </a:xfrm>
          <a:prstGeom prst="rect">
            <a:avLst/>
          </a:prstGeom>
        </p:spPr>
        <p:txBody>
          <a:bodyPr/>
          <a:lstStyle>
            <a:lvl1pPr marL="0" indent="0">
              <a:buNone/>
              <a:defRPr sz="1400" baseline="0">
                <a:solidFill>
                  <a:schemeClr val="tx1"/>
                </a:solidFill>
                <a:latin typeface="+mj-lt"/>
              </a:defRPr>
            </a:lvl1pPr>
          </a:lstStyle>
          <a:p>
            <a:r>
              <a:rPr lang="en-US" dirty="0" smtClean="0">
                <a:latin typeface="+mj-lt"/>
              </a:rPr>
              <a:t>Presenter’s name</a:t>
            </a:r>
            <a:br>
              <a:rPr lang="en-US" dirty="0" smtClean="0">
                <a:latin typeface="+mj-lt"/>
              </a:rPr>
            </a:br>
            <a:r>
              <a:rPr lang="en-US" dirty="0" smtClean="0">
                <a:latin typeface="+mj-lt"/>
              </a:rPr>
              <a:t>Designation</a:t>
            </a:r>
            <a:endParaRPr lang="en-US" dirty="0">
              <a:latin typeface="+mj-lt"/>
            </a:endParaRPr>
          </a:p>
        </p:txBody>
      </p:sp>
      <p:sp>
        <p:nvSpPr>
          <p:cNvPr id="32" name="Text Placeholder 31"/>
          <p:cNvSpPr>
            <a:spLocks noGrp="1"/>
          </p:cNvSpPr>
          <p:nvPr>
            <p:ph type="body" sz="quarter" idx="13" hasCustomPrompt="1"/>
          </p:nvPr>
        </p:nvSpPr>
        <p:spPr>
          <a:xfrm>
            <a:off x="549275" y="5096102"/>
            <a:ext cx="7908925" cy="280987"/>
          </a:xfrm>
          <a:prstGeom prst="rect">
            <a:avLst/>
          </a:prstGeom>
        </p:spPr>
        <p:txBody>
          <a:bodyPr anchor="ctr"/>
          <a:lstStyle>
            <a:lvl1pPr>
              <a:buNone/>
              <a:defRPr sz="1600">
                <a:solidFill>
                  <a:schemeClr val="tx1"/>
                </a:solidFill>
              </a:defRPr>
            </a:lvl1pPr>
          </a:lstStyle>
          <a:p>
            <a:pPr lvl="0"/>
            <a:r>
              <a:rPr lang="en-US" dirty="0" smtClean="0"/>
              <a:t>Date</a:t>
            </a:r>
            <a:endParaRPr lang="en-US" dirty="0"/>
          </a:p>
        </p:txBody>
      </p:sp>
      <p:sp>
        <p:nvSpPr>
          <p:cNvPr id="18" name="Rectangle 17"/>
          <p:cNvSpPr/>
          <p:nvPr/>
        </p:nvSpPr>
        <p:spPr>
          <a:xfrm>
            <a:off x="431561" y="6668855"/>
            <a:ext cx="4065135" cy="200055"/>
          </a:xfrm>
          <a:prstGeom prst="rect">
            <a:avLst/>
          </a:prstGeom>
        </p:spPr>
        <p:txBody>
          <a:bodyPr wrap="square">
            <a:spAutoFit/>
          </a:bodyPr>
          <a:lstStyle/>
          <a:p>
            <a:pPr algn="l"/>
            <a:r>
              <a:rPr lang="en-US" sz="700" dirty="0" smtClean="0">
                <a:solidFill>
                  <a:prstClr val="white"/>
                </a:solidFill>
                <a:latin typeface="Calibri"/>
              </a:rPr>
              <a:t>© 2015 Quintiq. All rights reserved. </a:t>
            </a:r>
            <a:r>
              <a:rPr lang="en-US" sz="700" dirty="0" err="1" smtClean="0">
                <a:solidFill>
                  <a:prstClr val="white"/>
                </a:solidFill>
                <a:latin typeface="Calibri"/>
              </a:rPr>
              <a:t>Quintiq</a:t>
            </a:r>
            <a:r>
              <a:rPr lang="en-US" sz="700" dirty="0" smtClean="0">
                <a:solidFill>
                  <a:prstClr val="white"/>
                </a:solidFill>
                <a:latin typeface="Calibri"/>
              </a:rPr>
              <a:t> is a registered mark of </a:t>
            </a:r>
            <a:r>
              <a:rPr lang="en-US" sz="700" dirty="0" err="1" smtClean="0">
                <a:solidFill>
                  <a:prstClr val="white"/>
                </a:solidFill>
                <a:latin typeface="Calibri"/>
              </a:rPr>
              <a:t>Quintiq</a:t>
            </a:r>
            <a:r>
              <a:rPr lang="en-US" sz="700" dirty="0" smtClean="0">
                <a:solidFill>
                  <a:prstClr val="white"/>
                </a:solidFill>
                <a:latin typeface="Calibri"/>
              </a:rPr>
              <a:t> Holding B.V.</a:t>
            </a:r>
            <a:endParaRPr lang="en-US" sz="700" dirty="0">
              <a:solidFill>
                <a:prstClr val="white"/>
              </a:solidFill>
              <a:latin typeface="Calibri"/>
            </a:endParaRPr>
          </a:p>
        </p:txBody>
      </p:sp>
    </p:spTree>
  </p:cSld>
  <p:clrMapOvr>
    <a:masterClrMapping/>
  </p:clrMapOvr>
  <p:timing>
    <p:tnLst>
      <p:par>
        <p:cTn id="1" dur="indefinite" restart="never" nodeType="tmRoot"/>
      </p:par>
    </p:tnLst>
  </p:timing>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able or chart with comments 1">
    <p:spTree>
      <p:nvGrpSpPr>
        <p:cNvPr id="1" name=""/>
        <p:cNvGrpSpPr/>
        <p:nvPr/>
      </p:nvGrpSpPr>
      <p:grpSpPr>
        <a:xfrm>
          <a:off x="0" y="0"/>
          <a:ext cx="0" cy="0"/>
          <a:chOff x="0" y="0"/>
          <a:chExt cx="0" cy="0"/>
        </a:xfrm>
      </p:grpSpPr>
      <p:sp>
        <p:nvSpPr>
          <p:cNvPr id="20" name="Text Placeholder 18"/>
          <p:cNvSpPr>
            <a:spLocks noGrp="1"/>
          </p:cNvSpPr>
          <p:nvPr>
            <p:ph type="body" sz="quarter" idx="15" hasCustomPrompt="1"/>
          </p:nvPr>
        </p:nvSpPr>
        <p:spPr>
          <a:xfrm>
            <a:off x="6235379" y="2118288"/>
            <a:ext cx="2543175" cy="3105150"/>
          </a:xfrm>
          <a:prstGeom prst="rect">
            <a:avLst/>
          </a:prstGeom>
        </p:spPr>
        <p:txBody>
          <a:bodyPr/>
          <a:lstStyle>
            <a:lvl1pPr marL="173038" indent="-173038">
              <a:buFont typeface="Arial"/>
              <a:buChar char="•"/>
              <a:defRPr sz="1200">
                <a:solidFill>
                  <a:srgbClr val="4D4D4F"/>
                </a:solidFill>
              </a:defRPr>
            </a:lvl1pPr>
          </a:lstStyle>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smtClean="0">
                <a:solidFill>
                  <a:srgbClr val="4D4D4F"/>
                </a:solidFill>
                <a:latin typeface="Calibri" charset="0"/>
                <a:ea typeface="ＭＳ Ｐゴシック" charset="0"/>
                <a:cs typeface="ＭＳ Ｐゴシック" charset="0"/>
              </a:rPr>
              <a:t>Nam quam </a:t>
            </a:r>
            <a:r>
              <a:rPr lang="en-US" altLang="zh-CN" sz="1400" b="1" dirty="0" err="1" smtClean="0">
                <a:solidFill>
                  <a:srgbClr val="4D4D4F"/>
                </a:solidFill>
                <a:latin typeface="Calibri" charset="0"/>
                <a:ea typeface="ＭＳ Ｐゴシック" charset="0"/>
                <a:cs typeface="ＭＳ Ｐゴシック" charset="0"/>
              </a:rPr>
              <a:t>nunc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Blandit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luctus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pulvinar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hendrerit</a:t>
            </a:r>
            <a:r>
              <a:rPr lang="en-US" altLang="zh-CN" sz="1400" dirty="0" smtClean="0">
                <a:solidFill>
                  <a:srgbClr val="4D4D4F"/>
                </a:solidFill>
                <a:latin typeface="Calibri" charset="0"/>
                <a:ea typeface="ＭＳ Ｐゴシック" charset="0"/>
                <a:cs typeface="ＭＳ Ｐゴシック" charset="0"/>
              </a:rPr>
              <a:t> id, </a:t>
            </a:r>
            <a:r>
              <a:rPr lang="en-US" altLang="zh-CN" sz="1400" dirty="0" err="1" smtClean="0">
                <a:solidFill>
                  <a:srgbClr val="4D4D4F"/>
                </a:solidFill>
                <a:latin typeface="Calibri" charset="0"/>
                <a:ea typeface="ＭＳ Ｐゴシック" charset="0"/>
                <a:cs typeface="ＭＳ Ｐゴシック" charset="0"/>
              </a:rPr>
              <a:t>lorem</a:t>
            </a:r>
            <a:r>
              <a:rPr lang="en-US" altLang="zh-CN" sz="1400" dirty="0" smtClean="0">
                <a:solidFill>
                  <a:srgbClr val="4D4D4F"/>
                </a:solidFill>
                <a:latin typeface="Calibri" charset="0"/>
                <a:ea typeface="ＭＳ Ｐゴシック" charset="0"/>
                <a:cs typeface="ＭＳ Ｐゴシック" charset="0"/>
              </a:rPr>
              <a:t>. Maecenas </a:t>
            </a:r>
            <a:r>
              <a:rPr lang="en-US" altLang="zh-CN" sz="1400" dirty="0" err="1" smtClean="0">
                <a:solidFill>
                  <a:srgbClr val="4D4D4F"/>
                </a:solidFill>
                <a:latin typeface="Calibri" charset="0"/>
                <a:ea typeface="ＭＳ Ｐゴシック" charset="0"/>
                <a:cs typeface="ＭＳ Ｐゴシック" charset="0"/>
              </a:rPr>
              <a:t>nec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odio</a:t>
            </a:r>
            <a:r>
              <a:rPr lang="en-US" altLang="zh-CN" sz="1400" dirty="0" smtClean="0">
                <a:solidFill>
                  <a:srgbClr val="4D4D4F"/>
                </a:solidFill>
                <a:latin typeface="Calibri" charset="0"/>
                <a:ea typeface="ＭＳ Ｐゴシック" charset="0"/>
                <a:cs typeface="ＭＳ Ｐゴシック" charset="0"/>
              </a:rPr>
              <a:t> et ante </a:t>
            </a:r>
            <a:r>
              <a:rPr lang="en-US" altLang="zh-CN" sz="1400" dirty="0" err="1" smtClean="0">
                <a:solidFill>
                  <a:srgbClr val="4D4D4F"/>
                </a:solidFill>
                <a:latin typeface="Calibri" charset="0"/>
                <a:ea typeface="ＭＳ Ｐゴシック" charset="0"/>
                <a:cs typeface="ＭＳ Ｐゴシック" charset="0"/>
              </a:rPr>
              <a:t>tincidunt</a:t>
            </a:r>
            <a:r>
              <a:rPr lang="en-US" altLang="zh-CN" sz="1400" dirty="0" smtClean="0">
                <a:solidFill>
                  <a:srgbClr val="4D4D4F"/>
                </a:solidFill>
                <a:latin typeface="Calibri" charset="0"/>
                <a:ea typeface="ＭＳ Ｐゴシック" charset="0"/>
                <a:cs typeface="ＭＳ Ｐゴシック" charset="0"/>
              </a:rPr>
              <a:t> tempus. </a:t>
            </a:r>
            <a:r>
              <a:rPr lang="en-US" altLang="zh-CN" sz="1400" dirty="0" err="1" smtClean="0">
                <a:solidFill>
                  <a:srgbClr val="4D4D4F"/>
                </a:solidFill>
                <a:latin typeface="Calibri" charset="0"/>
                <a:ea typeface="ＭＳ Ｐゴシック" charset="0"/>
                <a:cs typeface="ＭＳ Ｐゴシック" charset="0"/>
              </a:rPr>
              <a:t>Donec</a:t>
            </a:r>
            <a:r>
              <a:rPr lang="en-US" altLang="zh-CN" sz="1400" dirty="0" smtClean="0">
                <a:solidFill>
                  <a:srgbClr val="4D4D4F"/>
                </a:solidFill>
                <a:latin typeface="Calibri" charset="0"/>
                <a:ea typeface="ＭＳ Ｐゴシック" charset="0"/>
                <a:cs typeface="ＭＳ Ｐゴシック" charset="0"/>
              </a:rPr>
              <a:t> vitae </a:t>
            </a:r>
            <a:r>
              <a:rPr lang="en-US" altLang="zh-CN" sz="1400" dirty="0" err="1" smtClean="0">
                <a:solidFill>
                  <a:srgbClr val="4D4D4F"/>
                </a:solidFill>
                <a:latin typeface="Calibri" charset="0"/>
                <a:ea typeface="ＭＳ Ｐゴシック" charset="0"/>
                <a:cs typeface="ＭＳ Ｐゴシック" charset="0"/>
              </a:rPr>
              <a:t>sapien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venenatis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faucibus</a:t>
            </a:r>
            <a:r>
              <a:rPr lang="en-US" altLang="zh-CN" sz="1400" dirty="0" smtClean="0">
                <a:solidFill>
                  <a:srgbClr val="4D4D4F"/>
                </a:solidFill>
                <a:latin typeface="Calibri" charset="0"/>
                <a:ea typeface="ＭＳ Ｐゴシック" charset="0"/>
                <a:cs typeface="ＭＳ Ｐゴシック" charset="0"/>
              </a:rPr>
              <a:t>.</a:t>
            </a:r>
            <a:endParaRPr lang="en-US" sz="1200" dirty="0" smtClean="0">
              <a:solidFill>
                <a:srgbClr val="4D4D4F"/>
              </a:solidFill>
            </a:endParaRPr>
          </a:p>
        </p:txBody>
      </p:sp>
      <p:sp>
        <p:nvSpPr>
          <p:cNvPr id="22" name="Content Placeholder 3"/>
          <p:cNvSpPr>
            <a:spLocks noGrp="1"/>
          </p:cNvSpPr>
          <p:nvPr>
            <p:ph sz="half" idx="16" hasCustomPrompt="1"/>
          </p:nvPr>
        </p:nvSpPr>
        <p:spPr>
          <a:xfrm>
            <a:off x="6225057" y="1665528"/>
            <a:ext cx="2553998" cy="360000"/>
          </a:xfrm>
          <a:prstGeom prst="rect">
            <a:avLst/>
          </a:prstGeom>
        </p:spPr>
        <p:txBody>
          <a:bodyPr anchor="ct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1800" b="1">
                <a:solidFill>
                  <a:schemeClr val="tx2"/>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Notes</a:t>
            </a:r>
            <a:endParaRPr lang="en-US" altLang="ja-JP" sz="1600" dirty="0">
              <a:solidFill>
                <a:srgbClr val="4D80BE"/>
              </a:solidFill>
            </a:endParaRPr>
          </a:p>
        </p:txBody>
      </p:sp>
      <p:sp>
        <p:nvSpPr>
          <p:cNvPr id="14" name="Rectangle 13"/>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17" name="Straight Connector 16"/>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8"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sp>
        <p:nvSpPr>
          <p:cNvPr id="21" name="Rectangle 20"/>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2014 Quintiq</a:t>
            </a:r>
            <a:endParaRPr lang="en-US" sz="700" b="0" dirty="0">
              <a:solidFill>
                <a:srgbClr val="929699"/>
              </a:solidFill>
              <a:latin typeface="Calibri" panose="020F0502020204030204" pitchFamily="34" charset="0"/>
            </a:endParaRPr>
          </a:p>
        </p:txBody>
      </p:sp>
      <p:pic>
        <p:nvPicPr>
          <p:cNvPr id="12"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24" name="Content Placeholder 23"/>
          <p:cNvSpPr>
            <a:spLocks noGrp="1"/>
          </p:cNvSpPr>
          <p:nvPr>
            <p:ph sz="quarter" idx="18" hasCustomPrompt="1"/>
          </p:nvPr>
        </p:nvSpPr>
        <p:spPr>
          <a:xfrm>
            <a:off x="421954" y="1666875"/>
            <a:ext cx="5616000" cy="3924300"/>
          </a:xfrm>
          <a:prstGeom prst="rect">
            <a:avLst/>
          </a:prstGeom>
        </p:spPr>
        <p:txBody>
          <a:bodyPr/>
          <a:lstStyle>
            <a:lvl1pPr marL="0" indent="0">
              <a:buNone/>
              <a:defRPr baseline="0"/>
            </a:lvl1pPr>
            <a:lvl2pPr>
              <a:buNone/>
              <a:defRPr/>
            </a:lvl2pPr>
            <a:lvl3pPr>
              <a:buNone/>
              <a:defRPr/>
            </a:lvl3pPr>
            <a:lvl4pPr>
              <a:buNone/>
              <a:defRPr/>
            </a:lvl4pPr>
            <a:lvl5pPr>
              <a:buNone/>
              <a:defRPr/>
            </a:lvl5pPr>
          </a:lstStyle>
          <a:p>
            <a:pPr lvl="0"/>
            <a:r>
              <a:rPr lang="en-US" dirty="0" smtClean="0"/>
              <a:t>Click icon to insert content</a:t>
            </a:r>
            <a:endParaRPr lang="en-US" dirty="0"/>
          </a:p>
        </p:txBody>
      </p:sp>
      <p:sp>
        <p:nvSpPr>
          <p:cNvPr id="25"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cSld>
  <p:clrMapOvr>
    <a:masterClrMapping/>
  </p:clrMapOvr>
  <p:timing>
    <p:tnLst>
      <p:par>
        <p:cTn id="1" dur="indefinite" restart="never" nodeType="tmRoot"/>
      </p:par>
    </p:tnLst>
  </p:timing>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able or chart with comments 2">
    <p:spTree>
      <p:nvGrpSpPr>
        <p:cNvPr id="1" name=""/>
        <p:cNvGrpSpPr/>
        <p:nvPr/>
      </p:nvGrpSpPr>
      <p:grpSpPr>
        <a:xfrm>
          <a:off x="0" y="0"/>
          <a:ext cx="0" cy="0"/>
          <a:chOff x="0" y="0"/>
          <a:chExt cx="0" cy="0"/>
        </a:xfrm>
      </p:grpSpPr>
      <p:sp>
        <p:nvSpPr>
          <p:cNvPr id="20" name="Text Placeholder 18"/>
          <p:cNvSpPr>
            <a:spLocks noGrp="1"/>
          </p:cNvSpPr>
          <p:nvPr>
            <p:ph type="body" sz="quarter" idx="15" hasCustomPrompt="1"/>
          </p:nvPr>
        </p:nvSpPr>
        <p:spPr>
          <a:xfrm>
            <a:off x="6235379" y="2118288"/>
            <a:ext cx="2543175" cy="3105150"/>
          </a:xfrm>
          <a:prstGeom prst="rect">
            <a:avLst/>
          </a:prstGeom>
        </p:spPr>
        <p:txBody>
          <a:bodyPr/>
          <a:lstStyle>
            <a:lvl1pPr marL="173038" indent="-173038">
              <a:buFont typeface="Arial"/>
              <a:buChar char="•"/>
              <a:defRPr sz="1200">
                <a:solidFill>
                  <a:srgbClr val="4D4D4F"/>
                </a:solidFill>
              </a:defRPr>
            </a:lvl1pPr>
          </a:lstStyle>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smtClean="0">
                <a:solidFill>
                  <a:srgbClr val="4D4D4F"/>
                </a:solidFill>
                <a:latin typeface="Calibri" charset="0"/>
                <a:ea typeface="ＭＳ Ｐゴシック" charset="0"/>
                <a:cs typeface="ＭＳ Ｐゴシック" charset="0"/>
              </a:rPr>
              <a:t>Nam quam </a:t>
            </a:r>
            <a:r>
              <a:rPr lang="en-US" altLang="zh-CN" sz="1400" b="1" dirty="0" err="1" smtClean="0">
                <a:solidFill>
                  <a:srgbClr val="4D4D4F"/>
                </a:solidFill>
                <a:latin typeface="Calibri" charset="0"/>
                <a:ea typeface="ＭＳ Ｐゴシック" charset="0"/>
                <a:cs typeface="ＭＳ Ｐゴシック" charset="0"/>
              </a:rPr>
              <a:t>nunc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Blandit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luctus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pulvinar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hendrerit</a:t>
            </a:r>
            <a:r>
              <a:rPr lang="en-US" altLang="zh-CN" sz="1400" dirty="0" smtClean="0">
                <a:solidFill>
                  <a:srgbClr val="4D4D4F"/>
                </a:solidFill>
                <a:latin typeface="Calibri" charset="0"/>
                <a:ea typeface="ＭＳ Ｐゴシック" charset="0"/>
                <a:cs typeface="ＭＳ Ｐゴシック" charset="0"/>
              </a:rPr>
              <a:t> id, </a:t>
            </a:r>
            <a:r>
              <a:rPr lang="en-US" altLang="zh-CN" sz="1400" dirty="0" err="1" smtClean="0">
                <a:solidFill>
                  <a:srgbClr val="4D4D4F"/>
                </a:solidFill>
                <a:latin typeface="Calibri" charset="0"/>
                <a:ea typeface="ＭＳ Ｐゴシック" charset="0"/>
                <a:cs typeface="ＭＳ Ｐゴシック" charset="0"/>
              </a:rPr>
              <a:t>lorem</a:t>
            </a:r>
            <a:r>
              <a:rPr lang="en-US" altLang="zh-CN" sz="1400" dirty="0" smtClean="0">
                <a:solidFill>
                  <a:srgbClr val="4D4D4F"/>
                </a:solidFill>
                <a:latin typeface="Calibri" charset="0"/>
                <a:ea typeface="ＭＳ Ｐゴシック" charset="0"/>
                <a:cs typeface="ＭＳ Ｐゴシック" charset="0"/>
              </a:rPr>
              <a:t>. Maecenas </a:t>
            </a:r>
            <a:r>
              <a:rPr lang="en-US" altLang="zh-CN" sz="1400" dirty="0" err="1" smtClean="0">
                <a:solidFill>
                  <a:srgbClr val="4D4D4F"/>
                </a:solidFill>
                <a:latin typeface="Calibri" charset="0"/>
                <a:ea typeface="ＭＳ Ｐゴシック" charset="0"/>
                <a:cs typeface="ＭＳ Ｐゴシック" charset="0"/>
              </a:rPr>
              <a:t>nec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odio</a:t>
            </a:r>
            <a:r>
              <a:rPr lang="en-US" altLang="zh-CN" sz="1400" dirty="0" smtClean="0">
                <a:solidFill>
                  <a:srgbClr val="4D4D4F"/>
                </a:solidFill>
                <a:latin typeface="Calibri" charset="0"/>
                <a:ea typeface="ＭＳ Ｐゴシック" charset="0"/>
                <a:cs typeface="ＭＳ Ｐゴシック" charset="0"/>
              </a:rPr>
              <a:t> et ante </a:t>
            </a:r>
            <a:r>
              <a:rPr lang="en-US" altLang="zh-CN" sz="1400" dirty="0" err="1" smtClean="0">
                <a:solidFill>
                  <a:srgbClr val="4D4D4F"/>
                </a:solidFill>
                <a:latin typeface="Calibri" charset="0"/>
                <a:ea typeface="ＭＳ Ｐゴシック" charset="0"/>
                <a:cs typeface="ＭＳ Ｐゴシック" charset="0"/>
              </a:rPr>
              <a:t>tincidunt</a:t>
            </a:r>
            <a:r>
              <a:rPr lang="en-US" altLang="zh-CN" sz="1400" dirty="0" smtClean="0">
                <a:solidFill>
                  <a:srgbClr val="4D4D4F"/>
                </a:solidFill>
                <a:latin typeface="Calibri" charset="0"/>
                <a:ea typeface="ＭＳ Ｐゴシック" charset="0"/>
                <a:cs typeface="ＭＳ Ｐゴシック" charset="0"/>
              </a:rPr>
              <a:t> tempus. </a:t>
            </a:r>
            <a:r>
              <a:rPr lang="en-US" altLang="zh-CN" sz="1400" dirty="0" err="1" smtClean="0">
                <a:solidFill>
                  <a:srgbClr val="4D4D4F"/>
                </a:solidFill>
                <a:latin typeface="Calibri" charset="0"/>
                <a:ea typeface="ＭＳ Ｐゴシック" charset="0"/>
                <a:cs typeface="ＭＳ Ｐゴシック" charset="0"/>
              </a:rPr>
              <a:t>Donec</a:t>
            </a:r>
            <a:r>
              <a:rPr lang="en-US" altLang="zh-CN" sz="1400" dirty="0" smtClean="0">
                <a:solidFill>
                  <a:srgbClr val="4D4D4F"/>
                </a:solidFill>
                <a:latin typeface="Calibri" charset="0"/>
                <a:ea typeface="ＭＳ Ｐゴシック" charset="0"/>
                <a:cs typeface="ＭＳ Ｐゴシック" charset="0"/>
              </a:rPr>
              <a:t> vitae </a:t>
            </a:r>
            <a:r>
              <a:rPr lang="en-US" altLang="zh-CN" sz="1400" dirty="0" err="1" smtClean="0">
                <a:solidFill>
                  <a:srgbClr val="4D4D4F"/>
                </a:solidFill>
                <a:latin typeface="Calibri" charset="0"/>
                <a:ea typeface="ＭＳ Ｐゴシック" charset="0"/>
                <a:cs typeface="ＭＳ Ｐゴシック" charset="0"/>
              </a:rPr>
              <a:t>sapien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venenatis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faucibus</a:t>
            </a:r>
            <a:r>
              <a:rPr lang="en-US" altLang="zh-CN" sz="1400" dirty="0" smtClean="0">
                <a:solidFill>
                  <a:srgbClr val="4D4D4F"/>
                </a:solidFill>
                <a:latin typeface="Calibri" charset="0"/>
                <a:ea typeface="ＭＳ Ｐゴシック" charset="0"/>
                <a:cs typeface="ＭＳ Ｐゴシック" charset="0"/>
              </a:rPr>
              <a:t>.</a:t>
            </a:r>
            <a:endParaRPr lang="en-US" sz="1200" dirty="0" smtClean="0">
              <a:solidFill>
                <a:srgbClr val="4D4D4F"/>
              </a:solidFill>
            </a:endParaRPr>
          </a:p>
        </p:txBody>
      </p:sp>
      <p:sp>
        <p:nvSpPr>
          <p:cNvPr id="22" name="Content Placeholder 3"/>
          <p:cNvSpPr>
            <a:spLocks noGrp="1"/>
          </p:cNvSpPr>
          <p:nvPr>
            <p:ph sz="half" idx="16" hasCustomPrompt="1"/>
          </p:nvPr>
        </p:nvSpPr>
        <p:spPr>
          <a:xfrm>
            <a:off x="6225057" y="1665528"/>
            <a:ext cx="2553998" cy="360000"/>
          </a:xfrm>
          <a:prstGeom prst="rect">
            <a:avLst/>
          </a:prstGeom>
        </p:spPr>
        <p:txBody>
          <a:bodyPr anchor="ct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1800" b="1">
                <a:solidFill>
                  <a:schemeClr val="tx2"/>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Notes</a:t>
            </a:r>
            <a:endParaRPr lang="en-US" altLang="ja-JP" sz="1600" dirty="0">
              <a:solidFill>
                <a:srgbClr val="4D80BE"/>
              </a:solidFill>
            </a:endParaRPr>
          </a:p>
        </p:txBody>
      </p:sp>
      <p:sp>
        <p:nvSpPr>
          <p:cNvPr id="24" name="Content Placeholder 23"/>
          <p:cNvSpPr>
            <a:spLocks noGrp="1"/>
          </p:cNvSpPr>
          <p:nvPr>
            <p:ph sz="quarter" idx="18" hasCustomPrompt="1"/>
          </p:nvPr>
        </p:nvSpPr>
        <p:spPr>
          <a:xfrm>
            <a:off x="421954" y="1666875"/>
            <a:ext cx="5616000" cy="3924300"/>
          </a:xfrm>
          <a:prstGeom prst="rect">
            <a:avLst/>
          </a:prstGeom>
        </p:spPr>
        <p:txBody>
          <a:bodyPr/>
          <a:lstStyle>
            <a:lvl1pPr marL="0" indent="0">
              <a:buNone/>
              <a:defRPr baseline="0"/>
            </a:lvl1pPr>
            <a:lvl2pPr>
              <a:buNone/>
              <a:defRPr/>
            </a:lvl2pPr>
            <a:lvl3pPr>
              <a:buNone/>
              <a:defRPr/>
            </a:lvl3pPr>
            <a:lvl4pPr>
              <a:buNone/>
              <a:defRPr/>
            </a:lvl4pPr>
            <a:lvl5pPr>
              <a:buNone/>
              <a:defRPr/>
            </a:lvl5pPr>
          </a:lstStyle>
          <a:p>
            <a:pPr lvl="0"/>
            <a:r>
              <a:rPr lang="en-US" dirty="0" smtClean="0"/>
              <a:t>Click icon to insert content</a:t>
            </a:r>
            <a:endParaRPr lang="en-US" dirty="0"/>
          </a:p>
        </p:txBody>
      </p:sp>
      <p:sp>
        <p:nvSpPr>
          <p:cNvPr id="11"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cSld>
  <p:clrMapOvr>
    <a:masterClrMapping/>
  </p:clrMapOvr>
  <p:timing>
    <p:tnLst>
      <p:par>
        <p:cTn id="1" dur="indefinite" restart="never" nodeType="tmRoot"/>
      </p:par>
    </p:tnLst>
  </p:timing>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harts and tables only 1">
    <p:spTree>
      <p:nvGrpSpPr>
        <p:cNvPr id="1" name=""/>
        <p:cNvGrpSpPr/>
        <p:nvPr/>
      </p:nvGrpSpPr>
      <p:grpSpPr>
        <a:xfrm>
          <a:off x="0" y="0"/>
          <a:ext cx="0" cy="0"/>
          <a:chOff x="0" y="0"/>
          <a:chExt cx="0" cy="0"/>
        </a:xfrm>
      </p:grpSpPr>
      <p:sp>
        <p:nvSpPr>
          <p:cNvPr id="15" name="Content Placeholder 14"/>
          <p:cNvSpPr>
            <a:spLocks noGrp="1"/>
          </p:cNvSpPr>
          <p:nvPr>
            <p:ph sz="quarter" idx="18" hasCustomPrompt="1"/>
          </p:nvPr>
        </p:nvSpPr>
        <p:spPr>
          <a:xfrm>
            <a:off x="776288" y="1677989"/>
            <a:ext cx="7580634" cy="4144078"/>
          </a:xfrm>
          <a:prstGeom prst="rect">
            <a:avLst/>
          </a:prstGeom>
        </p:spPr>
        <p:txBody>
          <a:bodyPr/>
          <a:lstStyle>
            <a:lvl1pPr>
              <a:defRPr baseline="0"/>
            </a:lvl1pPr>
          </a:lstStyle>
          <a:p>
            <a:pPr lvl="0"/>
            <a:r>
              <a:rPr lang="en-US" dirty="0" smtClean="0"/>
              <a:t>Click icon to insert chart or table</a:t>
            </a:r>
          </a:p>
        </p:txBody>
      </p:sp>
      <p:sp>
        <p:nvSpPr>
          <p:cNvPr id="19" name="Content Placeholder 3"/>
          <p:cNvSpPr>
            <a:spLocks noGrp="1"/>
          </p:cNvSpPr>
          <p:nvPr>
            <p:ph sz="half" idx="14" hasCustomPrompt="1"/>
          </p:nvPr>
        </p:nvSpPr>
        <p:spPr>
          <a:xfrm>
            <a:off x="786267" y="1214115"/>
            <a:ext cx="7571467" cy="360684"/>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itchFamily="34" charset="0"/>
              <a:buNone/>
              <a:tabLst/>
              <a:defRPr sz="18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Title</a:t>
            </a:r>
            <a:endParaRPr lang="en-US" altLang="ja-JP" sz="1600" dirty="0">
              <a:solidFill>
                <a:srgbClr val="4D80BE"/>
              </a:solidFill>
            </a:endParaRPr>
          </a:p>
        </p:txBody>
      </p:sp>
      <p:sp>
        <p:nvSpPr>
          <p:cNvPr id="14" name="Rectangle 13"/>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17" name="Straight Connector 16"/>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1"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sp>
        <p:nvSpPr>
          <p:cNvPr id="16" name="Rectangle 15"/>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2014 Quintiq</a:t>
            </a:r>
            <a:endParaRPr lang="en-US" sz="700" b="0" dirty="0">
              <a:solidFill>
                <a:srgbClr val="929699"/>
              </a:solidFill>
              <a:latin typeface="Calibri" panose="020F0502020204030204" pitchFamily="34" charset="0"/>
            </a:endParaRPr>
          </a:p>
        </p:txBody>
      </p:sp>
      <p:pic>
        <p:nvPicPr>
          <p:cNvPr id="10"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12"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cSld>
  <p:clrMapOvr>
    <a:masterClrMapping/>
  </p:clrMapOvr>
  <p:timing>
    <p:tnLst>
      <p:par>
        <p:cTn id="1" dur="indefinite" restart="never" nodeType="tmRoot"/>
      </p:par>
    </p:tnLst>
  </p:timing>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harts and tables only 2">
    <p:spTree>
      <p:nvGrpSpPr>
        <p:cNvPr id="1" name=""/>
        <p:cNvGrpSpPr/>
        <p:nvPr/>
      </p:nvGrpSpPr>
      <p:grpSpPr>
        <a:xfrm>
          <a:off x="0" y="0"/>
          <a:ext cx="0" cy="0"/>
          <a:chOff x="0" y="0"/>
          <a:chExt cx="0" cy="0"/>
        </a:xfrm>
      </p:grpSpPr>
      <p:sp>
        <p:nvSpPr>
          <p:cNvPr id="15" name="Content Placeholder 14"/>
          <p:cNvSpPr>
            <a:spLocks noGrp="1"/>
          </p:cNvSpPr>
          <p:nvPr>
            <p:ph sz="quarter" idx="18" hasCustomPrompt="1"/>
          </p:nvPr>
        </p:nvSpPr>
        <p:spPr>
          <a:xfrm>
            <a:off x="776288" y="1677989"/>
            <a:ext cx="7580634" cy="4144078"/>
          </a:xfrm>
          <a:prstGeom prst="rect">
            <a:avLst/>
          </a:prstGeom>
        </p:spPr>
        <p:txBody>
          <a:bodyPr/>
          <a:lstStyle>
            <a:lvl1pPr>
              <a:defRPr baseline="0"/>
            </a:lvl1pPr>
          </a:lstStyle>
          <a:p>
            <a:pPr lvl="0"/>
            <a:r>
              <a:rPr lang="en-US" dirty="0" smtClean="0"/>
              <a:t>Click icon to insert chart or table</a:t>
            </a:r>
          </a:p>
        </p:txBody>
      </p:sp>
      <p:sp>
        <p:nvSpPr>
          <p:cNvPr id="19" name="Content Placeholder 3"/>
          <p:cNvSpPr>
            <a:spLocks noGrp="1"/>
          </p:cNvSpPr>
          <p:nvPr>
            <p:ph sz="half" idx="14" hasCustomPrompt="1"/>
          </p:nvPr>
        </p:nvSpPr>
        <p:spPr>
          <a:xfrm>
            <a:off x="786267" y="1214115"/>
            <a:ext cx="7571467" cy="360684"/>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itchFamily="34" charset="0"/>
              <a:buNone/>
              <a:tabLst/>
              <a:defRPr sz="18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Title</a:t>
            </a:r>
            <a:endParaRPr lang="en-US" altLang="ja-JP" sz="1600" dirty="0">
              <a:solidFill>
                <a:srgbClr val="4D80BE"/>
              </a:solidFill>
            </a:endParaRPr>
          </a:p>
        </p:txBody>
      </p:sp>
      <p:sp>
        <p:nvSpPr>
          <p:cNvPr id="8"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cSld>
  <p:clrMapOvr>
    <a:masterClrMapping/>
  </p:clrMapOvr>
  <p:timing>
    <p:tnLst>
      <p:par>
        <p:cTn id="1" dur="indefinite" restart="never" nodeType="tmRoot"/>
      </p:par>
    </p:tnLst>
  </p:timing>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Vision presentation ">
    <p:spTree>
      <p:nvGrpSpPr>
        <p:cNvPr id="1" name=""/>
        <p:cNvGrpSpPr/>
        <p:nvPr/>
      </p:nvGrpSpPr>
      <p:grpSpPr>
        <a:xfrm>
          <a:off x="0" y="0"/>
          <a:ext cx="0" cy="0"/>
          <a:chOff x="0" y="0"/>
          <a:chExt cx="0" cy="0"/>
        </a:xfrm>
      </p:grpSpPr>
      <p:sp>
        <p:nvSpPr>
          <p:cNvPr id="23" name="Text Placeholder 22"/>
          <p:cNvSpPr>
            <a:spLocks noGrp="1"/>
          </p:cNvSpPr>
          <p:nvPr>
            <p:ph type="body" sz="quarter" idx="10" hasCustomPrompt="1"/>
          </p:nvPr>
        </p:nvSpPr>
        <p:spPr>
          <a:xfrm>
            <a:off x="6137275" y="1163638"/>
            <a:ext cx="2771775" cy="5111750"/>
          </a:xfrm>
          <a:prstGeom prst="rect">
            <a:avLst/>
          </a:prstGeom>
          <a:solidFill>
            <a:srgbClr val="E8EBED"/>
          </a:solidFill>
        </p:spPr>
        <p:txBody>
          <a:bodyPr lIns="108000" tIns="108000" rIns="108000" bIns="108000"/>
          <a:lstStyle>
            <a:lvl1pPr marL="0" marR="0" indent="0" algn="l" defTabSz="457200" rtl="0" eaLnBrk="1" fontAlgn="auto" latinLnBrk="0" hangingPunct="1">
              <a:lnSpc>
                <a:spcPct val="100000"/>
              </a:lnSpc>
              <a:spcBef>
                <a:spcPts val="0"/>
              </a:spcBef>
              <a:spcAft>
                <a:spcPts val="0"/>
              </a:spcAft>
              <a:buClrTx/>
              <a:buSzTx/>
              <a:buFontTx/>
              <a:buNone/>
              <a:tabLst/>
              <a:defRPr lang="en-US" sz="1400" b="0" kern="1200" dirty="0" smtClean="0">
                <a:solidFill>
                  <a:srgbClr val="4D4D4D"/>
                </a:solidFill>
                <a:latin typeface="Calibri"/>
                <a:ea typeface="MS PGothic" pitchFamily="34" charset="-128"/>
                <a:cs typeface="+mn-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4D4D4D"/>
                </a:solidFill>
                <a:effectLst/>
                <a:uLnTx/>
                <a:uFillTx/>
                <a:latin typeface="Calibri"/>
                <a:ea typeface="MS PGothic" pitchFamily="34" charset="-128"/>
                <a:cs typeface="+mn-cs"/>
              </a:rPr>
              <a:t>Describe functionality here. </a:t>
            </a:r>
            <a:endParaRPr kumimoji="0" lang="en-US" sz="1400" b="0" i="0" u="none" strike="noStrike" kern="1200" cap="none" spc="0" normalizeH="0" baseline="0" noProof="0" dirty="0" smtClean="0">
              <a:ln>
                <a:noFill/>
              </a:ln>
              <a:solidFill>
                <a:srgbClr val="4D4D4D"/>
              </a:solidFill>
              <a:effectLst/>
              <a:uLnTx/>
              <a:uFillTx/>
              <a:latin typeface="Calibri"/>
              <a:ea typeface="MS PGothic" pitchFamily="34" charset="-128"/>
              <a:cs typeface="Arial" pitchFamily="34" charset="0"/>
            </a:endParaRPr>
          </a:p>
        </p:txBody>
      </p:sp>
      <p:sp>
        <p:nvSpPr>
          <p:cNvPr id="35" name="SmartArt Placeholder 34"/>
          <p:cNvSpPr>
            <a:spLocks noGrp="1"/>
          </p:cNvSpPr>
          <p:nvPr>
            <p:ph type="dgm" sz="quarter" idx="15" hasCustomPrompt="1"/>
          </p:nvPr>
        </p:nvSpPr>
        <p:spPr>
          <a:xfrm>
            <a:off x="221673" y="5470525"/>
            <a:ext cx="5797162" cy="815975"/>
          </a:xfrm>
          <a:prstGeom prst="rect">
            <a:avLst/>
          </a:prstGeom>
        </p:spPr>
        <p:txBody>
          <a:bodyPr/>
          <a:lstStyle>
            <a:lvl1pPr marL="0" indent="0">
              <a:buNone/>
              <a:defRPr sz="1200"/>
            </a:lvl1pPr>
          </a:lstStyle>
          <a:p>
            <a:r>
              <a:rPr lang="en-US" dirty="0" smtClean="0"/>
              <a:t>Insert “Table Hierarchy” </a:t>
            </a:r>
            <a:r>
              <a:rPr lang="en-US" dirty="0" err="1" smtClean="0"/>
              <a:t>SmartArt</a:t>
            </a:r>
            <a:endParaRPr lang="en-US" dirty="0"/>
          </a:p>
        </p:txBody>
      </p:sp>
      <p:sp>
        <p:nvSpPr>
          <p:cNvPr id="33" name="SmartArt Placeholder 32"/>
          <p:cNvSpPr>
            <a:spLocks noGrp="1"/>
          </p:cNvSpPr>
          <p:nvPr>
            <p:ph type="dgm" sz="quarter" idx="14" hasCustomPrompt="1"/>
          </p:nvPr>
        </p:nvSpPr>
        <p:spPr>
          <a:xfrm>
            <a:off x="221673" y="1163638"/>
            <a:ext cx="1385888" cy="4129087"/>
          </a:xfrm>
          <a:prstGeom prst="rect">
            <a:avLst/>
          </a:prstGeom>
        </p:spPr>
        <p:txBody>
          <a:bodyPr/>
          <a:lstStyle>
            <a:lvl1pPr marL="0" indent="0">
              <a:buNone/>
              <a:defRPr sz="1200"/>
            </a:lvl1pPr>
          </a:lstStyle>
          <a:p>
            <a:r>
              <a:rPr lang="en-US" dirty="0" smtClean="0"/>
              <a:t>Insert “Vertical Process” </a:t>
            </a:r>
            <a:r>
              <a:rPr lang="en-US" dirty="0" err="1" smtClean="0"/>
              <a:t>SmartArt</a:t>
            </a:r>
            <a:endParaRPr lang="en-US" dirty="0"/>
          </a:p>
        </p:txBody>
      </p:sp>
      <p:sp>
        <p:nvSpPr>
          <p:cNvPr id="30" name="Picture Placeholder 29"/>
          <p:cNvSpPr>
            <a:spLocks noGrp="1"/>
          </p:cNvSpPr>
          <p:nvPr>
            <p:ph type="pic" sz="quarter" idx="13" hasCustomPrompt="1"/>
          </p:nvPr>
        </p:nvSpPr>
        <p:spPr>
          <a:xfrm>
            <a:off x="1712418" y="1604581"/>
            <a:ext cx="4320000" cy="3247200"/>
          </a:xfrm>
          <a:prstGeom prst="rect">
            <a:avLst/>
          </a:prstGeom>
        </p:spPr>
        <p:txBody>
          <a:bodyPr/>
          <a:lstStyle>
            <a:lvl1pPr marL="0" indent="0">
              <a:buNone/>
              <a:defRPr sz="1200"/>
            </a:lvl1pPr>
          </a:lstStyle>
          <a:p>
            <a:r>
              <a:rPr lang="en-US" dirty="0" smtClean="0"/>
              <a:t>Click on icon to insert screenshot</a:t>
            </a:r>
            <a:endParaRPr lang="en-US" dirty="0"/>
          </a:p>
        </p:txBody>
      </p:sp>
      <p:sp>
        <p:nvSpPr>
          <p:cNvPr id="3" name="Rectangle 2"/>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14" name="Straight Connector 13"/>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sp>
        <p:nvSpPr>
          <p:cNvPr id="12" name="Rectangle 11"/>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2014 Quintiq</a:t>
            </a:r>
            <a:endParaRPr lang="en-US" sz="700" b="0" dirty="0">
              <a:solidFill>
                <a:srgbClr val="929699"/>
              </a:solidFill>
              <a:latin typeface="Calibri" panose="020F0502020204030204" pitchFamily="34" charset="0"/>
            </a:endParaRPr>
          </a:p>
        </p:txBody>
      </p:sp>
      <p:pic>
        <p:nvPicPr>
          <p:cNvPr id="8"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37" name="Text Placeholder 36"/>
          <p:cNvSpPr>
            <a:spLocks noGrp="1"/>
          </p:cNvSpPr>
          <p:nvPr>
            <p:ph type="body" sz="quarter" idx="16" hasCustomPrompt="1"/>
          </p:nvPr>
        </p:nvSpPr>
        <p:spPr>
          <a:xfrm>
            <a:off x="6205929" y="2704618"/>
            <a:ext cx="2611316" cy="360850"/>
          </a:xfrm>
          <a:prstGeom prst="rect">
            <a:avLst/>
          </a:prstGeom>
        </p:spPr>
        <p:txBody>
          <a:bodyPr wrap="square" tIns="72000" bIns="72000">
            <a:spAutoFit/>
          </a:bodyPr>
          <a:lstStyle>
            <a:lvl1pPr marL="0" indent="0">
              <a:buNone/>
              <a:defRPr sz="1400" b="1">
                <a:solidFill>
                  <a:srgbClr val="4D80BE"/>
                </a:solidFill>
              </a:defRPr>
            </a:lvl1pPr>
            <a:lvl2pPr marL="179388" indent="-179388">
              <a:buFont typeface="Arial" pitchFamily="34" charset="0"/>
              <a:buChar char="•"/>
              <a:defRPr sz="1400"/>
            </a:lvl2pPr>
            <a:lvl3pPr marL="179388" indent="-179388">
              <a:buFont typeface="Arial" pitchFamily="34" charset="0"/>
              <a:buChar char="•"/>
              <a:defRPr sz="1400"/>
            </a:lvl3pPr>
            <a:lvl4pPr marL="179388" indent="-179388">
              <a:buFont typeface="Arial" pitchFamily="34" charset="0"/>
              <a:buChar char="•"/>
              <a:defRPr sz="1400"/>
            </a:lvl4pPr>
            <a:lvl5pPr marL="179388" indent="-179388">
              <a:buFont typeface="Arial" pitchFamily="34" charset="0"/>
              <a:buChar char="•"/>
              <a:defRPr sz="1400"/>
            </a:lvl5pPr>
          </a:lstStyle>
          <a:p>
            <a:pPr lvl="0"/>
            <a:r>
              <a:rPr lang="en-US" dirty="0" smtClean="0"/>
              <a:t>Enter text</a:t>
            </a:r>
          </a:p>
        </p:txBody>
      </p:sp>
      <p:sp>
        <p:nvSpPr>
          <p:cNvPr id="40" name="Text Placeholder 36"/>
          <p:cNvSpPr>
            <a:spLocks noGrp="1"/>
          </p:cNvSpPr>
          <p:nvPr>
            <p:ph type="body" sz="quarter" idx="17" hasCustomPrompt="1"/>
          </p:nvPr>
        </p:nvSpPr>
        <p:spPr>
          <a:xfrm>
            <a:off x="6217504" y="4308764"/>
            <a:ext cx="2611316" cy="360850"/>
          </a:xfrm>
          <a:prstGeom prst="rect">
            <a:avLst/>
          </a:prstGeom>
        </p:spPr>
        <p:txBody>
          <a:bodyPr wrap="square" tIns="72000" bIns="72000">
            <a:spAutoFit/>
          </a:bodyPr>
          <a:lstStyle>
            <a:lvl1pPr marL="0" indent="0">
              <a:buNone/>
              <a:defRPr sz="1400" b="1">
                <a:solidFill>
                  <a:srgbClr val="4D80BE"/>
                </a:solidFill>
              </a:defRPr>
            </a:lvl1pPr>
            <a:lvl2pPr marL="179388" indent="-179388">
              <a:buFont typeface="Arial" pitchFamily="34" charset="0"/>
              <a:buChar char="•"/>
              <a:defRPr sz="1400"/>
            </a:lvl2pPr>
            <a:lvl3pPr marL="179388" indent="-179388">
              <a:buFont typeface="Arial" pitchFamily="34" charset="0"/>
              <a:buChar char="•"/>
              <a:defRPr sz="1400"/>
            </a:lvl3pPr>
            <a:lvl4pPr marL="179388" indent="-179388">
              <a:buFont typeface="Arial" pitchFamily="34" charset="0"/>
              <a:buChar char="•"/>
              <a:defRPr sz="1400"/>
            </a:lvl4pPr>
            <a:lvl5pPr marL="179388" indent="-179388">
              <a:buFont typeface="Arial" pitchFamily="34" charset="0"/>
              <a:buChar char="•"/>
              <a:defRPr sz="1400"/>
            </a:lvl5pPr>
          </a:lstStyle>
          <a:p>
            <a:pPr lvl="0"/>
            <a:r>
              <a:rPr lang="en-US" dirty="0" smtClean="0"/>
              <a:t>Enter text</a:t>
            </a:r>
          </a:p>
        </p:txBody>
      </p:sp>
      <p:sp>
        <p:nvSpPr>
          <p:cNvPr id="16" name="Text Placeholder 15"/>
          <p:cNvSpPr>
            <a:spLocks noGrp="1"/>
          </p:cNvSpPr>
          <p:nvPr>
            <p:ph type="body" sz="quarter" idx="18" hasCustomPrompt="1"/>
          </p:nvPr>
        </p:nvSpPr>
        <p:spPr>
          <a:xfrm>
            <a:off x="6205929" y="3070618"/>
            <a:ext cx="2611316" cy="884070"/>
          </a:xfrm>
          <a:prstGeom prst="rect">
            <a:avLst/>
          </a:prstGeom>
        </p:spPr>
        <p:txBody>
          <a:bodyPr wrap="square" lIns="72000" tIns="72000" rIns="72000" bIns="72000">
            <a:spAutoFit/>
          </a:bodyPr>
          <a:lstStyle>
            <a:lvl1pPr marL="176213" indent="-176213">
              <a:spcBef>
                <a:spcPts val="0"/>
              </a:spcBef>
              <a:defRPr sz="1200" baseline="0">
                <a:solidFill>
                  <a:srgbClr val="4D4D4F"/>
                </a:solidFill>
              </a:defRPr>
            </a:lvl1pPr>
          </a:lstStyle>
          <a:p>
            <a:pPr lvl="0"/>
            <a:r>
              <a:rPr lang="en-US" dirty="0" smtClean="0"/>
              <a:t>Point 1 </a:t>
            </a:r>
          </a:p>
          <a:p>
            <a:pPr lvl="0"/>
            <a:r>
              <a:rPr lang="en-US" dirty="0" smtClean="0"/>
              <a:t>Point 2</a:t>
            </a:r>
          </a:p>
          <a:p>
            <a:pPr lvl="0"/>
            <a:endParaRPr lang="en-US" dirty="0" smtClean="0"/>
          </a:p>
          <a:p>
            <a:pPr lvl="0"/>
            <a:endParaRPr lang="en-US" dirty="0"/>
          </a:p>
        </p:txBody>
      </p:sp>
      <p:sp>
        <p:nvSpPr>
          <p:cNvPr id="17" name="Text Placeholder 15"/>
          <p:cNvSpPr>
            <a:spLocks noGrp="1"/>
          </p:cNvSpPr>
          <p:nvPr>
            <p:ph type="body" sz="quarter" idx="19" hasCustomPrompt="1"/>
          </p:nvPr>
        </p:nvSpPr>
        <p:spPr>
          <a:xfrm>
            <a:off x="6217504" y="4680000"/>
            <a:ext cx="2611316" cy="884070"/>
          </a:xfrm>
          <a:prstGeom prst="rect">
            <a:avLst/>
          </a:prstGeom>
        </p:spPr>
        <p:txBody>
          <a:bodyPr wrap="square" lIns="72000" tIns="72000" rIns="72000" bIns="72000">
            <a:spAutoFit/>
          </a:bodyPr>
          <a:lstStyle>
            <a:lvl1pPr marL="176213" indent="-176213">
              <a:spcBef>
                <a:spcPts val="0"/>
              </a:spcBef>
              <a:defRPr sz="1200" baseline="0">
                <a:solidFill>
                  <a:srgbClr val="4D4D4F"/>
                </a:solidFill>
              </a:defRPr>
            </a:lvl1pPr>
          </a:lstStyle>
          <a:p>
            <a:pPr lvl="0"/>
            <a:r>
              <a:rPr lang="en-US" dirty="0" smtClean="0"/>
              <a:t>Point 1 </a:t>
            </a:r>
          </a:p>
          <a:p>
            <a:pPr lvl="0"/>
            <a:r>
              <a:rPr lang="en-US" dirty="0" smtClean="0"/>
              <a:t>Point 2</a:t>
            </a:r>
          </a:p>
          <a:p>
            <a:pPr lvl="0"/>
            <a:endParaRPr lang="en-US" dirty="0" smtClean="0"/>
          </a:p>
          <a:p>
            <a:pPr lvl="0"/>
            <a:endParaRPr lang="en-US" dirty="0"/>
          </a:p>
        </p:txBody>
      </p:sp>
      <p:sp>
        <p:nvSpPr>
          <p:cNvPr id="19" name="Content Placeholder 34"/>
          <p:cNvSpPr>
            <a:spLocks noGrp="1"/>
          </p:cNvSpPr>
          <p:nvPr>
            <p:ph sz="quarter" idx="20"/>
          </p:nvPr>
        </p:nvSpPr>
        <p:spPr>
          <a:xfrm>
            <a:off x="6199064" y="2520000"/>
            <a:ext cx="2648196" cy="57436"/>
          </a:xfrm>
          <a:prstGeom prst="rect">
            <a:avLst/>
          </a:prstGeom>
          <a:solidFill>
            <a:srgbClr val="4D80BE">
              <a:alpha val="45098"/>
            </a:srgbClr>
          </a:solidFill>
          <a:ln>
            <a:noFill/>
          </a:ln>
        </p:spPr>
        <p:txBody>
          <a:bodyPr anchor="ctr"/>
          <a:lstStyle>
            <a:lvl1pPr>
              <a:spcBef>
                <a:spcPts val="0"/>
              </a:spcBef>
              <a:buNone/>
              <a:defRPr sz="100" baseline="0">
                <a:solidFill>
                  <a:schemeClr val="accent1">
                    <a:lumMod val="40000"/>
                    <a:lumOff val="60000"/>
                  </a:schemeClr>
                </a:solidFill>
              </a:defRPr>
            </a:lvl1pPr>
          </a:lstStyle>
          <a:p>
            <a:pPr lvl="0"/>
            <a:r>
              <a:rPr lang="en-US" smtClean="0"/>
              <a:t>Click to edit Master text styles</a:t>
            </a:r>
          </a:p>
        </p:txBody>
      </p:sp>
      <p:sp>
        <p:nvSpPr>
          <p:cNvPr id="18"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CV">
    <p:spTree>
      <p:nvGrpSpPr>
        <p:cNvPr id="1" name=""/>
        <p:cNvGrpSpPr/>
        <p:nvPr/>
      </p:nvGrpSpPr>
      <p:grpSpPr>
        <a:xfrm>
          <a:off x="0" y="0"/>
          <a:ext cx="0" cy="0"/>
          <a:chOff x="0" y="0"/>
          <a:chExt cx="0" cy="0"/>
        </a:xfrm>
      </p:grpSpPr>
      <p:sp>
        <p:nvSpPr>
          <p:cNvPr id="47" name="Text Placeholder 46"/>
          <p:cNvSpPr>
            <a:spLocks noGrp="1"/>
          </p:cNvSpPr>
          <p:nvPr>
            <p:ph type="body" sz="quarter" idx="20" hasCustomPrompt="1"/>
          </p:nvPr>
        </p:nvSpPr>
        <p:spPr>
          <a:xfrm>
            <a:off x="323528" y="2844000"/>
            <a:ext cx="4032000" cy="3420000"/>
          </a:xfrm>
          <a:prstGeom prst="rect">
            <a:avLst/>
          </a:prstGeom>
          <a:solidFill>
            <a:schemeClr val="accent5">
              <a:lumMod val="20000"/>
              <a:lumOff val="80000"/>
            </a:schemeClr>
          </a:solidFill>
        </p:spPr>
        <p:txBody>
          <a:bodyPr numCol="1"/>
          <a:lstStyle>
            <a:lvl1pPr>
              <a:buNone/>
              <a:defRPr sz="1200" b="1">
                <a:solidFill>
                  <a:srgbClr val="4D4D4F"/>
                </a:solidFill>
              </a:defRPr>
            </a:lvl1pPr>
            <a:lvl2pPr marL="268288" indent="-179388">
              <a:buFont typeface="Arial" pitchFamily="34" charset="0"/>
              <a:buChar char="•"/>
              <a:defRPr sz="1200"/>
            </a:lvl2pPr>
            <a:lvl3pPr marL="447675" indent="-179388">
              <a:buFont typeface="Wingdings" pitchFamily="2" charset="2"/>
              <a:buChar char="§"/>
              <a:defRPr sz="1200"/>
            </a:lvl3pPr>
          </a:lstStyle>
          <a:p>
            <a:pPr lvl="0"/>
            <a:r>
              <a:rPr lang="en-US" dirty="0" smtClean="0"/>
              <a:t>Sub-section header</a:t>
            </a:r>
          </a:p>
          <a:p>
            <a:pPr lvl="1"/>
            <a:r>
              <a:rPr lang="en-US" dirty="0" smtClean="0"/>
              <a:t>Second level</a:t>
            </a:r>
          </a:p>
        </p:txBody>
      </p:sp>
      <p:sp>
        <p:nvSpPr>
          <p:cNvPr id="13" name="Picture Placeholder 12"/>
          <p:cNvSpPr>
            <a:spLocks noGrp="1"/>
          </p:cNvSpPr>
          <p:nvPr>
            <p:ph type="pic" sz="quarter" idx="10" hasCustomPrompt="1"/>
          </p:nvPr>
        </p:nvSpPr>
        <p:spPr>
          <a:xfrm>
            <a:off x="327025" y="1095144"/>
            <a:ext cx="1148631" cy="1325744"/>
          </a:xfrm>
          <a:prstGeom prst="rect">
            <a:avLst/>
          </a:prstGeom>
        </p:spPr>
        <p:txBody>
          <a:bodyPr/>
          <a:lstStyle>
            <a:lvl1pPr marL="0" indent="0">
              <a:buNone/>
              <a:defRPr sz="1200"/>
            </a:lvl1pPr>
          </a:lstStyle>
          <a:p>
            <a:r>
              <a:rPr lang="en-US" dirty="0" smtClean="0"/>
              <a:t>Insert picture</a:t>
            </a:r>
            <a:endParaRPr lang="en-US" dirty="0"/>
          </a:p>
        </p:txBody>
      </p:sp>
      <p:cxnSp>
        <p:nvCxnSpPr>
          <p:cNvPr id="22" name="Straight Connector 21"/>
          <p:cNvCxnSpPr/>
          <p:nvPr/>
        </p:nvCxnSpPr>
        <p:spPr bwMode="auto">
          <a:xfrm flipH="1">
            <a:off x="1578475" y="1095144"/>
            <a:ext cx="1592" cy="1332000"/>
          </a:xfrm>
          <a:prstGeom prst="line">
            <a:avLst/>
          </a:prstGeom>
          <a:ln w="57150" cmpd="sng">
            <a:solidFill>
              <a:srgbClr val="CBD2D8"/>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9" name="Text Placeholder 28"/>
          <p:cNvSpPr>
            <a:spLocks noGrp="1"/>
          </p:cNvSpPr>
          <p:nvPr>
            <p:ph type="body" sz="quarter" idx="11" hasCustomPrompt="1"/>
          </p:nvPr>
        </p:nvSpPr>
        <p:spPr>
          <a:xfrm>
            <a:off x="1682887" y="1095145"/>
            <a:ext cx="2673089" cy="317632"/>
          </a:xfrm>
          <a:prstGeom prst="rect">
            <a:avLst/>
          </a:prstGeom>
        </p:spPr>
        <p:txBody>
          <a:bodyPr anchor="ctr"/>
          <a:lstStyle>
            <a:lvl1pPr marL="0" indent="0">
              <a:buNone/>
              <a:tabLst/>
              <a:defRPr sz="1200" b="1">
                <a:solidFill>
                  <a:srgbClr val="4D80BE"/>
                </a:solidFill>
              </a:defRPr>
            </a:lvl1pPr>
            <a:lvl2pPr marL="0" indent="0">
              <a:buNone/>
              <a:tabLst/>
              <a:defRPr sz="2800" b="1"/>
            </a:lvl2pPr>
            <a:lvl3pPr marL="0" indent="0">
              <a:buNone/>
              <a:tabLst/>
              <a:defRPr sz="2800" b="1"/>
            </a:lvl3pPr>
            <a:lvl4pPr marL="0" indent="0">
              <a:buNone/>
              <a:tabLst/>
              <a:defRPr sz="2800" b="1"/>
            </a:lvl4pPr>
            <a:lvl5pPr marL="0" indent="0">
              <a:buNone/>
              <a:tabLst/>
              <a:defRPr sz="2800" b="1"/>
            </a:lvl5pPr>
          </a:lstStyle>
          <a:p>
            <a:pPr lvl="0"/>
            <a:r>
              <a:rPr lang="en-US" dirty="0" smtClean="0"/>
              <a:t>Name </a:t>
            </a:r>
            <a:endParaRPr lang="en-US" dirty="0"/>
          </a:p>
        </p:txBody>
      </p:sp>
      <p:sp>
        <p:nvSpPr>
          <p:cNvPr id="32" name="Text Placeholder 31"/>
          <p:cNvSpPr>
            <a:spLocks noGrp="1"/>
          </p:cNvSpPr>
          <p:nvPr>
            <p:ph type="body" sz="quarter" idx="13" hasCustomPrompt="1"/>
          </p:nvPr>
        </p:nvSpPr>
        <p:spPr>
          <a:xfrm>
            <a:off x="1682887" y="1404824"/>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dirty="0" smtClean="0"/>
              <a:t>Designation</a:t>
            </a:r>
            <a:endParaRPr lang="en-US" dirty="0"/>
          </a:p>
        </p:txBody>
      </p:sp>
      <p:sp>
        <p:nvSpPr>
          <p:cNvPr id="42" name="Text Placeholder 41"/>
          <p:cNvSpPr>
            <a:spLocks noGrp="1"/>
          </p:cNvSpPr>
          <p:nvPr>
            <p:ph type="body" sz="quarter" idx="18" hasCustomPrompt="1"/>
          </p:nvPr>
        </p:nvSpPr>
        <p:spPr>
          <a:xfrm>
            <a:off x="323528" y="2477507"/>
            <a:ext cx="4032000" cy="307777"/>
          </a:xfrm>
          <a:prstGeom prst="rect">
            <a:avLst/>
          </a:prstGeom>
          <a:solidFill>
            <a:schemeClr val="accent1"/>
          </a:solidFill>
        </p:spPr>
        <p:txBody>
          <a:bodyPr wrap="square" numCol="1" anchor="ctr" anchorCtr="0">
            <a:spAutoFit/>
          </a:bodyPr>
          <a:lstStyle>
            <a:lvl1pPr>
              <a:buNone/>
              <a:defRPr sz="1400" b="1" baseline="0">
                <a:solidFill>
                  <a:schemeClr val="bg1"/>
                </a:solidFill>
              </a:defRPr>
            </a:lvl1pPr>
            <a:lvl2pPr>
              <a:buNone/>
              <a:defRPr sz="1600" b="1">
                <a:solidFill>
                  <a:srgbClr val="4D4D4F"/>
                </a:solidFill>
              </a:defRPr>
            </a:lvl2pPr>
            <a:lvl3pPr>
              <a:buNone/>
              <a:defRPr sz="1600" b="1">
                <a:solidFill>
                  <a:srgbClr val="4D4D4F"/>
                </a:solidFill>
              </a:defRPr>
            </a:lvl3pPr>
            <a:lvl4pPr>
              <a:buNone/>
              <a:defRPr sz="1600" b="1">
                <a:solidFill>
                  <a:srgbClr val="4D4D4F"/>
                </a:solidFill>
              </a:defRPr>
            </a:lvl4pPr>
            <a:lvl5pPr>
              <a:buNone/>
              <a:defRPr sz="1600" b="1">
                <a:solidFill>
                  <a:srgbClr val="4D4D4F"/>
                </a:solidFill>
              </a:defRPr>
            </a:lvl5pPr>
          </a:lstStyle>
          <a:p>
            <a:pPr lvl="0"/>
            <a:r>
              <a:rPr lang="en-US" dirty="0" smtClean="0"/>
              <a:t>Primary section title</a:t>
            </a:r>
            <a:endParaRPr lang="en-US" dirty="0"/>
          </a:p>
        </p:txBody>
      </p:sp>
      <p:sp>
        <p:nvSpPr>
          <p:cNvPr id="43" name="Text Placeholder 41"/>
          <p:cNvSpPr>
            <a:spLocks noGrp="1"/>
          </p:cNvSpPr>
          <p:nvPr>
            <p:ph type="body" sz="quarter" idx="19" hasCustomPrompt="1"/>
          </p:nvPr>
        </p:nvSpPr>
        <p:spPr>
          <a:xfrm>
            <a:off x="4578772" y="1079756"/>
            <a:ext cx="4032000" cy="307777"/>
          </a:xfrm>
          <a:prstGeom prst="rect">
            <a:avLst/>
          </a:prstGeom>
          <a:solidFill>
            <a:schemeClr val="accent1"/>
          </a:solidFill>
        </p:spPr>
        <p:txBody>
          <a:bodyPr wrap="square" numCol="1" anchor="ctr" anchorCtr="0">
            <a:spAutoFit/>
          </a:bodyPr>
          <a:lstStyle>
            <a:lvl1pPr>
              <a:buNone/>
              <a:defRPr sz="1400" b="1" baseline="0">
                <a:solidFill>
                  <a:schemeClr val="bg1"/>
                </a:solidFill>
              </a:defRPr>
            </a:lvl1pPr>
            <a:lvl2pPr>
              <a:buNone/>
              <a:defRPr sz="1600" b="1">
                <a:solidFill>
                  <a:srgbClr val="4D4D4F"/>
                </a:solidFill>
              </a:defRPr>
            </a:lvl2pPr>
            <a:lvl3pPr>
              <a:buNone/>
              <a:defRPr sz="1600" b="1">
                <a:solidFill>
                  <a:srgbClr val="4D4D4F"/>
                </a:solidFill>
              </a:defRPr>
            </a:lvl3pPr>
            <a:lvl4pPr>
              <a:buNone/>
              <a:defRPr sz="1600" b="1">
                <a:solidFill>
                  <a:srgbClr val="4D4D4F"/>
                </a:solidFill>
              </a:defRPr>
            </a:lvl4pPr>
            <a:lvl5pPr>
              <a:buNone/>
              <a:defRPr sz="1600" b="1">
                <a:solidFill>
                  <a:srgbClr val="4D4D4F"/>
                </a:solidFill>
              </a:defRPr>
            </a:lvl5pPr>
          </a:lstStyle>
          <a:p>
            <a:pPr lvl="0"/>
            <a:r>
              <a:rPr lang="en-US" dirty="0" smtClean="0"/>
              <a:t>Secondary section title</a:t>
            </a:r>
            <a:endParaRPr lang="en-US" dirty="0"/>
          </a:p>
        </p:txBody>
      </p:sp>
      <p:sp>
        <p:nvSpPr>
          <p:cNvPr id="48" name="Text Placeholder 46"/>
          <p:cNvSpPr>
            <a:spLocks noGrp="1"/>
          </p:cNvSpPr>
          <p:nvPr>
            <p:ph type="body" sz="quarter" idx="21" hasCustomPrompt="1"/>
          </p:nvPr>
        </p:nvSpPr>
        <p:spPr>
          <a:xfrm>
            <a:off x="4578772" y="1440000"/>
            <a:ext cx="4032000" cy="4788000"/>
          </a:xfrm>
          <a:prstGeom prst="rect">
            <a:avLst/>
          </a:prstGeom>
          <a:solidFill>
            <a:schemeClr val="accent5">
              <a:lumMod val="20000"/>
              <a:lumOff val="80000"/>
            </a:schemeClr>
          </a:solidFill>
        </p:spPr>
        <p:txBody>
          <a:bodyPr numCol="1"/>
          <a:lstStyle>
            <a:lvl1pPr>
              <a:buNone/>
              <a:defRPr sz="1200" b="1">
                <a:solidFill>
                  <a:srgbClr val="4D4D4F"/>
                </a:solidFill>
              </a:defRPr>
            </a:lvl1pPr>
            <a:lvl2pPr marL="268288" indent="-179388">
              <a:buFont typeface="Arial" pitchFamily="34" charset="0"/>
              <a:buChar char="•"/>
              <a:defRPr sz="1200"/>
            </a:lvl2pPr>
            <a:lvl3pPr marL="447675" indent="-179388">
              <a:buFont typeface="Wingdings" pitchFamily="2" charset="2"/>
              <a:buChar char="§"/>
              <a:defRPr sz="1200"/>
            </a:lvl3pPr>
          </a:lstStyle>
          <a:p>
            <a:pPr lvl="0"/>
            <a:r>
              <a:rPr lang="en-US" dirty="0" smtClean="0"/>
              <a:t>Sub-section header</a:t>
            </a:r>
          </a:p>
          <a:p>
            <a:pPr lvl="1"/>
            <a:r>
              <a:rPr lang="en-US" dirty="0" smtClean="0"/>
              <a:t>Second level</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p:txBody>
      </p:sp>
      <p:sp>
        <p:nvSpPr>
          <p:cNvPr id="49" name="Rectangle 48"/>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cxnSp>
        <p:nvCxnSpPr>
          <p:cNvPr id="50" name="Straight Connector 49"/>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1"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sp>
        <p:nvSpPr>
          <p:cNvPr id="52" name="Rectangle 51"/>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2014 Quintiq</a:t>
            </a:r>
            <a:endParaRPr lang="en-US" sz="700" b="0" dirty="0">
              <a:solidFill>
                <a:srgbClr val="929699"/>
              </a:solidFill>
              <a:latin typeface="Calibri" panose="020F0502020204030204" pitchFamily="34" charset="0"/>
            </a:endParaRPr>
          </a:p>
        </p:txBody>
      </p:sp>
      <p:pic>
        <p:nvPicPr>
          <p:cNvPr id="53"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26" name="Text Placeholder 31"/>
          <p:cNvSpPr>
            <a:spLocks noGrp="1"/>
          </p:cNvSpPr>
          <p:nvPr>
            <p:ph type="body" sz="quarter" idx="22" hasCustomPrompt="1"/>
          </p:nvPr>
        </p:nvSpPr>
        <p:spPr>
          <a:xfrm>
            <a:off x="1682887" y="1742946"/>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dirty="0" smtClean="0"/>
              <a:t>Location </a:t>
            </a:r>
            <a:endParaRPr lang="en-US" dirty="0"/>
          </a:p>
        </p:txBody>
      </p:sp>
      <p:sp>
        <p:nvSpPr>
          <p:cNvPr id="27" name="Text Placeholder 31"/>
          <p:cNvSpPr>
            <a:spLocks noGrp="1"/>
          </p:cNvSpPr>
          <p:nvPr>
            <p:ph type="body" sz="quarter" idx="23" hasCustomPrompt="1"/>
          </p:nvPr>
        </p:nvSpPr>
        <p:spPr>
          <a:xfrm>
            <a:off x="1682887" y="2081069"/>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dirty="0" smtClean="0"/>
              <a:t>Email</a:t>
            </a:r>
            <a:endParaRPr lang="en-US" dirty="0"/>
          </a:p>
        </p:txBody>
      </p:sp>
      <p:sp>
        <p:nvSpPr>
          <p:cNvPr id="19" name="Title 5"/>
          <p:cNvSpPr>
            <a:spLocks noGrp="1"/>
          </p:cNvSpPr>
          <p:nvPr>
            <p:ph type="title" hasCustomPrompt="1"/>
          </p:nvPr>
        </p:nvSpPr>
        <p:spPr>
          <a:xfrm>
            <a:off x="311150" y="0"/>
            <a:ext cx="8375650" cy="811213"/>
          </a:xfrm>
          <a:prstGeom prst="rect">
            <a:avLst/>
          </a:prstGeom>
        </p:spPr>
        <p:txBody>
          <a:bodyPr anchor="ctr"/>
          <a:lstStyle>
            <a:lvl1pPr>
              <a:defRPr sz="2400" b="1" baseline="0"/>
            </a:lvl1pPr>
          </a:lstStyle>
          <a:p>
            <a:r>
              <a:rPr lang="en-US" dirty="0" smtClean="0"/>
              <a:t>Enter slide title</a:t>
            </a:r>
            <a:endParaRPr lang="en-US" dirty="0"/>
          </a:p>
        </p:txBody>
      </p:sp>
    </p:spTree>
  </p:cSld>
  <p:clrMapOvr>
    <a:masterClrMapping/>
  </p:clrMapOvr>
  <p:timing>
    <p:tnLst>
      <p:par>
        <p:cTn id="1" dur="indefinite" restart="never" nodeType="tmRoot"/>
      </p:par>
    </p:tnLst>
  </p:timing>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49517" y="1790699"/>
            <a:ext cx="4038600" cy="4230689"/>
          </a:xfrm>
          <a:prstGeom prst="rect">
            <a:avLst/>
          </a:prstGeom>
        </p:spPr>
        <p:txBody>
          <a:bodyPr/>
          <a:lstStyle>
            <a:lvl1pPr marL="2857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sz="1400" b="0" baseline="0">
                <a:solidFill>
                  <a:srgbClr val="4D4D4F"/>
                </a:solidFill>
              </a:defRPr>
            </a:lvl1pPr>
            <a:lvl2pPr>
              <a:buNone/>
              <a:defRPr sz="1800">
                <a:solidFill>
                  <a:schemeClr val="tx1">
                    <a:lumMod val="75000"/>
                    <a:lumOff val="25000"/>
                  </a:schemeClr>
                </a:solidFill>
              </a:defRPr>
            </a:lvl2pPr>
            <a:lvl3pPr>
              <a:defRPr sz="1600">
                <a:solidFill>
                  <a:schemeClr val="tx1">
                    <a:lumMod val="75000"/>
                    <a:lumOff val="25000"/>
                  </a:schemeClr>
                </a:solidFill>
              </a:defRPr>
            </a:lvl3pPr>
            <a:lvl4pPr>
              <a:defRPr sz="1400">
                <a:solidFill>
                  <a:schemeClr val="tx1">
                    <a:lumMod val="75000"/>
                    <a:lumOff val="25000"/>
                  </a:schemeClr>
                </a:solidFill>
              </a:defRPr>
            </a:lvl4pPr>
            <a:lvl5pPr>
              <a:defRPr sz="1400">
                <a:solidFill>
                  <a:schemeClr val="tx1">
                    <a:lumMod val="75000"/>
                    <a:lumOff val="25000"/>
                  </a:schemeClr>
                </a:solidFill>
              </a:defRPr>
            </a:lvl5pPr>
            <a:lvl6pPr>
              <a:defRPr sz="1800"/>
            </a:lvl6pPr>
            <a:lvl7pPr>
              <a:defRPr sz="1800"/>
            </a:lvl7pPr>
            <a:lvl8pPr>
              <a:defRPr sz="1800"/>
            </a:lvl8pPr>
            <a:lvl9pPr>
              <a:defRPr sz="18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Enter additional text to support the subheading hear as required. Enter additional text as required.</a:t>
            </a:r>
          </a:p>
          <a:p>
            <a:pPr lvl="0"/>
            <a:r>
              <a:rPr lang="en-US" dirty="0" smtClean="0"/>
              <a:t>Bullet point 1.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2.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3. Text required to support bullet should be entered here. Enter extra text here.</a:t>
            </a:r>
          </a:p>
        </p:txBody>
      </p:sp>
      <p:sp>
        <p:nvSpPr>
          <p:cNvPr id="19" name="Content Placeholder 2"/>
          <p:cNvSpPr>
            <a:spLocks noGrp="1"/>
          </p:cNvSpPr>
          <p:nvPr>
            <p:ph sz="half" idx="13" hasCustomPrompt="1"/>
          </p:nvPr>
        </p:nvSpPr>
        <p:spPr>
          <a:xfrm>
            <a:off x="4831017" y="1790699"/>
            <a:ext cx="4038600" cy="4230689"/>
          </a:xfrm>
          <a:prstGeom prst="rect">
            <a:avLst/>
          </a:prstGeom>
        </p:spPr>
        <p:txBody>
          <a:bodyPr/>
          <a:lstStyle>
            <a:lvl1pPr marL="2857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sz="1400" b="0" baseline="0">
                <a:solidFill>
                  <a:srgbClr val="4D4D4F"/>
                </a:solidFill>
              </a:defRPr>
            </a:lvl1pPr>
            <a:lvl2pPr>
              <a:buNone/>
              <a:defRPr sz="1800">
                <a:solidFill>
                  <a:schemeClr val="tx1">
                    <a:lumMod val="75000"/>
                    <a:lumOff val="25000"/>
                  </a:schemeClr>
                </a:solidFill>
              </a:defRPr>
            </a:lvl2pPr>
            <a:lvl3pPr>
              <a:defRPr sz="1600">
                <a:solidFill>
                  <a:schemeClr val="tx1">
                    <a:lumMod val="75000"/>
                    <a:lumOff val="25000"/>
                  </a:schemeClr>
                </a:solidFill>
              </a:defRPr>
            </a:lvl3pPr>
            <a:lvl4pPr>
              <a:defRPr sz="1400">
                <a:solidFill>
                  <a:schemeClr val="tx1">
                    <a:lumMod val="75000"/>
                    <a:lumOff val="25000"/>
                  </a:schemeClr>
                </a:solidFill>
              </a:defRPr>
            </a:lvl4pPr>
            <a:lvl5pPr>
              <a:defRPr sz="1400">
                <a:solidFill>
                  <a:schemeClr val="tx1">
                    <a:lumMod val="75000"/>
                    <a:lumOff val="25000"/>
                  </a:schemeClr>
                </a:solidFill>
              </a:defRPr>
            </a:lvl5pPr>
            <a:lvl6pPr>
              <a:defRPr sz="1800"/>
            </a:lvl6pPr>
            <a:lvl7pPr>
              <a:defRPr sz="1800"/>
            </a:lvl7pPr>
            <a:lvl8pPr>
              <a:defRPr sz="1800"/>
            </a:lvl8pPr>
            <a:lvl9pPr>
              <a:defRPr sz="18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Enter additional text to support the subheading hear as required. Enter additional text as required.</a:t>
            </a:r>
          </a:p>
          <a:p>
            <a:pPr lvl="0"/>
            <a:r>
              <a:rPr lang="en-US" dirty="0" smtClean="0"/>
              <a:t>Bullet point 1.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2.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3. Text required to support bullet should be entered here. Enter extra text here.</a:t>
            </a:r>
          </a:p>
        </p:txBody>
      </p:sp>
      <p:sp>
        <p:nvSpPr>
          <p:cNvPr id="24" name="Text Placeholder 2"/>
          <p:cNvSpPr>
            <a:spLocks noGrp="1"/>
          </p:cNvSpPr>
          <p:nvPr>
            <p:ph type="body" idx="14"/>
          </p:nvPr>
        </p:nvSpPr>
        <p:spPr>
          <a:xfrm>
            <a:off x="449517" y="1273174"/>
            <a:ext cx="4040188" cy="517517"/>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5" name="Text Placeholder 4"/>
          <p:cNvSpPr>
            <a:spLocks noGrp="1"/>
          </p:cNvSpPr>
          <p:nvPr>
            <p:ph type="body" sz="quarter" idx="3"/>
          </p:nvPr>
        </p:nvSpPr>
        <p:spPr>
          <a:xfrm>
            <a:off x="4831017" y="1273174"/>
            <a:ext cx="4055533" cy="517517"/>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and Content">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29200" y="1298782"/>
            <a:ext cx="3657600" cy="44767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pic>
        <p:nvPicPr>
          <p:cNvPr id="16" name="Picture 19" descr="cube-01.png"/>
          <p:cNvPicPr>
            <a:picLocks noChangeAspect="1"/>
          </p:cNvPicPr>
          <p:nvPr userDrawn="1"/>
        </p:nvPicPr>
        <p:blipFill>
          <a:blip r:embed="rId2" cstate="email"/>
          <a:srcRect/>
          <a:stretch>
            <a:fillRect/>
          </a:stretch>
        </p:blipFill>
        <p:spPr bwMode="auto">
          <a:xfrm>
            <a:off x="6902450" y="4089400"/>
            <a:ext cx="2346325" cy="1704975"/>
          </a:xfrm>
          <a:prstGeom prst="rect">
            <a:avLst/>
          </a:prstGeom>
          <a:noFill/>
          <a:ln w="9525">
            <a:noFill/>
            <a:miter lim="800000"/>
            <a:headEnd/>
            <a:tailEnd/>
          </a:ln>
        </p:spPr>
      </p:pic>
      <p:sp>
        <p:nvSpPr>
          <p:cNvPr id="29" name="Content Placeholder 3"/>
          <p:cNvSpPr>
            <a:spLocks noGrp="1"/>
          </p:cNvSpPr>
          <p:nvPr>
            <p:ph sz="half" idx="2" hasCustomPrompt="1"/>
          </p:nvPr>
        </p:nvSpPr>
        <p:spPr>
          <a:xfrm>
            <a:off x="487895" y="1755981"/>
            <a:ext cx="4080929" cy="4026751"/>
          </a:xfrm>
          <a:prstGeom prst="rect">
            <a:avLst/>
          </a:prstGeom>
        </p:spPr>
        <p:txBody>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sz="16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a:defRPr/>
            </a:pPr>
            <a:r>
              <a:rPr lang="en-US" altLang="zh-CN" sz="1400" dirty="0" err="1" smtClean="0">
                <a:solidFill>
                  <a:srgbClr val="4D4D4F"/>
                </a:solidFill>
                <a:latin typeface="Calibri" charset="0"/>
                <a:ea typeface="ＭＳ Ｐゴシック" charset="0"/>
                <a:cs typeface="ＭＳ Ｐゴシック" charset="0"/>
              </a:rPr>
              <a:t>Aenean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imperdiet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Etiam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ultricies</a:t>
            </a:r>
            <a:r>
              <a:rPr lang="en-US" altLang="zh-CN" sz="1400" dirty="0" smtClean="0">
                <a:solidFill>
                  <a:srgbClr val="4D4D4F"/>
                </a:solidFill>
                <a:latin typeface="Calibri" charset="0"/>
                <a:ea typeface="ＭＳ Ｐゴシック" charset="0"/>
                <a:cs typeface="ＭＳ Ｐゴシック" charset="0"/>
              </a:rPr>
              <a:t> nisi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augue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Curabitur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ullamcorper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ultricies</a:t>
            </a:r>
            <a:r>
              <a:rPr lang="en-US" altLang="zh-CN" sz="1400" dirty="0" smtClean="0">
                <a:solidFill>
                  <a:srgbClr val="4D4D4F"/>
                </a:solidFill>
                <a:latin typeface="Calibri" charset="0"/>
                <a:ea typeface="ＭＳ Ｐゴシック" charset="0"/>
                <a:cs typeface="ＭＳ Ｐゴシック" charset="0"/>
              </a:rPr>
              <a:t> nisi. Nam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dui. </a:t>
            </a:r>
          </a:p>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smtClean="0">
                <a:solidFill>
                  <a:srgbClr val="4D4D4F"/>
                </a:solidFill>
                <a:latin typeface="Calibri" charset="0"/>
                <a:ea typeface="ＭＳ Ｐゴシック" charset="0"/>
                <a:cs typeface="ＭＳ Ｐゴシック" charset="0"/>
              </a:rPr>
              <a:t>Nam quam </a:t>
            </a:r>
            <a:r>
              <a:rPr lang="en-US" altLang="zh-CN" sz="1400" b="1" dirty="0" err="1" smtClean="0">
                <a:solidFill>
                  <a:srgbClr val="4D4D4F"/>
                </a:solidFill>
                <a:latin typeface="Calibri" charset="0"/>
                <a:ea typeface="ＭＳ Ｐゴシック" charset="0"/>
                <a:cs typeface="ＭＳ Ｐゴシック" charset="0"/>
              </a:rPr>
              <a:t>nunc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Blandit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luctus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pulvinar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hendrerit</a:t>
            </a:r>
            <a:r>
              <a:rPr lang="en-US" altLang="zh-CN" sz="1400" dirty="0" smtClean="0">
                <a:solidFill>
                  <a:srgbClr val="4D4D4F"/>
                </a:solidFill>
                <a:latin typeface="Calibri" charset="0"/>
                <a:ea typeface="ＭＳ Ｐゴシック" charset="0"/>
                <a:cs typeface="ＭＳ Ｐゴシック" charset="0"/>
              </a:rPr>
              <a:t> id, </a:t>
            </a:r>
            <a:r>
              <a:rPr lang="en-US" altLang="zh-CN" sz="1400" dirty="0" err="1" smtClean="0">
                <a:solidFill>
                  <a:srgbClr val="4D4D4F"/>
                </a:solidFill>
                <a:latin typeface="Calibri" charset="0"/>
                <a:ea typeface="ＭＳ Ｐゴシック" charset="0"/>
                <a:cs typeface="ＭＳ Ｐゴシック" charset="0"/>
              </a:rPr>
              <a:t>lorem</a:t>
            </a:r>
            <a:r>
              <a:rPr lang="en-US" altLang="zh-CN" sz="1400" dirty="0" smtClean="0">
                <a:solidFill>
                  <a:srgbClr val="4D4D4F"/>
                </a:solidFill>
                <a:latin typeface="Calibri" charset="0"/>
                <a:ea typeface="ＭＳ Ｐゴシック" charset="0"/>
                <a:cs typeface="ＭＳ Ｐゴシック" charset="0"/>
              </a:rPr>
              <a:t>. Maecenas </a:t>
            </a:r>
            <a:r>
              <a:rPr lang="en-US" altLang="zh-CN" sz="1400" dirty="0" err="1" smtClean="0">
                <a:solidFill>
                  <a:srgbClr val="4D4D4F"/>
                </a:solidFill>
                <a:latin typeface="Calibri" charset="0"/>
                <a:ea typeface="ＭＳ Ｐゴシック" charset="0"/>
                <a:cs typeface="ＭＳ Ｐゴシック" charset="0"/>
              </a:rPr>
              <a:t>nec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odio</a:t>
            </a:r>
            <a:r>
              <a:rPr lang="en-US" altLang="zh-CN" sz="1400" dirty="0" smtClean="0">
                <a:solidFill>
                  <a:srgbClr val="4D4D4F"/>
                </a:solidFill>
                <a:latin typeface="Calibri" charset="0"/>
                <a:ea typeface="ＭＳ Ｐゴシック" charset="0"/>
                <a:cs typeface="ＭＳ Ｐゴシック" charset="0"/>
              </a:rPr>
              <a:t> et ante </a:t>
            </a:r>
            <a:r>
              <a:rPr lang="en-US" altLang="zh-CN" sz="1400" dirty="0" err="1" smtClean="0">
                <a:solidFill>
                  <a:srgbClr val="4D4D4F"/>
                </a:solidFill>
                <a:latin typeface="Calibri" charset="0"/>
                <a:ea typeface="ＭＳ Ｐゴシック" charset="0"/>
                <a:cs typeface="ＭＳ Ｐゴシック" charset="0"/>
              </a:rPr>
              <a:t>tincidunt</a:t>
            </a:r>
            <a:r>
              <a:rPr lang="en-US" altLang="zh-CN" sz="1400" dirty="0" smtClean="0">
                <a:solidFill>
                  <a:srgbClr val="4D4D4F"/>
                </a:solidFill>
                <a:latin typeface="Calibri" charset="0"/>
                <a:ea typeface="ＭＳ Ｐゴシック" charset="0"/>
                <a:cs typeface="ＭＳ Ｐゴシック" charset="0"/>
              </a:rPr>
              <a:t> tempus. </a:t>
            </a:r>
            <a:r>
              <a:rPr lang="en-US" altLang="zh-CN" sz="1400" dirty="0" err="1" smtClean="0">
                <a:solidFill>
                  <a:srgbClr val="4D4D4F"/>
                </a:solidFill>
                <a:latin typeface="Calibri" charset="0"/>
                <a:ea typeface="ＭＳ Ｐゴシック" charset="0"/>
                <a:cs typeface="ＭＳ Ｐゴシック" charset="0"/>
              </a:rPr>
              <a:t>Donec</a:t>
            </a:r>
            <a:r>
              <a:rPr lang="en-US" altLang="zh-CN" sz="1400" dirty="0" smtClean="0">
                <a:solidFill>
                  <a:srgbClr val="4D4D4F"/>
                </a:solidFill>
                <a:latin typeface="Calibri" charset="0"/>
                <a:ea typeface="ＭＳ Ｐゴシック" charset="0"/>
                <a:cs typeface="ＭＳ Ｐゴシック" charset="0"/>
              </a:rPr>
              <a:t> vitae </a:t>
            </a:r>
            <a:r>
              <a:rPr lang="en-US" altLang="zh-CN" sz="1400" dirty="0" err="1" smtClean="0">
                <a:solidFill>
                  <a:srgbClr val="4D4D4F"/>
                </a:solidFill>
                <a:latin typeface="Calibri" charset="0"/>
                <a:ea typeface="ＭＳ Ｐゴシック" charset="0"/>
                <a:cs typeface="ＭＳ Ｐゴシック" charset="0"/>
              </a:rPr>
              <a:t>sapien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venenatis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faucibus</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a:defRPr/>
            </a:pPr>
            <a:endParaRPr lang="en-US" altLang="zh-CN" sz="1400" dirty="0" smtClean="0">
              <a:solidFill>
                <a:srgbClr val="4D4D4F"/>
              </a:solidFill>
              <a:latin typeface="Calibri" charset="0"/>
              <a:ea typeface="ＭＳ Ｐゴシック" charset="0"/>
              <a:cs typeface="ＭＳ Ｐゴシック" charset="0"/>
            </a:endParaRPr>
          </a:p>
        </p:txBody>
      </p:sp>
      <p:sp>
        <p:nvSpPr>
          <p:cNvPr id="7" name="Text Placeholder 2"/>
          <p:cNvSpPr>
            <a:spLocks noGrp="1"/>
          </p:cNvSpPr>
          <p:nvPr>
            <p:ph type="body" idx="14"/>
          </p:nvPr>
        </p:nvSpPr>
        <p:spPr>
          <a:xfrm>
            <a:off x="487894" y="1238464"/>
            <a:ext cx="4080929" cy="517517"/>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hree Content v2">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333375" y="0"/>
            <a:ext cx="8229600" cy="813816"/>
          </a:xfrm>
          <a:prstGeom prst="rect">
            <a:avLst/>
          </a:prstGeom>
        </p:spPr>
        <p:txBody>
          <a:bodyPr anchor="ctr"/>
          <a:lstStyle>
            <a:lvl1pPr>
              <a:defRPr baseline="0"/>
            </a:lvl1pPr>
          </a:lstStyle>
          <a:p>
            <a:r>
              <a:rPr lang="en-US" dirty="0" smtClean="0"/>
              <a:t>Title text</a:t>
            </a:r>
            <a:endParaRPr lang="en-US" dirty="0"/>
          </a:p>
        </p:txBody>
      </p:sp>
      <p:sp>
        <p:nvSpPr>
          <p:cNvPr id="20" name="Picture Placeholder 2"/>
          <p:cNvSpPr>
            <a:spLocks noGrp="1"/>
          </p:cNvSpPr>
          <p:nvPr>
            <p:ph type="pic" idx="1"/>
          </p:nvPr>
        </p:nvSpPr>
        <p:spPr>
          <a:xfrm>
            <a:off x="518270"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21" name="Picture Placeholder 2"/>
          <p:cNvSpPr>
            <a:spLocks noGrp="1"/>
          </p:cNvSpPr>
          <p:nvPr>
            <p:ph type="pic" idx="10"/>
          </p:nvPr>
        </p:nvSpPr>
        <p:spPr>
          <a:xfrm>
            <a:off x="3435037"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22" name="Picture Placeholder 2"/>
          <p:cNvSpPr>
            <a:spLocks noGrp="1"/>
          </p:cNvSpPr>
          <p:nvPr>
            <p:ph type="pic" idx="11"/>
          </p:nvPr>
        </p:nvSpPr>
        <p:spPr>
          <a:xfrm>
            <a:off x="6320053"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26" name="Content Placeholder 3"/>
          <p:cNvSpPr>
            <a:spLocks noGrp="1"/>
          </p:cNvSpPr>
          <p:nvPr>
            <p:ph sz="half" idx="14" hasCustomPrompt="1"/>
          </p:nvPr>
        </p:nvSpPr>
        <p:spPr>
          <a:xfrm>
            <a:off x="437101"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4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Subheading (16pt Calibri)</a:t>
            </a:r>
            <a:endParaRPr lang="en-US" altLang="ja-JP" sz="1600" dirty="0">
              <a:solidFill>
                <a:srgbClr val="4D80BE"/>
              </a:solidFill>
            </a:endParaRPr>
          </a:p>
        </p:txBody>
      </p:sp>
      <p:sp>
        <p:nvSpPr>
          <p:cNvPr id="27" name="Content Placeholder 3"/>
          <p:cNvSpPr>
            <a:spLocks noGrp="1"/>
          </p:cNvSpPr>
          <p:nvPr>
            <p:ph sz="half" idx="15" hasCustomPrompt="1"/>
          </p:nvPr>
        </p:nvSpPr>
        <p:spPr>
          <a:xfrm>
            <a:off x="3353868"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4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Subheading (16pt Calibri)</a:t>
            </a:r>
            <a:endParaRPr lang="en-US" altLang="ja-JP" sz="1600" dirty="0">
              <a:solidFill>
                <a:srgbClr val="4D80BE"/>
              </a:solidFill>
            </a:endParaRPr>
          </a:p>
        </p:txBody>
      </p:sp>
      <p:sp>
        <p:nvSpPr>
          <p:cNvPr id="28" name="Content Placeholder 3"/>
          <p:cNvSpPr>
            <a:spLocks noGrp="1"/>
          </p:cNvSpPr>
          <p:nvPr>
            <p:ph sz="half" idx="16" hasCustomPrompt="1"/>
          </p:nvPr>
        </p:nvSpPr>
        <p:spPr>
          <a:xfrm>
            <a:off x="6238884"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4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Subheading (16pt Calibri)</a:t>
            </a:r>
            <a:endParaRPr lang="en-US" altLang="ja-JP" sz="1600" dirty="0">
              <a:solidFill>
                <a:srgbClr val="4D80BE"/>
              </a:solidFill>
            </a:endParaRPr>
          </a:p>
        </p:txBody>
      </p:sp>
      <p:sp>
        <p:nvSpPr>
          <p:cNvPr id="15" name="Content Placeholder 3"/>
          <p:cNvSpPr>
            <a:spLocks noGrp="1"/>
          </p:cNvSpPr>
          <p:nvPr>
            <p:ph sz="half" idx="20" hasCustomPrompt="1"/>
          </p:nvPr>
        </p:nvSpPr>
        <p:spPr>
          <a:xfrm>
            <a:off x="437101" y="3340100"/>
            <a:ext cx="2585499" cy="2832099"/>
          </a:xfrm>
          <a:prstGeom prst="rect">
            <a:avLst/>
          </a:prstGeom>
        </p:spPr>
        <p:txBody>
          <a:bodyPr anchor="t"/>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None/>
              <a:tabLst/>
              <a:defRPr sz="13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marL="114300" indent="-114300">
              <a:buFont typeface="Arial" pitchFamily="34" charset="0"/>
              <a:buChar char="•"/>
            </a:pPr>
            <a:r>
              <a:rPr lang="en-US" altLang="zh-CN" sz="1300" b="1" dirty="0" err="1" smtClean="0">
                <a:solidFill>
                  <a:srgbClr val="4D4D4F"/>
                </a:solidFill>
              </a:rPr>
              <a:t>Etiam</a:t>
            </a:r>
            <a:r>
              <a:rPr lang="en-US" altLang="zh-CN" sz="1300" b="1" dirty="0" smtClean="0">
                <a:solidFill>
                  <a:srgbClr val="4D4D4F"/>
                </a:solidFill>
              </a:rPr>
              <a:t> </a:t>
            </a:r>
            <a:r>
              <a:rPr lang="en-US" altLang="zh-CN" sz="1300" b="1" dirty="0" err="1" smtClean="0">
                <a:solidFill>
                  <a:srgbClr val="4D4D4F"/>
                </a:solidFill>
              </a:rPr>
              <a:t>rhoncus</a:t>
            </a:r>
            <a:r>
              <a:rPr lang="en-US" altLang="zh-CN" sz="1300" b="1" dirty="0" smtClean="0">
                <a:solidFill>
                  <a:srgbClr val="4D4D4F"/>
                </a:solidFill>
              </a:rPr>
              <a:t>. </a:t>
            </a:r>
          </a:p>
          <a:p>
            <a:pPr marL="114300" indent="-114300">
              <a:buFont typeface="Arial" pitchFamily="34" charset="0"/>
              <a:buChar char="•"/>
            </a:pPr>
            <a:r>
              <a:rPr lang="en-US" altLang="zh-CN" sz="1300" dirty="0" smtClean="0">
                <a:solidFill>
                  <a:srgbClr val="4D4D4F"/>
                </a:solidFill>
              </a:rPr>
              <a:t>Maecenas tempus, </a:t>
            </a:r>
            <a:r>
              <a:rPr lang="en-US" altLang="zh-CN" sz="1300" dirty="0" err="1" smtClean="0">
                <a:solidFill>
                  <a:srgbClr val="4D4D4F"/>
                </a:solidFill>
              </a:rPr>
              <a:t>tellus</a:t>
            </a:r>
            <a:r>
              <a:rPr lang="en-US" altLang="zh-CN" sz="1300" dirty="0" smtClean="0">
                <a:solidFill>
                  <a:srgbClr val="4D4D4F"/>
                </a:solidFill>
              </a:rPr>
              <a:t> </a:t>
            </a:r>
            <a:r>
              <a:rPr lang="en-US" altLang="zh-CN" sz="1300" dirty="0" err="1" smtClean="0">
                <a:solidFill>
                  <a:srgbClr val="4D4D4F"/>
                </a:solidFill>
              </a:rPr>
              <a:t>eget</a:t>
            </a:r>
            <a:r>
              <a:rPr lang="en-US" altLang="zh-CN" sz="1300" dirty="0" smtClean="0">
                <a:solidFill>
                  <a:srgbClr val="4D4D4F"/>
                </a:solidFill>
              </a:rPr>
              <a:t> </a:t>
            </a:r>
            <a:r>
              <a:rPr lang="en-US" altLang="zh-CN" sz="1300" dirty="0" err="1" smtClean="0">
                <a:solidFill>
                  <a:srgbClr val="4D4D4F"/>
                </a:solidFill>
              </a:rPr>
              <a:t>condimentum</a:t>
            </a:r>
            <a:r>
              <a:rPr lang="en-US" altLang="zh-CN" sz="1300" dirty="0" smtClean="0">
                <a:solidFill>
                  <a:srgbClr val="4D4D4F"/>
                </a:solidFill>
              </a:rPr>
              <a:t> </a:t>
            </a:r>
            <a:r>
              <a:rPr lang="en-US" altLang="zh-CN" sz="1300" dirty="0" err="1" smtClean="0">
                <a:solidFill>
                  <a:srgbClr val="4D4D4F"/>
                </a:solidFill>
              </a:rPr>
              <a:t>rhoncus</a:t>
            </a:r>
            <a:r>
              <a:rPr lang="en-US" altLang="zh-CN" sz="1300" dirty="0" smtClean="0">
                <a:solidFill>
                  <a:srgbClr val="4D4D4F"/>
                </a:solidFill>
              </a:rPr>
              <a:t>, </a:t>
            </a:r>
            <a:r>
              <a:rPr lang="en-US" altLang="zh-CN" sz="1300" dirty="0" err="1" smtClean="0">
                <a:solidFill>
                  <a:srgbClr val="4D4D4F"/>
                </a:solidFill>
              </a:rPr>
              <a:t>sem</a:t>
            </a:r>
            <a:r>
              <a:rPr lang="en-US" altLang="zh-CN" sz="1300" dirty="0" smtClean="0">
                <a:solidFill>
                  <a:srgbClr val="4D4D4F"/>
                </a:solidFill>
              </a:rPr>
              <a:t> quam </a:t>
            </a:r>
            <a:r>
              <a:rPr lang="en-US" altLang="zh-CN" sz="1300" dirty="0" err="1" smtClean="0">
                <a:solidFill>
                  <a:srgbClr val="4D4D4F"/>
                </a:solidFill>
              </a:rPr>
              <a:t>semper</a:t>
            </a:r>
            <a:r>
              <a:rPr lang="en-US" altLang="zh-CN" sz="1300" dirty="0" smtClean="0">
                <a:solidFill>
                  <a:srgbClr val="4D4D4F"/>
                </a:solidFill>
              </a:rPr>
              <a:t> </a:t>
            </a:r>
            <a:r>
              <a:rPr lang="en-US" altLang="zh-CN" sz="1300" dirty="0" err="1" smtClean="0">
                <a:solidFill>
                  <a:srgbClr val="4D4D4F"/>
                </a:solidFill>
              </a:rPr>
              <a:t>libero</a:t>
            </a:r>
            <a:r>
              <a:rPr lang="en-US" altLang="zh-CN" sz="1300" dirty="0" smtClean="0">
                <a:solidFill>
                  <a:srgbClr val="4D4D4F"/>
                </a:solidFill>
              </a:rPr>
              <a:t>, sit </a:t>
            </a:r>
            <a:r>
              <a:rPr lang="en-US" altLang="zh-CN" sz="1300" dirty="0" err="1" smtClean="0">
                <a:solidFill>
                  <a:srgbClr val="4D4D4F"/>
                </a:solidFill>
              </a:rPr>
              <a:t>amet</a:t>
            </a:r>
            <a:r>
              <a:rPr lang="en-US" altLang="zh-CN" sz="1300" dirty="0" smtClean="0">
                <a:solidFill>
                  <a:srgbClr val="4D4D4F"/>
                </a:solidFill>
              </a:rPr>
              <a:t> </a:t>
            </a:r>
            <a:r>
              <a:rPr lang="en-US" altLang="zh-CN" sz="1300" dirty="0" err="1" smtClean="0">
                <a:solidFill>
                  <a:srgbClr val="4D4D4F"/>
                </a:solidFill>
              </a:rPr>
              <a:t>adipiscing</a:t>
            </a:r>
            <a:r>
              <a:rPr lang="en-US" altLang="zh-CN" sz="1300" dirty="0" smtClean="0">
                <a:solidFill>
                  <a:srgbClr val="4D4D4F"/>
                </a:solidFill>
              </a:rPr>
              <a:t> </a:t>
            </a:r>
            <a:r>
              <a:rPr lang="en-US" altLang="zh-CN" sz="1300" dirty="0" err="1" smtClean="0">
                <a:solidFill>
                  <a:srgbClr val="4D4D4F"/>
                </a:solidFill>
              </a:rPr>
              <a:t>sem</a:t>
            </a:r>
            <a:r>
              <a:rPr lang="en-US" altLang="zh-CN" sz="1300" dirty="0" smtClean="0">
                <a:solidFill>
                  <a:srgbClr val="4D4D4F"/>
                </a:solidFill>
              </a:rPr>
              <a:t> </a:t>
            </a:r>
            <a:r>
              <a:rPr lang="en-US" altLang="zh-CN" sz="1300" dirty="0" err="1" smtClean="0">
                <a:solidFill>
                  <a:srgbClr val="4D4D4F"/>
                </a:solidFill>
              </a:rPr>
              <a:t>neque</a:t>
            </a:r>
            <a:r>
              <a:rPr lang="en-US" altLang="zh-CN" sz="1300" dirty="0" smtClean="0">
                <a:solidFill>
                  <a:srgbClr val="4D4D4F"/>
                </a:solidFill>
              </a:rPr>
              <a:t> </a:t>
            </a:r>
            <a:r>
              <a:rPr lang="en-US" altLang="zh-CN" sz="1300" dirty="0" err="1" smtClean="0">
                <a:solidFill>
                  <a:srgbClr val="4D4D4F"/>
                </a:solidFill>
              </a:rPr>
              <a:t>sed</a:t>
            </a:r>
            <a:r>
              <a:rPr lang="en-US" altLang="zh-CN" sz="1300" dirty="0" smtClean="0">
                <a:solidFill>
                  <a:srgbClr val="4D4D4F"/>
                </a:solidFill>
              </a:rPr>
              <a:t> </a:t>
            </a:r>
            <a:r>
              <a:rPr lang="en-US" altLang="zh-CN" sz="1300" dirty="0" err="1" smtClean="0">
                <a:solidFill>
                  <a:srgbClr val="4D4D4F"/>
                </a:solidFill>
              </a:rPr>
              <a:t>ipsum</a:t>
            </a:r>
            <a:r>
              <a:rPr lang="en-US" altLang="zh-CN" sz="1300" dirty="0" smtClean="0">
                <a:solidFill>
                  <a:srgbClr val="4D4D4F"/>
                </a:solidFill>
              </a:rPr>
              <a:t>. </a:t>
            </a:r>
          </a:p>
          <a:p>
            <a:pPr marL="114300" indent="-114300">
              <a:buFont typeface="Arial" pitchFamily="34" charset="0"/>
              <a:buChar char="•"/>
            </a:pPr>
            <a:r>
              <a:rPr lang="en-US" altLang="zh-CN" sz="1300" b="1" dirty="0" smtClean="0">
                <a:solidFill>
                  <a:srgbClr val="4D4D4F"/>
                </a:solidFill>
              </a:rPr>
              <a:t>Nam quam </a:t>
            </a:r>
            <a:r>
              <a:rPr lang="en-US" altLang="zh-CN" sz="1300" b="1" dirty="0" err="1" smtClean="0">
                <a:solidFill>
                  <a:srgbClr val="4D4D4F"/>
                </a:solidFill>
              </a:rPr>
              <a:t>nunc</a:t>
            </a:r>
            <a:r>
              <a:rPr lang="en-US" altLang="zh-CN" sz="1300" dirty="0" smtClean="0">
                <a:solidFill>
                  <a:srgbClr val="4D4D4F"/>
                </a:solidFill>
              </a:rPr>
              <a:t>. </a:t>
            </a:r>
            <a:r>
              <a:rPr lang="en-US" altLang="zh-CN" sz="1300" dirty="0" err="1" smtClean="0">
                <a:solidFill>
                  <a:srgbClr val="4D4D4F"/>
                </a:solidFill>
              </a:rPr>
              <a:t>Blandit</a:t>
            </a:r>
            <a:r>
              <a:rPr lang="en-US" altLang="zh-CN" sz="1300" dirty="0" smtClean="0">
                <a:solidFill>
                  <a:srgbClr val="4D4D4F"/>
                </a:solidFill>
              </a:rPr>
              <a:t> </a:t>
            </a:r>
            <a:r>
              <a:rPr lang="en-US" altLang="zh-CN" sz="1300" dirty="0" err="1" smtClean="0">
                <a:solidFill>
                  <a:srgbClr val="4D4D4F"/>
                </a:solidFill>
              </a:rPr>
              <a:t>vel</a:t>
            </a:r>
            <a:r>
              <a:rPr lang="en-US" altLang="zh-CN" sz="1300" dirty="0" smtClean="0">
                <a:solidFill>
                  <a:srgbClr val="4D4D4F"/>
                </a:solidFill>
              </a:rPr>
              <a:t>, </a:t>
            </a:r>
            <a:r>
              <a:rPr lang="en-US" altLang="zh-CN" sz="1300" dirty="0" err="1" smtClean="0">
                <a:solidFill>
                  <a:srgbClr val="4D4D4F"/>
                </a:solidFill>
              </a:rPr>
              <a:t>luctus</a:t>
            </a:r>
            <a:r>
              <a:rPr lang="en-US" altLang="zh-CN" sz="1300" dirty="0" smtClean="0">
                <a:solidFill>
                  <a:srgbClr val="4D4D4F"/>
                </a:solidFill>
              </a:rPr>
              <a:t> </a:t>
            </a:r>
            <a:r>
              <a:rPr lang="en-US" altLang="zh-CN" sz="1300" dirty="0" err="1" smtClean="0">
                <a:solidFill>
                  <a:srgbClr val="4D4D4F"/>
                </a:solidFill>
              </a:rPr>
              <a:t>pulvinar</a:t>
            </a:r>
            <a:r>
              <a:rPr lang="en-US" altLang="zh-CN" sz="1300" dirty="0" smtClean="0">
                <a:solidFill>
                  <a:srgbClr val="4D4D4F"/>
                </a:solidFill>
              </a:rPr>
              <a:t>, </a:t>
            </a:r>
            <a:r>
              <a:rPr lang="en-US" altLang="zh-CN" sz="1300" dirty="0" err="1" smtClean="0">
                <a:solidFill>
                  <a:srgbClr val="4D4D4F"/>
                </a:solidFill>
              </a:rPr>
              <a:t>hendrerit</a:t>
            </a:r>
            <a:r>
              <a:rPr lang="en-US" altLang="zh-CN" sz="1300" dirty="0" smtClean="0">
                <a:solidFill>
                  <a:srgbClr val="4D4D4F"/>
                </a:solidFill>
              </a:rPr>
              <a:t> id, </a:t>
            </a:r>
            <a:r>
              <a:rPr lang="en-US" altLang="zh-CN" sz="1300" dirty="0" err="1" smtClean="0">
                <a:solidFill>
                  <a:srgbClr val="4D4D4F"/>
                </a:solidFill>
              </a:rPr>
              <a:t>lorem</a:t>
            </a:r>
            <a:r>
              <a:rPr lang="en-US" altLang="zh-CN" sz="1300" dirty="0" smtClean="0">
                <a:solidFill>
                  <a:srgbClr val="4D4D4F"/>
                </a:solidFill>
              </a:rPr>
              <a:t>. Maecenas </a:t>
            </a:r>
            <a:r>
              <a:rPr lang="en-US" altLang="zh-CN" sz="1300" dirty="0" err="1" smtClean="0">
                <a:solidFill>
                  <a:srgbClr val="4D4D4F"/>
                </a:solidFill>
              </a:rPr>
              <a:t>nec</a:t>
            </a:r>
            <a:r>
              <a:rPr lang="en-US" altLang="zh-CN" sz="1300" dirty="0" smtClean="0">
                <a:solidFill>
                  <a:srgbClr val="4D4D4F"/>
                </a:solidFill>
              </a:rPr>
              <a:t> </a:t>
            </a:r>
            <a:r>
              <a:rPr lang="en-US" altLang="zh-CN" sz="1300" dirty="0" err="1" smtClean="0">
                <a:solidFill>
                  <a:srgbClr val="4D4D4F"/>
                </a:solidFill>
              </a:rPr>
              <a:t>odio</a:t>
            </a:r>
            <a:r>
              <a:rPr lang="en-US" altLang="zh-CN" sz="1300" dirty="0" smtClean="0">
                <a:solidFill>
                  <a:srgbClr val="4D4D4F"/>
                </a:solidFill>
              </a:rPr>
              <a:t> et ante </a:t>
            </a:r>
            <a:r>
              <a:rPr lang="en-US" altLang="zh-CN" sz="1300" dirty="0" err="1" smtClean="0">
                <a:solidFill>
                  <a:srgbClr val="4D4D4F"/>
                </a:solidFill>
              </a:rPr>
              <a:t>tincidunt</a:t>
            </a:r>
            <a:r>
              <a:rPr lang="en-US" altLang="zh-CN" sz="1300" dirty="0" smtClean="0">
                <a:solidFill>
                  <a:srgbClr val="4D4D4F"/>
                </a:solidFill>
              </a:rPr>
              <a:t> tempus. </a:t>
            </a:r>
            <a:endParaRPr lang="en-US" altLang="zh-CN" sz="1300" dirty="0">
              <a:solidFill>
                <a:srgbClr val="4D4D4F"/>
              </a:solidFill>
            </a:endParaRPr>
          </a:p>
        </p:txBody>
      </p:sp>
      <p:sp>
        <p:nvSpPr>
          <p:cNvPr id="17" name="Content Placeholder 3"/>
          <p:cNvSpPr>
            <a:spLocks noGrp="1"/>
          </p:cNvSpPr>
          <p:nvPr>
            <p:ph sz="half" idx="21" hasCustomPrompt="1"/>
          </p:nvPr>
        </p:nvSpPr>
        <p:spPr>
          <a:xfrm>
            <a:off x="3353868" y="3340100"/>
            <a:ext cx="2585499" cy="2832099"/>
          </a:xfrm>
          <a:prstGeom prst="rect">
            <a:avLst/>
          </a:prstGeom>
        </p:spPr>
        <p:txBody>
          <a:bodyPr anchor="t"/>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None/>
              <a:tabLst/>
              <a:defRPr sz="13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marL="114300" indent="-114300">
              <a:buFont typeface="Arial" pitchFamily="34" charset="0"/>
              <a:buChar char="•"/>
            </a:pPr>
            <a:r>
              <a:rPr lang="en-US" altLang="zh-CN" sz="1300" b="1" dirty="0" err="1" smtClean="0">
                <a:solidFill>
                  <a:srgbClr val="4D4D4F"/>
                </a:solidFill>
              </a:rPr>
              <a:t>Etiam</a:t>
            </a:r>
            <a:r>
              <a:rPr lang="en-US" altLang="zh-CN" sz="1300" b="1" dirty="0" smtClean="0">
                <a:solidFill>
                  <a:srgbClr val="4D4D4F"/>
                </a:solidFill>
              </a:rPr>
              <a:t> </a:t>
            </a:r>
            <a:r>
              <a:rPr lang="en-US" altLang="zh-CN" sz="1300" b="1" dirty="0" err="1" smtClean="0">
                <a:solidFill>
                  <a:srgbClr val="4D4D4F"/>
                </a:solidFill>
              </a:rPr>
              <a:t>rhoncus</a:t>
            </a:r>
            <a:r>
              <a:rPr lang="en-US" altLang="zh-CN" sz="1300" b="1" dirty="0" smtClean="0">
                <a:solidFill>
                  <a:srgbClr val="4D4D4F"/>
                </a:solidFill>
              </a:rPr>
              <a:t>. </a:t>
            </a:r>
          </a:p>
          <a:p>
            <a:pPr marL="114300" indent="-114300">
              <a:buFont typeface="Arial" pitchFamily="34" charset="0"/>
              <a:buChar char="•"/>
            </a:pPr>
            <a:r>
              <a:rPr lang="en-US" altLang="zh-CN" sz="1300" dirty="0" smtClean="0">
                <a:solidFill>
                  <a:srgbClr val="4D4D4F"/>
                </a:solidFill>
              </a:rPr>
              <a:t>Maecenas tempus, </a:t>
            </a:r>
            <a:r>
              <a:rPr lang="en-US" altLang="zh-CN" sz="1300" dirty="0" err="1" smtClean="0">
                <a:solidFill>
                  <a:srgbClr val="4D4D4F"/>
                </a:solidFill>
              </a:rPr>
              <a:t>tellus</a:t>
            </a:r>
            <a:r>
              <a:rPr lang="en-US" altLang="zh-CN" sz="1300" dirty="0" smtClean="0">
                <a:solidFill>
                  <a:srgbClr val="4D4D4F"/>
                </a:solidFill>
              </a:rPr>
              <a:t> </a:t>
            </a:r>
            <a:r>
              <a:rPr lang="en-US" altLang="zh-CN" sz="1300" dirty="0" err="1" smtClean="0">
                <a:solidFill>
                  <a:srgbClr val="4D4D4F"/>
                </a:solidFill>
              </a:rPr>
              <a:t>eget</a:t>
            </a:r>
            <a:r>
              <a:rPr lang="en-US" altLang="zh-CN" sz="1300" dirty="0" smtClean="0">
                <a:solidFill>
                  <a:srgbClr val="4D4D4F"/>
                </a:solidFill>
              </a:rPr>
              <a:t> </a:t>
            </a:r>
            <a:r>
              <a:rPr lang="en-US" altLang="zh-CN" sz="1300" dirty="0" err="1" smtClean="0">
                <a:solidFill>
                  <a:srgbClr val="4D4D4F"/>
                </a:solidFill>
              </a:rPr>
              <a:t>condimentum</a:t>
            </a:r>
            <a:r>
              <a:rPr lang="en-US" altLang="zh-CN" sz="1300" dirty="0" smtClean="0">
                <a:solidFill>
                  <a:srgbClr val="4D4D4F"/>
                </a:solidFill>
              </a:rPr>
              <a:t> </a:t>
            </a:r>
            <a:r>
              <a:rPr lang="en-US" altLang="zh-CN" sz="1300" dirty="0" err="1" smtClean="0">
                <a:solidFill>
                  <a:srgbClr val="4D4D4F"/>
                </a:solidFill>
              </a:rPr>
              <a:t>rhoncus</a:t>
            </a:r>
            <a:r>
              <a:rPr lang="en-US" altLang="zh-CN" sz="1300" dirty="0" smtClean="0">
                <a:solidFill>
                  <a:srgbClr val="4D4D4F"/>
                </a:solidFill>
              </a:rPr>
              <a:t>, </a:t>
            </a:r>
            <a:r>
              <a:rPr lang="en-US" altLang="zh-CN" sz="1300" dirty="0" err="1" smtClean="0">
                <a:solidFill>
                  <a:srgbClr val="4D4D4F"/>
                </a:solidFill>
              </a:rPr>
              <a:t>sem</a:t>
            </a:r>
            <a:r>
              <a:rPr lang="en-US" altLang="zh-CN" sz="1300" dirty="0" smtClean="0">
                <a:solidFill>
                  <a:srgbClr val="4D4D4F"/>
                </a:solidFill>
              </a:rPr>
              <a:t> quam </a:t>
            </a:r>
            <a:r>
              <a:rPr lang="en-US" altLang="zh-CN" sz="1300" dirty="0" err="1" smtClean="0">
                <a:solidFill>
                  <a:srgbClr val="4D4D4F"/>
                </a:solidFill>
              </a:rPr>
              <a:t>semper</a:t>
            </a:r>
            <a:r>
              <a:rPr lang="en-US" altLang="zh-CN" sz="1300" dirty="0" smtClean="0">
                <a:solidFill>
                  <a:srgbClr val="4D4D4F"/>
                </a:solidFill>
              </a:rPr>
              <a:t> </a:t>
            </a:r>
            <a:r>
              <a:rPr lang="en-US" altLang="zh-CN" sz="1300" dirty="0" err="1" smtClean="0">
                <a:solidFill>
                  <a:srgbClr val="4D4D4F"/>
                </a:solidFill>
              </a:rPr>
              <a:t>libero</a:t>
            </a:r>
            <a:r>
              <a:rPr lang="en-US" altLang="zh-CN" sz="1300" dirty="0" smtClean="0">
                <a:solidFill>
                  <a:srgbClr val="4D4D4F"/>
                </a:solidFill>
              </a:rPr>
              <a:t>, sit </a:t>
            </a:r>
            <a:r>
              <a:rPr lang="en-US" altLang="zh-CN" sz="1300" dirty="0" err="1" smtClean="0">
                <a:solidFill>
                  <a:srgbClr val="4D4D4F"/>
                </a:solidFill>
              </a:rPr>
              <a:t>amet</a:t>
            </a:r>
            <a:r>
              <a:rPr lang="en-US" altLang="zh-CN" sz="1300" dirty="0" smtClean="0">
                <a:solidFill>
                  <a:srgbClr val="4D4D4F"/>
                </a:solidFill>
              </a:rPr>
              <a:t> </a:t>
            </a:r>
            <a:r>
              <a:rPr lang="en-US" altLang="zh-CN" sz="1300" dirty="0" err="1" smtClean="0">
                <a:solidFill>
                  <a:srgbClr val="4D4D4F"/>
                </a:solidFill>
              </a:rPr>
              <a:t>adipiscing</a:t>
            </a:r>
            <a:r>
              <a:rPr lang="en-US" altLang="zh-CN" sz="1300" dirty="0" smtClean="0">
                <a:solidFill>
                  <a:srgbClr val="4D4D4F"/>
                </a:solidFill>
              </a:rPr>
              <a:t> </a:t>
            </a:r>
            <a:r>
              <a:rPr lang="en-US" altLang="zh-CN" sz="1300" dirty="0" err="1" smtClean="0">
                <a:solidFill>
                  <a:srgbClr val="4D4D4F"/>
                </a:solidFill>
              </a:rPr>
              <a:t>sem</a:t>
            </a:r>
            <a:r>
              <a:rPr lang="en-US" altLang="zh-CN" sz="1300" dirty="0" smtClean="0">
                <a:solidFill>
                  <a:srgbClr val="4D4D4F"/>
                </a:solidFill>
              </a:rPr>
              <a:t> </a:t>
            </a:r>
            <a:r>
              <a:rPr lang="en-US" altLang="zh-CN" sz="1300" dirty="0" err="1" smtClean="0">
                <a:solidFill>
                  <a:srgbClr val="4D4D4F"/>
                </a:solidFill>
              </a:rPr>
              <a:t>neque</a:t>
            </a:r>
            <a:r>
              <a:rPr lang="en-US" altLang="zh-CN" sz="1300" dirty="0" smtClean="0">
                <a:solidFill>
                  <a:srgbClr val="4D4D4F"/>
                </a:solidFill>
              </a:rPr>
              <a:t> </a:t>
            </a:r>
            <a:r>
              <a:rPr lang="en-US" altLang="zh-CN" sz="1300" dirty="0" err="1" smtClean="0">
                <a:solidFill>
                  <a:srgbClr val="4D4D4F"/>
                </a:solidFill>
              </a:rPr>
              <a:t>sed</a:t>
            </a:r>
            <a:r>
              <a:rPr lang="en-US" altLang="zh-CN" sz="1300" dirty="0" smtClean="0">
                <a:solidFill>
                  <a:srgbClr val="4D4D4F"/>
                </a:solidFill>
              </a:rPr>
              <a:t> </a:t>
            </a:r>
            <a:r>
              <a:rPr lang="en-US" altLang="zh-CN" sz="1300" dirty="0" err="1" smtClean="0">
                <a:solidFill>
                  <a:srgbClr val="4D4D4F"/>
                </a:solidFill>
              </a:rPr>
              <a:t>ipsum</a:t>
            </a:r>
            <a:r>
              <a:rPr lang="en-US" altLang="zh-CN" sz="1300" dirty="0" smtClean="0">
                <a:solidFill>
                  <a:srgbClr val="4D4D4F"/>
                </a:solidFill>
              </a:rPr>
              <a:t>. </a:t>
            </a:r>
          </a:p>
          <a:p>
            <a:pPr marL="114300" indent="-114300">
              <a:buFont typeface="Arial" pitchFamily="34" charset="0"/>
              <a:buChar char="•"/>
            </a:pPr>
            <a:r>
              <a:rPr lang="en-US" altLang="zh-CN" sz="1300" b="1" dirty="0" smtClean="0">
                <a:solidFill>
                  <a:srgbClr val="4D4D4F"/>
                </a:solidFill>
              </a:rPr>
              <a:t>Nam quam </a:t>
            </a:r>
            <a:r>
              <a:rPr lang="en-US" altLang="zh-CN" sz="1300" b="1" dirty="0" err="1" smtClean="0">
                <a:solidFill>
                  <a:srgbClr val="4D4D4F"/>
                </a:solidFill>
              </a:rPr>
              <a:t>nunc</a:t>
            </a:r>
            <a:r>
              <a:rPr lang="en-US" altLang="zh-CN" sz="1300" dirty="0" smtClean="0">
                <a:solidFill>
                  <a:srgbClr val="4D4D4F"/>
                </a:solidFill>
              </a:rPr>
              <a:t>. </a:t>
            </a:r>
            <a:r>
              <a:rPr lang="en-US" altLang="zh-CN" sz="1300" dirty="0" err="1" smtClean="0">
                <a:solidFill>
                  <a:srgbClr val="4D4D4F"/>
                </a:solidFill>
              </a:rPr>
              <a:t>Blandit</a:t>
            </a:r>
            <a:r>
              <a:rPr lang="en-US" altLang="zh-CN" sz="1300" dirty="0" smtClean="0">
                <a:solidFill>
                  <a:srgbClr val="4D4D4F"/>
                </a:solidFill>
              </a:rPr>
              <a:t> </a:t>
            </a:r>
            <a:r>
              <a:rPr lang="en-US" altLang="zh-CN" sz="1300" dirty="0" err="1" smtClean="0">
                <a:solidFill>
                  <a:srgbClr val="4D4D4F"/>
                </a:solidFill>
              </a:rPr>
              <a:t>vel</a:t>
            </a:r>
            <a:r>
              <a:rPr lang="en-US" altLang="zh-CN" sz="1300" dirty="0" smtClean="0">
                <a:solidFill>
                  <a:srgbClr val="4D4D4F"/>
                </a:solidFill>
              </a:rPr>
              <a:t>, </a:t>
            </a:r>
            <a:r>
              <a:rPr lang="en-US" altLang="zh-CN" sz="1300" dirty="0" err="1" smtClean="0">
                <a:solidFill>
                  <a:srgbClr val="4D4D4F"/>
                </a:solidFill>
              </a:rPr>
              <a:t>luctus</a:t>
            </a:r>
            <a:r>
              <a:rPr lang="en-US" altLang="zh-CN" sz="1300" dirty="0" smtClean="0">
                <a:solidFill>
                  <a:srgbClr val="4D4D4F"/>
                </a:solidFill>
              </a:rPr>
              <a:t> </a:t>
            </a:r>
            <a:r>
              <a:rPr lang="en-US" altLang="zh-CN" sz="1300" dirty="0" err="1" smtClean="0">
                <a:solidFill>
                  <a:srgbClr val="4D4D4F"/>
                </a:solidFill>
              </a:rPr>
              <a:t>pulvinar</a:t>
            </a:r>
            <a:r>
              <a:rPr lang="en-US" altLang="zh-CN" sz="1300" dirty="0" smtClean="0">
                <a:solidFill>
                  <a:srgbClr val="4D4D4F"/>
                </a:solidFill>
              </a:rPr>
              <a:t>, </a:t>
            </a:r>
            <a:r>
              <a:rPr lang="en-US" altLang="zh-CN" sz="1300" dirty="0" err="1" smtClean="0">
                <a:solidFill>
                  <a:srgbClr val="4D4D4F"/>
                </a:solidFill>
              </a:rPr>
              <a:t>hendrerit</a:t>
            </a:r>
            <a:r>
              <a:rPr lang="en-US" altLang="zh-CN" sz="1300" dirty="0" smtClean="0">
                <a:solidFill>
                  <a:srgbClr val="4D4D4F"/>
                </a:solidFill>
              </a:rPr>
              <a:t> id, </a:t>
            </a:r>
            <a:r>
              <a:rPr lang="en-US" altLang="zh-CN" sz="1300" dirty="0" err="1" smtClean="0">
                <a:solidFill>
                  <a:srgbClr val="4D4D4F"/>
                </a:solidFill>
              </a:rPr>
              <a:t>lorem</a:t>
            </a:r>
            <a:r>
              <a:rPr lang="en-US" altLang="zh-CN" sz="1300" dirty="0" smtClean="0">
                <a:solidFill>
                  <a:srgbClr val="4D4D4F"/>
                </a:solidFill>
              </a:rPr>
              <a:t>. Maecenas </a:t>
            </a:r>
            <a:r>
              <a:rPr lang="en-US" altLang="zh-CN" sz="1300" dirty="0" err="1" smtClean="0">
                <a:solidFill>
                  <a:srgbClr val="4D4D4F"/>
                </a:solidFill>
              </a:rPr>
              <a:t>nec</a:t>
            </a:r>
            <a:r>
              <a:rPr lang="en-US" altLang="zh-CN" sz="1300" dirty="0" smtClean="0">
                <a:solidFill>
                  <a:srgbClr val="4D4D4F"/>
                </a:solidFill>
              </a:rPr>
              <a:t> </a:t>
            </a:r>
            <a:r>
              <a:rPr lang="en-US" altLang="zh-CN" sz="1300" dirty="0" err="1" smtClean="0">
                <a:solidFill>
                  <a:srgbClr val="4D4D4F"/>
                </a:solidFill>
              </a:rPr>
              <a:t>odio</a:t>
            </a:r>
            <a:r>
              <a:rPr lang="en-US" altLang="zh-CN" sz="1300" dirty="0" smtClean="0">
                <a:solidFill>
                  <a:srgbClr val="4D4D4F"/>
                </a:solidFill>
              </a:rPr>
              <a:t> et ante </a:t>
            </a:r>
            <a:r>
              <a:rPr lang="en-US" altLang="zh-CN" sz="1300" dirty="0" err="1" smtClean="0">
                <a:solidFill>
                  <a:srgbClr val="4D4D4F"/>
                </a:solidFill>
              </a:rPr>
              <a:t>tincidunt</a:t>
            </a:r>
            <a:r>
              <a:rPr lang="en-US" altLang="zh-CN" sz="1300" dirty="0" smtClean="0">
                <a:solidFill>
                  <a:srgbClr val="4D4D4F"/>
                </a:solidFill>
              </a:rPr>
              <a:t> tempus. </a:t>
            </a:r>
            <a:endParaRPr lang="en-US" altLang="zh-CN" sz="1300" dirty="0">
              <a:solidFill>
                <a:srgbClr val="4D4D4F"/>
              </a:solidFill>
            </a:endParaRPr>
          </a:p>
        </p:txBody>
      </p:sp>
      <p:sp>
        <p:nvSpPr>
          <p:cNvPr id="18" name="Content Placeholder 3"/>
          <p:cNvSpPr>
            <a:spLocks noGrp="1"/>
          </p:cNvSpPr>
          <p:nvPr>
            <p:ph sz="half" idx="22" hasCustomPrompt="1"/>
          </p:nvPr>
        </p:nvSpPr>
        <p:spPr>
          <a:xfrm>
            <a:off x="6238884" y="3340100"/>
            <a:ext cx="2585499" cy="2832099"/>
          </a:xfrm>
          <a:prstGeom prst="rect">
            <a:avLst/>
          </a:prstGeom>
        </p:spPr>
        <p:txBody>
          <a:bodyPr anchor="t"/>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None/>
              <a:tabLst/>
              <a:defRPr sz="13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marL="114300" indent="-114300">
              <a:buFont typeface="Arial" pitchFamily="34" charset="0"/>
              <a:buChar char="•"/>
            </a:pPr>
            <a:r>
              <a:rPr lang="en-US" altLang="zh-CN" sz="1300" b="1" dirty="0" err="1" smtClean="0">
                <a:solidFill>
                  <a:srgbClr val="4D4D4F"/>
                </a:solidFill>
              </a:rPr>
              <a:t>Etiam</a:t>
            </a:r>
            <a:r>
              <a:rPr lang="en-US" altLang="zh-CN" sz="1300" b="1" dirty="0" smtClean="0">
                <a:solidFill>
                  <a:srgbClr val="4D4D4F"/>
                </a:solidFill>
              </a:rPr>
              <a:t> </a:t>
            </a:r>
            <a:r>
              <a:rPr lang="en-US" altLang="zh-CN" sz="1300" b="1" dirty="0" err="1" smtClean="0">
                <a:solidFill>
                  <a:srgbClr val="4D4D4F"/>
                </a:solidFill>
              </a:rPr>
              <a:t>rhoncus</a:t>
            </a:r>
            <a:r>
              <a:rPr lang="en-US" altLang="zh-CN" sz="1300" b="1" dirty="0" smtClean="0">
                <a:solidFill>
                  <a:srgbClr val="4D4D4F"/>
                </a:solidFill>
              </a:rPr>
              <a:t>. </a:t>
            </a:r>
          </a:p>
          <a:p>
            <a:pPr marL="114300" indent="-114300">
              <a:buFont typeface="Arial" pitchFamily="34" charset="0"/>
              <a:buChar char="•"/>
            </a:pPr>
            <a:r>
              <a:rPr lang="en-US" altLang="zh-CN" sz="1300" dirty="0" smtClean="0">
                <a:solidFill>
                  <a:srgbClr val="4D4D4F"/>
                </a:solidFill>
              </a:rPr>
              <a:t>Maecenas tempus, </a:t>
            </a:r>
            <a:r>
              <a:rPr lang="en-US" altLang="zh-CN" sz="1300" dirty="0" err="1" smtClean="0">
                <a:solidFill>
                  <a:srgbClr val="4D4D4F"/>
                </a:solidFill>
              </a:rPr>
              <a:t>tellus</a:t>
            </a:r>
            <a:r>
              <a:rPr lang="en-US" altLang="zh-CN" sz="1300" dirty="0" smtClean="0">
                <a:solidFill>
                  <a:srgbClr val="4D4D4F"/>
                </a:solidFill>
              </a:rPr>
              <a:t> </a:t>
            </a:r>
            <a:r>
              <a:rPr lang="en-US" altLang="zh-CN" sz="1300" dirty="0" err="1" smtClean="0">
                <a:solidFill>
                  <a:srgbClr val="4D4D4F"/>
                </a:solidFill>
              </a:rPr>
              <a:t>eget</a:t>
            </a:r>
            <a:r>
              <a:rPr lang="en-US" altLang="zh-CN" sz="1300" dirty="0" smtClean="0">
                <a:solidFill>
                  <a:srgbClr val="4D4D4F"/>
                </a:solidFill>
              </a:rPr>
              <a:t> </a:t>
            </a:r>
            <a:r>
              <a:rPr lang="en-US" altLang="zh-CN" sz="1300" dirty="0" err="1" smtClean="0">
                <a:solidFill>
                  <a:srgbClr val="4D4D4F"/>
                </a:solidFill>
              </a:rPr>
              <a:t>condimentum</a:t>
            </a:r>
            <a:r>
              <a:rPr lang="en-US" altLang="zh-CN" sz="1300" dirty="0" smtClean="0">
                <a:solidFill>
                  <a:srgbClr val="4D4D4F"/>
                </a:solidFill>
              </a:rPr>
              <a:t> </a:t>
            </a:r>
            <a:r>
              <a:rPr lang="en-US" altLang="zh-CN" sz="1300" dirty="0" err="1" smtClean="0">
                <a:solidFill>
                  <a:srgbClr val="4D4D4F"/>
                </a:solidFill>
              </a:rPr>
              <a:t>rhoncus</a:t>
            </a:r>
            <a:r>
              <a:rPr lang="en-US" altLang="zh-CN" sz="1300" dirty="0" smtClean="0">
                <a:solidFill>
                  <a:srgbClr val="4D4D4F"/>
                </a:solidFill>
              </a:rPr>
              <a:t>, </a:t>
            </a:r>
            <a:r>
              <a:rPr lang="en-US" altLang="zh-CN" sz="1300" dirty="0" err="1" smtClean="0">
                <a:solidFill>
                  <a:srgbClr val="4D4D4F"/>
                </a:solidFill>
              </a:rPr>
              <a:t>sem</a:t>
            </a:r>
            <a:r>
              <a:rPr lang="en-US" altLang="zh-CN" sz="1300" dirty="0" smtClean="0">
                <a:solidFill>
                  <a:srgbClr val="4D4D4F"/>
                </a:solidFill>
              </a:rPr>
              <a:t> quam </a:t>
            </a:r>
            <a:r>
              <a:rPr lang="en-US" altLang="zh-CN" sz="1300" dirty="0" err="1" smtClean="0">
                <a:solidFill>
                  <a:srgbClr val="4D4D4F"/>
                </a:solidFill>
              </a:rPr>
              <a:t>semper</a:t>
            </a:r>
            <a:r>
              <a:rPr lang="en-US" altLang="zh-CN" sz="1300" dirty="0" smtClean="0">
                <a:solidFill>
                  <a:srgbClr val="4D4D4F"/>
                </a:solidFill>
              </a:rPr>
              <a:t> </a:t>
            </a:r>
            <a:r>
              <a:rPr lang="en-US" altLang="zh-CN" sz="1300" dirty="0" err="1" smtClean="0">
                <a:solidFill>
                  <a:srgbClr val="4D4D4F"/>
                </a:solidFill>
              </a:rPr>
              <a:t>libero</a:t>
            </a:r>
            <a:r>
              <a:rPr lang="en-US" altLang="zh-CN" sz="1300" dirty="0" smtClean="0">
                <a:solidFill>
                  <a:srgbClr val="4D4D4F"/>
                </a:solidFill>
              </a:rPr>
              <a:t>, sit </a:t>
            </a:r>
            <a:r>
              <a:rPr lang="en-US" altLang="zh-CN" sz="1300" dirty="0" err="1" smtClean="0">
                <a:solidFill>
                  <a:srgbClr val="4D4D4F"/>
                </a:solidFill>
              </a:rPr>
              <a:t>amet</a:t>
            </a:r>
            <a:r>
              <a:rPr lang="en-US" altLang="zh-CN" sz="1300" dirty="0" smtClean="0">
                <a:solidFill>
                  <a:srgbClr val="4D4D4F"/>
                </a:solidFill>
              </a:rPr>
              <a:t> </a:t>
            </a:r>
            <a:r>
              <a:rPr lang="en-US" altLang="zh-CN" sz="1300" dirty="0" err="1" smtClean="0">
                <a:solidFill>
                  <a:srgbClr val="4D4D4F"/>
                </a:solidFill>
              </a:rPr>
              <a:t>adipiscing</a:t>
            </a:r>
            <a:r>
              <a:rPr lang="en-US" altLang="zh-CN" sz="1300" dirty="0" smtClean="0">
                <a:solidFill>
                  <a:srgbClr val="4D4D4F"/>
                </a:solidFill>
              </a:rPr>
              <a:t> </a:t>
            </a:r>
            <a:r>
              <a:rPr lang="en-US" altLang="zh-CN" sz="1300" dirty="0" err="1" smtClean="0">
                <a:solidFill>
                  <a:srgbClr val="4D4D4F"/>
                </a:solidFill>
              </a:rPr>
              <a:t>sem</a:t>
            </a:r>
            <a:r>
              <a:rPr lang="en-US" altLang="zh-CN" sz="1300" dirty="0" smtClean="0">
                <a:solidFill>
                  <a:srgbClr val="4D4D4F"/>
                </a:solidFill>
              </a:rPr>
              <a:t> </a:t>
            </a:r>
            <a:r>
              <a:rPr lang="en-US" altLang="zh-CN" sz="1300" dirty="0" err="1" smtClean="0">
                <a:solidFill>
                  <a:srgbClr val="4D4D4F"/>
                </a:solidFill>
              </a:rPr>
              <a:t>neque</a:t>
            </a:r>
            <a:r>
              <a:rPr lang="en-US" altLang="zh-CN" sz="1300" dirty="0" smtClean="0">
                <a:solidFill>
                  <a:srgbClr val="4D4D4F"/>
                </a:solidFill>
              </a:rPr>
              <a:t> </a:t>
            </a:r>
            <a:r>
              <a:rPr lang="en-US" altLang="zh-CN" sz="1300" dirty="0" err="1" smtClean="0">
                <a:solidFill>
                  <a:srgbClr val="4D4D4F"/>
                </a:solidFill>
              </a:rPr>
              <a:t>sed</a:t>
            </a:r>
            <a:r>
              <a:rPr lang="en-US" altLang="zh-CN" sz="1300" dirty="0" smtClean="0">
                <a:solidFill>
                  <a:srgbClr val="4D4D4F"/>
                </a:solidFill>
              </a:rPr>
              <a:t> </a:t>
            </a:r>
            <a:r>
              <a:rPr lang="en-US" altLang="zh-CN" sz="1300" dirty="0" err="1" smtClean="0">
                <a:solidFill>
                  <a:srgbClr val="4D4D4F"/>
                </a:solidFill>
              </a:rPr>
              <a:t>ipsum</a:t>
            </a:r>
            <a:r>
              <a:rPr lang="en-US" altLang="zh-CN" sz="1300" dirty="0" smtClean="0">
                <a:solidFill>
                  <a:srgbClr val="4D4D4F"/>
                </a:solidFill>
              </a:rPr>
              <a:t>. </a:t>
            </a:r>
          </a:p>
          <a:p>
            <a:pPr marL="114300" indent="-114300">
              <a:buFont typeface="Arial" pitchFamily="34" charset="0"/>
              <a:buChar char="•"/>
            </a:pPr>
            <a:r>
              <a:rPr lang="en-US" altLang="zh-CN" sz="1300" b="1" dirty="0" smtClean="0">
                <a:solidFill>
                  <a:srgbClr val="4D4D4F"/>
                </a:solidFill>
              </a:rPr>
              <a:t>Nam quam </a:t>
            </a:r>
            <a:r>
              <a:rPr lang="en-US" altLang="zh-CN" sz="1300" b="1" dirty="0" err="1" smtClean="0">
                <a:solidFill>
                  <a:srgbClr val="4D4D4F"/>
                </a:solidFill>
              </a:rPr>
              <a:t>nunc</a:t>
            </a:r>
            <a:r>
              <a:rPr lang="en-US" altLang="zh-CN" sz="1300" dirty="0" smtClean="0">
                <a:solidFill>
                  <a:srgbClr val="4D4D4F"/>
                </a:solidFill>
              </a:rPr>
              <a:t>. </a:t>
            </a:r>
            <a:r>
              <a:rPr lang="en-US" altLang="zh-CN" sz="1300" dirty="0" err="1" smtClean="0">
                <a:solidFill>
                  <a:srgbClr val="4D4D4F"/>
                </a:solidFill>
              </a:rPr>
              <a:t>Blandit</a:t>
            </a:r>
            <a:r>
              <a:rPr lang="en-US" altLang="zh-CN" sz="1300" dirty="0" smtClean="0">
                <a:solidFill>
                  <a:srgbClr val="4D4D4F"/>
                </a:solidFill>
              </a:rPr>
              <a:t> </a:t>
            </a:r>
            <a:r>
              <a:rPr lang="en-US" altLang="zh-CN" sz="1300" dirty="0" err="1" smtClean="0">
                <a:solidFill>
                  <a:srgbClr val="4D4D4F"/>
                </a:solidFill>
              </a:rPr>
              <a:t>vel</a:t>
            </a:r>
            <a:r>
              <a:rPr lang="en-US" altLang="zh-CN" sz="1300" dirty="0" smtClean="0">
                <a:solidFill>
                  <a:srgbClr val="4D4D4F"/>
                </a:solidFill>
              </a:rPr>
              <a:t>, </a:t>
            </a:r>
            <a:r>
              <a:rPr lang="en-US" altLang="zh-CN" sz="1300" dirty="0" err="1" smtClean="0">
                <a:solidFill>
                  <a:srgbClr val="4D4D4F"/>
                </a:solidFill>
              </a:rPr>
              <a:t>luctus</a:t>
            </a:r>
            <a:r>
              <a:rPr lang="en-US" altLang="zh-CN" sz="1300" dirty="0" smtClean="0">
                <a:solidFill>
                  <a:srgbClr val="4D4D4F"/>
                </a:solidFill>
              </a:rPr>
              <a:t> </a:t>
            </a:r>
            <a:r>
              <a:rPr lang="en-US" altLang="zh-CN" sz="1300" dirty="0" err="1" smtClean="0">
                <a:solidFill>
                  <a:srgbClr val="4D4D4F"/>
                </a:solidFill>
              </a:rPr>
              <a:t>pulvinar</a:t>
            </a:r>
            <a:r>
              <a:rPr lang="en-US" altLang="zh-CN" sz="1300" dirty="0" smtClean="0">
                <a:solidFill>
                  <a:srgbClr val="4D4D4F"/>
                </a:solidFill>
              </a:rPr>
              <a:t>, </a:t>
            </a:r>
            <a:r>
              <a:rPr lang="en-US" altLang="zh-CN" sz="1300" dirty="0" err="1" smtClean="0">
                <a:solidFill>
                  <a:srgbClr val="4D4D4F"/>
                </a:solidFill>
              </a:rPr>
              <a:t>hendrerit</a:t>
            </a:r>
            <a:r>
              <a:rPr lang="en-US" altLang="zh-CN" sz="1300" dirty="0" smtClean="0">
                <a:solidFill>
                  <a:srgbClr val="4D4D4F"/>
                </a:solidFill>
              </a:rPr>
              <a:t> id, </a:t>
            </a:r>
            <a:r>
              <a:rPr lang="en-US" altLang="zh-CN" sz="1300" dirty="0" err="1" smtClean="0">
                <a:solidFill>
                  <a:srgbClr val="4D4D4F"/>
                </a:solidFill>
              </a:rPr>
              <a:t>lorem</a:t>
            </a:r>
            <a:r>
              <a:rPr lang="en-US" altLang="zh-CN" sz="1300" dirty="0" smtClean="0">
                <a:solidFill>
                  <a:srgbClr val="4D4D4F"/>
                </a:solidFill>
              </a:rPr>
              <a:t>. Maecenas </a:t>
            </a:r>
            <a:r>
              <a:rPr lang="en-US" altLang="zh-CN" sz="1300" dirty="0" err="1" smtClean="0">
                <a:solidFill>
                  <a:srgbClr val="4D4D4F"/>
                </a:solidFill>
              </a:rPr>
              <a:t>nec</a:t>
            </a:r>
            <a:r>
              <a:rPr lang="en-US" altLang="zh-CN" sz="1300" dirty="0" smtClean="0">
                <a:solidFill>
                  <a:srgbClr val="4D4D4F"/>
                </a:solidFill>
              </a:rPr>
              <a:t> </a:t>
            </a:r>
            <a:r>
              <a:rPr lang="en-US" altLang="zh-CN" sz="1300" dirty="0" err="1" smtClean="0">
                <a:solidFill>
                  <a:srgbClr val="4D4D4F"/>
                </a:solidFill>
              </a:rPr>
              <a:t>odio</a:t>
            </a:r>
            <a:r>
              <a:rPr lang="en-US" altLang="zh-CN" sz="1300" dirty="0" smtClean="0">
                <a:solidFill>
                  <a:srgbClr val="4D4D4F"/>
                </a:solidFill>
              </a:rPr>
              <a:t> et ante </a:t>
            </a:r>
            <a:r>
              <a:rPr lang="en-US" altLang="zh-CN" sz="1300" dirty="0" err="1" smtClean="0">
                <a:solidFill>
                  <a:srgbClr val="4D4D4F"/>
                </a:solidFill>
              </a:rPr>
              <a:t>tincidunt</a:t>
            </a:r>
            <a:r>
              <a:rPr lang="en-US" altLang="zh-CN" sz="1300" dirty="0" smtClean="0">
                <a:solidFill>
                  <a:srgbClr val="4D4D4F"/>
                </a:solidFill>
              </a:rPr>
              <a:t> tempus. </a:t>
            </a:r>
            <a:endParaRPr lang="en-US" altLang="zh-CN" sz="1300" dirty="0">
              <a:solidFill>
                <a:srgbClr val="4D4D4F"/>
              </a:solidFill>
            </a:endParaRPr>
          </a:p>
        </p:txBody>
      </p:sp>
      <p:cxnSp>
        <p:nvCxnSpPr>
          <p:cNvPr id="23" name="Straight Connector 22"/>
          <p:cNvCxnSpPr/>
          <p:nvPr userDrawn="1"/>
        </p:nvCxnSpPr>
        <p:spPr bwMode="auto">
          <a:xfrm>
            <a:off x="518270" y="2810491"/>
            <a:ext cx="2423160" cy="0"/>
          </a:xfrm>
          <a:prstGeom prst="line">
            <a:avLst/>
          </a:prstGeom>
          <a:ln w="28575" cmpd="sng">
            <a:solidFill>
              <a:srgbClr val="C0C0C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bwMode="auto">
          <a:xfrm>
            <a:off x="6316461" y="2810491"/>
            <a:ext cx="2423160" cy="0"/>
          </a:xfrm>
          <a:prstGeom prst="line">
            <a:avLst/>
          </a:prstGeom>
          <a:ln w="28575" cmpd="sng">
            <a:solidFill>
              <a:srgbClr val="C0C0C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userDrawn="1"/>
        </p:nvCxnSpPr>
        <p:spPr bwMode="auto">
          <a:xfrm>
            <a:off x="3423658" y="2810491"/>
            <a:ext cx="2423160" cy="0"/>
          </a:xfrm>
          <a:prstGeom prst="line">
            <a:avLst/>
          </a:prstGeom>
          <a:ln w="28575" cmpd="sng">
            <a:solidFill>
              <a:srgbClr val="C0C0C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49517" y="1790699"/>
            <a:ext cx="4038600" cy="4230689"/>
          </a:xfrm>
          <a:prstGeom prst="rect">
            <a:avLst/>
          </a:prstGeom>
        </p:spPr>
        <p:txBody>
          <a:bodyPr/>
          <a:lstStyle>
            <a:lvl1pPr marL="2857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sz="1400" b="0" baseline="0">
                <a:solidFill>
                  <a:srgbClr val="4D4D4F"/>
                </a:solidFill>
              </a:defRPr>
            </a:lvl1pPr>
            <a:lvl2pPr>
              <a:buNone/>
              <a:defRPr sz="1800">
                <a:solidFill>
                  <a:schemeClr val="tx1">
                    <a:lumMod val="75000"/>
                    <a:lumOff val="25000"/>
                  </a:schemeClr>
                </a:solidFill>
              </a:defRPr>
            </a:lvl2pPr>
            <a:lvl3pPr>
              <a:defRPr sz="1600">
                <a:solidFill>
                  <a:schemeClr val="tx1">
                    <a:lumMod val="75000"/>
                    <a:lumOff val="25000"/>
                  </a:schemeClr>
                </a:solidFill>
              </a:defRPr>
            </a:lvl3pPr>
            <a:lvl4pPr>
              <a:defRPr sz="1400">
                <a:solidFill>
                  <a:schemeClr val="tx1">
                    <a:lumMod val="75000"/>
                    <a:lumOff val="25000"/>
                  </a:schemeClr>
                </a:solidFill>
              </a:defRPr>
            </a:lvl4pPr>
            <a:lvl5pPr>
              <a:defRPr sz="1400">
                <a:solidFill>
                  <a:schemeClr val="tx1">
                    <a:lumMod val="75000"/>
                    <a:lumOff val="25000"/>
                  </a:schemeClr>
                </a:solidFill>
              </a:defRPr>
            </a:lvl5pPr>
            <a:lvl6pPr>
              <a:defRPr sz="1800"/>
            </a:lvl6pPr>
            <a:lvl7pPr>
              <a:defRPr sz="1800"/>
            </a:lvl7pPr>
            <a:lvl8pPr>
              <a:defRPr sz="1800"/>
            </a:lvl8pPr>
            <a:lvl9pPr>
              <a:defRPr sz="18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Enter additional text to support the subheading hear as required. Enter additional text as required.</a:t>
            </a:r>
          </a:p>
          <a:p>
            <a:pPr lvl="0"/>
            <a:r>
              <a:rPr lang="en-US" dirty="0" smtClean="0"/>
              <a:t>Bullet point 1.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2.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3. Text required to support bullet should be entered here. Enter extra text here.</a:t>
            </a:r>
          </a:p>
        </p:txBody>
      </p:sp>
      <p:sp>
        <p:nvSpPr>
          <p:cNvPr id="19" name="Content Placeholder 2"/>
          <p:cNvSpPr>
            <a:spLocks noGrp="1"/>
          </p:cNvSpPr>
          <p:nvPr>
            <p:ph sz="half" idx="13" hasCustomPrompt="1"/>
          </p:nvPr>
        </p:nvSpPr>
        <p:spPr>
          <a:xfrm>
            <a:off x="4831017" y="1790699"/>
            <a:ext cx="4038600" cy="4230689"/>
          </a:xfrm>
          <a:prstGeom prst="rect">
            <a:avLst/>
          </a:prstGeom>
        </p:spPr>
        <p:txBody>
          <a:bodyPr/>
          <a:lstStyle>
            <a:lvl1pPr marL="2857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sz="1400" b="0" baseline="0">
                <a:solidFill>
                  <a:srgbClr val="4D4D4F"/>
                </a:solidFill>
              </a:defRPr>
            </a:lvl1pPr>
            <a:lvl2pPr>
              <a:buNone/>
              <a:defRPr sz="1800">
                <a:solidFill>
                  <a:schemeClr val="tx1">
                    <a:lumMod val="75000"/>
                    <a:lumOff val="25000"/>
                  </a:schemeClr>
                </a:solidFill>
              </a:defRPr>
            </a:lvl2pPr>
            <a:lvl3pPr>
              <a:defRPr sz="1600">
                <a:solidFill>
                  <a:schemeClr val="tx1">
                    <a:lumMod val="75000"/>
                    <a:lumOff val="25000"/>
                  </a:schemeClr>
                </a:solidFill>
              </a:defRPr>
            </a:lvl3pPr>
            <a:lvl4pPr>
              <a:defRPr sz="1400">
                <a:solidFill>
                  <a:schemeClr val="tx1">
                    <a:lumMod val="75000"/>
                    <a:lumOff val="25000"/>
                  </a:schemeClr>
                </a:solidFill>
              </a:defRPr>
            </a:lvl4pPr>
            <a:lvl5pPr>
              <a:defRPr sz="1400">
                <a:solidFill>
                  <a:schemeClr val="tx1">
                    <a:lumMod val="75000"/>
                    <a:lumOff val="25000"/>
                  </a:schemeClr>
                </a:solidFill>
              </a:defRPr>
            </a:lvl5pPr>
            <a:lvl6pPr>
              <a:defRPr sz="1800"/>
            </a:lvl6pPr>
            <a:lvl7pPr>
              <a:defRPr sz="1800"/>
            </a:lvl7pPr>
            <a:lvl8pPr>
              <a:defRPr sz="1800"/>
            </a:lvl8pPr>
            <a:lvl9pPr>
              <a:defRPr sz="18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Enter additional text to support the subheading hear as required. Enter additional text as required.</a:t>
            </a:r>
          </a:p>
          <a:p>
            <a:pPr lvl="0"/>
            <a:r>
              <a:rPr lang="en-US" dirty="0" smtClean="0"/>
              <a:t>Bullet point 1.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2. Text required to support bullet should be entered here. Enter extra text here.</a:t>
            </a:r>
          </a:p>
          <a:p>
            <a:pPr marL="285750" marR="0" lvl="0"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Bullet point 3. Text required to support bullet should be entered here. Enter extra text here.</a:t>
            </a:r>
          </a:p>
        </p:txBody>
      </p:sp>
      <p:sp>
        <p:nvSpPr>
          <p:cNvPr id="24" name="Text Placeholder 2"/>
          <p:cNvSpPr>
            <a:spLocks noGrp="1"/>
          </p:cNvSpPr>
          <p:nvPr>
            <p:ph type="body" idx="14"/>
          </p:nvPr>
        </p:nvSpPr>
        <p:spPr>
          <a:xfrm>
            <a:off x="449517" y="1273174"/>
            <a:ext cx="4040188" cy="517517"/>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5" name="Text Placeholder 4"/>
          <p:cNvSpPr>
            <a:spLocks noGrp="1"/>
          </p:cNvSpPr>
          <p:nvPr>
            <p:ph type="body" sz="quarter" idx="3"/>
          </p:nvPr>
        </p:nvSpPr>
        <p:spPr>
          <a:xfrm>
            <a:off x="4831017" y="1273174"/>
            <a:ext cx="4055533" cy="517517"/>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Cover">
    <p:spTree>
      <p:nvGrpSpPr>
        <p:cNvPr id="1" name=""/>
        <p:cNvGrpSpPr/>
        <p:nvPr/>
      </p:nvGrpSpPr>
      <p:grpSpPr>
        <a:xfrm>
          <a:off x="0" y="0"/>
          <a:ext cx="0" cy="0"/>
          <a:chOff x="0" y="0"/>
          <a:chExt cx="0" cy="0"/>
        </a:xfrm>
      </p:grpSpPr>
      <p:grpSp>
        <p:nvGrpSpPr>
          <p:cNvPr id="2" name="Group 19"/>
          <p:cNvGrpSpPr/>
          <p:nvPr/>
        </p:nvGrpSpPr>
        <p:grpSpPr>
          <a:xfrm>
            <a:off x="0" y="843621"/>
            <a:ext cx="9144000" cy="3489278"/>
            <a:chOff x="-1" y="936218"/>
            <a:chExt cx="9144000" cy="3489278"/>
          </a:xfrm>
        </p:grpSpPr>
        <p:pic>
          <p:nvPicPr>
            <p:cNvPr id="21" name="Picture 20" descr="Fotolia_49844502_lowres.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978016"/>
              <a:ext cx="9143999" cy="3447480"/>
            </a:xfrm>
            <a:prstGeom prst="rect">
              <a:avLst/>
            </a:prstGeom>
          </p:spPr>
        </p:pic>
        <p:pic>
          <p:nvPicPr>
            <p:cNvPr id="22" name="Picture 21" descr="cube-transparent.png"/>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 y="936218"/>
              <a:ext cx="2236389" cy="2135172"/>
            </a:xfrm>
            <a:prstGeom prst="rect">
              <a:avLst/>
            </a:prstGeom>
          </p:spPr>
        </p:pic>
      </p:grpSp>
      <p:sp>
        <p:nvSpPr>
          <p:cNvPr id="12" name="Rectangle 11"/>
          <p:cNvSpPr/>
          <p:nvPr/>
        </p:nvSpPr>
        <p:spPr bwMode="auto">
          <a:xfrm>
            <a:off x="0" y="6289964"/>
            <a:ext cx="9144000" cy="5680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pic>
        <p:nvPicPr>
          <p:cNvPr id="16" name="Picture 15" descr="blue bar.tif"/>
          <p:cNvPicPr>
            <a:picLocks noChangeAspect="1"/>
          </p:cNvPicPr>
          <p:nvPr/>
        </p:nvPicPr>
        <p:blipFill>
          <a:blip r:embed="rId4" cstate="print"/>
          <a:srcRect/>
          <a:stretch>
            <a:fillRect/>
          </a:stretch>
        </p:blipFill>
        <p:spPr>
          <a:xfrm>
            <a:off x="0" y="6674097"/>
            <a:ext cx="9144000" cy="183903"/>
          </a:xfrm>
          <a:prstGeom prst="rect">
            <a:avLst/>
          </a:prstGeom>
        </p:spPr>
      </p:pic>
      <p:sp>
        <p:nvSpPr>
          <p:cNvPr id="14" name="Rectangle 13"/>
          <p:cNvSpPr/>
          <p:nvPr/>
        </p:nvSpPr>
        <p:spPr>
          <a:xfrm>
            <a:off x="0" y="0"/>
            <a:ext cx="9144000" cy="8466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endParaRPr>
          </a:p>
        </p:txBody>
      </p:sp>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4926" y="6011129"/>
            <a:ext cx="2003117" cy="520810"/>
          </a:xfrm>
          <a:prstGeom prst="rect">
            <a:avLst/>
          </a:prstGeom>
        </p:spPr>
      </p:pic>
      <p:sp>
        <p:nvSpPr>
          <p:cNvPr id="17" name="Rectangle 16"/>
          <p:cNvSpPr/>
          <p:nvPr/>
        </p:nvSpPr>
        <p:spPr>
          <a:xfrm>
            <a:off x="431561" y="6668855"/>
            <a:ext cx="4065135" cy="200055"/>
          </a:xfrm>
          <a:prstGeom prst="rect">
            <a:avLst/>
          </a:prstGeom>
        </p:spPr>
        <p:txBody>
          <a:bodyPr wrap="square">
            <a:spAutoFit/>
          </a:bodyPr>
          <a:lstStyle/>
          <a:p>
            <a:pPr algn="l"/>
            <a:r>
              <a:rPr lang="en-US" sz="700" smtClean="0">
                <a:solidFill>
                  <a:prstClr val="white"/>
                </a:solidFill>
                <a:latin typeface="Calibri"/>
              </a:rPr>
              <a:t>© 2014 </a:t>
            </a:r>
            <a:r>
              <a:rPr lang="en-US" sz="700" dirty="0" err="1" smtClean="0">
                <a:solidFill>
                  <a:prstClr val="white"/>
                </a:solidFill>
                <a:latin typeface="Calibri"/>
              </a:rPr>
              <a:t>Quintiq</a:t>
            </a:r>
            <a:r>
              <a:rPr lang="en-US" sz="700" dirty="0" smtClean="0">
                <a:solidFill>
                  <a:prstClr val="white"/>
                </a:solidFill>
                <a:latin typeface="Calibri"/>
              </a:rPr>
              <a:t>. All rights reserved. </a:t>
            </a:r>
            <a:r>
              <a:rPr lang="en-US" sz="700" dirty="0" err="1" smtClean="0">
                <a:solidFill>
                  <a:prstClr val="white"/>
                </a:solidFill>
                <a:latin typeface="Calibri"/>
              </a:rPr>
              <a:t>Quintiq</a:t>
            </a:r>
            <a:r>
              <a:rPr lang="en-US" sz="700" dirty="0" smtClean="0">
                <a:solidFill>
                  <a:prstClr val="white"/>
                </a:solidFill>
                <a:latin typeface="Calibri"/>
              </a:rPr>
              <a:t> is a registered mark of </a:t>
            </a:r>
            <a:r>
              <a:rPr lang="en-US" sz="700" dirty="0" err="1" smtClean="0">
                <a:solidFill>
                  <a:prstClr val="white"/>
                </a:solidFill>
                <a:latin typeface="Calibri"/>
              </a:rPr>
              <a:t>Quintiq</a:t>
            </a:r>
            <a:r>
              <a:rPr lang="en-US" sz="700" dirty="0" smtClean="0">
                <a:solidFill>
                  <a:prstClr val="white"/>
                </a:solidFill>
                <a:latin typeface="Calibri"/>
              </a:rPr>
              <a:t> Holding B.V.</a:t>
            </a:r>
            <a:endParaRPr lang="en-US" sz="700" dirty="0">
              <a:solidFill>
                <a:prstClr val="white"/>
              </a:solidFill>
              <a:latin typeface="Calibri"/>
            </a:endParaRPr>
          </a:p>
        </p:txBody>
      </p:sp>
      <p:sp>
        <p:nvSpPr>
          <p:cNvPr id="26" name="Title 16"/>
          <p:cNvSpPr>
            <a:spLocks noGrp="1"/>
          </p:cNvSpPr>
          <p:nvPr>
            <p:ph type="ctrTitle" hasCustomPrompt="1"/>
          </p:nvPr>
        </p:nvSpPr>
        <p:spPr>
          <a:xfrm>
            <a:off x="549275" y="4425496"/>
            <a:ext cx="7908925" cy="387500"/>
          </a:xfrm>
          <a:prstGeom prst="rect">
            <a:avLst/>
          </a:prstGeom>
        </p:spPr>
        <p:txBody>
          <a:bodyPr>
            <a:noAutofit/>
          </a:bodyPr>
          <a:lstStyle>
            <a:lvl1pPr>
              <a:defRPr sz="2000">
                <a:solidFill>
                  <a:schemeClr val="tx1"/>
                </a:solidFill>
                <a:latin typeface="+mj-lt"/>
              </a:defRPr>
            </a:lvl1pPr>
          </a:lstStyle>
          <a:p>
            <a:r>
              <a:rPr lang="en-US" dirty="0" smtClean="0"/>
              <a:t>Only use sentence case</a:t>
            </a:r>
            <a:endParaRPr lang="en-US" dirty="0"/>
          </a:p>
        </p:txBody>
      </p:sp>
      <p:sp>
        <p:nvSpPr>
          <p:cNvPr id="27" name="Subtitle 17"/>
          <p:cNvSpPr>
            <a:spLocks noGrp="1"/>
          </p:cNvSpPr>
          <p:nvPr>
            <p:ph type="subTitle" idx="1" hasCustomPrompt="1"/>
          </p:nvPr>
        </p:nvSpPr>
        <p:spPr>
          <a:xfrm>
            <a:off x="549274" y="4832045"/>
            <a:ext cx="7908925" cy="264057"/>
          </a:xfrm>
          <a:prstGeom prst="rect">
            <a:avLst/>
          </a:prstGeom>
        </p:spPr>
        <p:txBody>
          <a:bodyPr anchor="ctr"/>
          <a:lstStyle>
            <a:lvl1pPr>
              <a:buNone/>
              <a:defRPr sz="1600">
                <a:solidFill>
                  <a:schemeClr val="tx1"/>
                </a:solidFill>
                <a:latin typeface="+mj-lt"/>
              </a:defRPr>
            </a:lvl1pPr>
          </a:lstStyle>
          <a:p>
            <a:r>
              <a:rPr lang="en-US" dirty="0" smtClean="0"/>
              <a:t>Only use sentence case</a:t>
            </a:r>
            <a:endParaRPr lang="en-US" dirty="0"/>
          </a:p>
        </p:txBody>
      </p:sp>
      <p:sp>
        <p:nvSpPr>
          <p:cNvPr id="28" name="Text Placeholder 18"/>
          <p:cNvSpPr>
            <a:spLocks noGrp="1"/>
          </p:cNvSpPr>
          <p:nvPr>
            <p:ph type="body" sz="quarter" idx="10" hasCustomPrompt="1"/>
          </p:nvPr>
        </p:nvSpPr>
        <p:spPr>
          <a:xfrm>
            <a:off x="5314949" y="5387221"/>
            <a:ext cx="2382837" cy="582756"/>
          </a:xfrm>
          <a:prstGeom prst="rect">
            <a:avLst/>
          </a:prstGeom>
        </p:spPr>
        <p:txBody>
          <a:bodyPr/>
          <a:lstStyle>
            <a:lvl1pPr marL="0" indent="0">
              <a:buNone/>
              <a:defRPr sz="1400">
                <a:solidFill>
                  <a:schemeClr val="tx1"/>
                </a:solidFill>
                <a:latin typeface="+mj-lt"/>
              </a:defRPr>
            </a:lvl1pPr>
          </a:lstStyle>
          <a:p>
            <a:r>
              <a:rPr lang="en-US" dirty="0" smtClean="0">
                <a:latin typeface="+mj-lt"/>
              </a:rPr>
              <a:t>Presenter’s name</a:t>
            </a:r>
            <a:br>
              <a:rPr lang="en-US" dirty="0" smtClean="0">
                <a:latin typeface="+mj-lt"/>
              </a:rPr>
            </a:br>
            <a:r>
              <a:rPr lang="en-US" dirty="0" smtClean="0">
                <a:latin typeface="+mj-lt"/>
              </a:rPr>
              <a:t>Designation</a:t>
            </a:r>
            <a:endParaRPr lang="en-US" dirty="0">
              <a:latin typeface="+mj-lt"/>
            </a:endParaRPr>
          </a:p>
        </p:txBody>
      </p:sp>
      <p:sp>
        <p:nvSpPr>
          <p:cNvPr id="29" name="Text Placeholder 19"/>
          <p:cNvSpPr>
            <a:spLocks noGrp="1"/>
          </p:cNvSpPr>
          <p:nvPr>
            <p:ph type="body" sz="quarter" idx="11" hasCustomPrompt="1"/>
          </p:nvPr>
        </p:nvSpPr>
        <p:spPr>
          <a:xfrm>
            <a:off x="2932112" y="5387221"/>
            <a:ext cx="2382837" cy="582756"/>
          </a:xfrm>
          <a:prstGeom prst="rect">
            <a:avLst/>
          </a:prstGeom>
        </p:spPr>
        <p:txBody>
          <a:bodyPr/>
          <a:lstStyle>
            <a:lvl1pPr marL="0" indent="0">
              <a:buNone/>
              <a:defRPr sz="1400" baseline="0">
                <a:solidFill>
                  <a:schemeClr val="tx1"/>
                </a:solidFill>
                <a:latin typeface="+mj-lt"/>
              </a:defRPr>
            </a:lvl1pPr>
          </a:lstStyle>
          <a:p>
            <a:r>
              <a:rPr lang="en-US" dirty="0" smtClean="0">
                <a:latin typeface="+mj-lt"/>
              </a:rPr>
              <a:t>Presenter’s name</a:t>
            </a:r>
            <a:br>
              <a:rPr lang="en-US" dirty="0" smtClean="0">
                <a:latin typeface="+mj-lt"/>
              </a:rPr>
            </a:br>
            <a:r>
              <a:rPr lang="en-US" dirty="0" smtClean="0">
                <a:latin typeface="+mj-lt"/>
              </a:rPr>
              <a:t>Designation</a:t>
            </a:r>
            <a:endParaRPr lang="en-US" dirty="0">
              <a:latin typeface="+mj-lt"/>
            </a:endParaRPr>
          </a:p>
        </p:txBody>
      </p:sp>
      <p:sp>
        <p:nvSpPr>
          <p:cNvPr id="30" name="Text Placeholder 20"/>
          <p:cNvSpPr>
            <a:spLocks noGrp="1"/>
          </p:cNvSpPr>
          <p:nvPr>
            <p:ph type="body" sz="quarter" idx="12" hasCustomPrompt="1"/>
          </p:nvPr>
        </p:nvSpPr>
        <p:spPr>
          <a:xfrm>
            <a:off x="549275" y="5387221"/>
            <a:ext cx="2382837" cy="582756"/>
          </a:xfrm>
          <a:prstGeom prst="rect">
            <a:avLst/>
          </a:prstGeom>
        </p:spPr>
        <p:txBody>
          <a:bodyPr/>
          <a:lstStyle>
            <a:lvl1pPr marL="0" indent="0">
              <a:buNone/>
              <a:defRPr sz="1400" baseline="0">
                <a:solidFill>
                  <a:schemeClr val="tx1"/>
                </a:solidFill>
                <a:latin typeface="+mj-lt"/>
              </a:defRPr>
            </a:lvl1pPr>
          </a:lstStyle>
          <a:p>
            <a:r>
              <a:rPr lang="en-US" dirty="0" smtClean="0">
                <a:latin typeface="+mj-lt"/>
              </a:rPr>
              <a:t>Presenter’s name</a:t>
            </a:r>
            <a:br>
              <a:rPr lang="en-US" dirty="0" smtClean="0">
                <a:latin typeface="+mj-lt"/>
              </a:rPr>
            </a:br>
            <a:r>
              <a:rPr lang="en-US" dirty="0" smtClean="0">
                <a:latin typeface="+mj-lt"/>
              </a:rPr>
              <a:t>Designation</a:t>
            </a:r>
            <a:endParaRPr lang="en-US" dirty="0">
              <a:latin typeface="+mj-lt"/>
            </a:endParaRPr>
          </a:p>
        </p:txBody>
      </p:sp>
      <p:sp>
        <p:nvSpPr>
          <p:cNvPr id="32" name="Text Placeholder 31"/>
          <p:cNvSpPr>
            <a:spLocks noGrp="1"/>
          </p:cNvSpPr>
          <p:nvPr>
            <p:ph type="body" sz="quarter" idx="13" hasCustomPrompt="1"/>
          </p:nvPr>
        </p:nvSpPr>
        <p:spPr>
          <a:xfrm>
            <a:off x="549275" y="5096102"/>
            <a:ext cx="7908925" cy="280987"/>
          </a:xfrm>
          <a:prstGeom prst="rect">
            <a:avLst/>
          </a:prstGeom>
        </p:spPr>
        <p:txBody>
          <a:bodyPr anchor="ctr"/>
          <a:lstStyle>
            <a:lvl1pPr>
              <a:buNone/>
              <a:defRPr sz="1600">
                <a:solidFill>
                  <a:schemeClr val="tx1"/>
                </a:solidFill>
              </a:defRPr>
            </a:lvl1pPr>
          </a:lstStyle>
          <a:p>
            <a:pPr lvl="0"/>
            <a:r>
              <a:rPr lang="en-US" dirty="0" smtClean="0"/>
              <a:t>Date</a:t>
            </a:r>
            <a:endParaRPr lang="en-US" dirty="0"/>
          </a:p>
        </p:txBody>
      </p:sp>
      <p:sp>
        <p:nvSpPr>
          <p:cNvPr id="3" name="Picture Placeholder 2"/>
          <p:cNvSpPr>
            <a:spLocks noGrp="1"/>
          </p:cNvSpPr>
          <p:nvPr>
            <p:ph type="pic" sz="quarter" idx="14" hasCustomPrompt="1"/>
          </p:nvPr>
        </p:nvSpPr>
        <p:spPr>
          <a:xfrm>
            <a:off x="532596" y="5964238"/>
            <a:ext cx="2233377" cy="625475"/>
          </a:xfrm>
          <a:prstGeom prst="rect">
            <a:avLst/>
          </a:prstGeom>
        </p:spPr>
        <p:txBody>
          <a:bodyPr vert="horz"/>
          <a:lstStyle>
            <a:lvl1pPr marL="0" indent="0">
              <a:buNone/>
              <a:defRPr sz="1200" baseline="0"/>
            </a:lvl1pPr>
          </a:lstStyle>
          <a:p>
            <a:r>
              <a:rPr lang="en-US" dirty="0" smtClean="0"/>
              <a:t>Client’s logo (has to be aligned horizontally with the </a:t>
            </a:r>
            <a:r>
              <a:rPr lang="en-US" dirty="0" err="1" smtClean="0"/>
              <a:t>Quintiq</a:t>
            </a:r>
            <a:r>
              <a:rPr lang="en-US" dirty="0" smtClean="0"/>
              <a:t> logo)</a:t>
            </a:r>
            <a:endParaRPr lang="en-US" dirty="0"/>
          </a:p>
        </p:txBody>
      </p:sp>
    </p:spTree>
    <p:extLst>
      <p:ext uri="{BB962C8B-B14F-4D97-AF65-F5344CB8AC3E}">
        <p14:creationId xmlns:p14="http://schemas.microsoft.com/office/powerpoint/2010/main" val="3908325653"/>
      </p:ext>
    </p:extLst>
  </p:cSld>
  <p:clrMapOvr>
    <a:masterClrMapping/>
  </p:clrMapOvr>
  <p:timing>
    <p:tnLst>
      <p:par>
        <p:cTn id="1" dur="indefinite" restart="never" nodeType="tmRoot"/>
      </p:par>
    </p:tnLst>
  </p:timing>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Picture and Content">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29200" y="1298782"/>
            <a:ext cx="3657600" cy="44767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pic>
        <p:nvPicPr>
          <p:cNvPr id="16" name="Picture 19" descr="cube-01.png"/>
          <p:cNvPicPr>
            <a:picLocks noChangeAspect="1"/>
          </p:cNvPicPr>
          <p:nvPr userDrawn="1"/>
        </p:nvPicPr>
        <p:blipFill>
          <a:blip r:embed="rId2" cstate="email"/>
          <a:srcRect/>
          <a:stretch>
            <a:fillRect/>
          </a:stretch>
        </p:blipFill>
        <p:spPr bwMode="auto">
          <a:xfrm>
            <a:off x="6902450" y="4089400"/>
            <a:ext cx="2346325" cy="1704975"/>
          </a:xfrm>
          <a:prstGeom prst="rect">
            <a:avLst/>
          </a:prstGeom>
          <a:noFill/>
          <a:ln w="9525">
            <a:noFill/>
            <a:miter lim="800000"/>
            <a:headEnd/>
            <a:tailEnd/>
          </a:ln>
        </p:spPr>
      </p:pic>
      <p:sp>
        <p:nvSpPr>
          <p:cNvPr id="29" name="Content Placeholder 3"/>
          <p:cNvSpPr>
            <a:spLocks noGrp="1"/>
          </p:cNvSpPr>
          <p:nvPr>
            <p:ph sz="half" idx="2" hasCustomPrompt="1"/>
          </p:nvPr>
        </p:nvSpPr>
        <p:spPr>
          <a:xfrm>
            <a:off x="487895" y="1755981"/>
            <a:ext cx="4080929" cy="4026751"/>
          </a:xfrm>
          <a:prstGeom prst="rect">
            <a:avLst/>
          </a:prstGeom>
        </p:spPr>
        <p:txBody>
          <a:bodyPr/>
          <a:lstStyle>
            <a:lvl1pPr marL="0" marR="0" indent="0" algn="l" defTabSz="914400" rtl="0" eaLnBrk="1" fontAlgn="auto" latinLnBrk="0" hangingPunct="1">
              <a:lnSpc>
                <a:spcPct val="100000"/>
              </a:lnSpc>
              <a:spcBef>
                <a:spcPts val="600"/>
              </a:spcBef>
              <a:spcAft>
                <a:spcPts val="0"/>
              </a:spcAft>
              <a:buClrTx/>
              <a:buSzTx/>
              <a:buFont typeface="Arial" pitchFamily="34" charset="0"/>
              <a:buNone/>
              <a:tabLst/>
              <a:defRPr sz="1600">
                <a:solidFill>
                  <a:srgbClr val="4D4D4F"/>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a:defRPr/>
            </a:pPr>
            <a:r>
              <a:rPr lang="en-US" altLang="zh-CN" sz="1400" dirty="0" err="1" smtClean="0">
                <a:solidFill>
                  <a:srgbClr val="4D4D4F"/>
                </a:solidFill>
                <a:latin typeface="Calibri" charset="0"/>
                <a:ea typeface="ＭＳ Ｐゴシック" charset="0"/>
                <a:cs typeface="ＭＳ Ｐゴシック" charset="0"/>
              </a:rPr>
              <a:t>Aenean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imperdiet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Etiam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ultricies</a:t>
            </a:r>
            <a:r>
              <a:rPr lang="en-US" altLang="zh-CN" sz="1400" dirty="0" smtClean="0">
                <a:solidFill>
                  <a:srgbClr val="4D4D4F"/>
                </a:solidFill>
                <a:latin typeface="Calibri" charset="0"/>
                <a:ea typeface="ＭＳ Ｐゴシック" charset="0"/>
                <a:cs typeface="ＭＳ Ｐゴシック" charset="0"/>
              </a:rPr>
              <a:t> nisi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augue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Curabitur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ullamcorper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ultricies</a:t>
            </a:r>
            <a:r>
              <a:rPr lang="en-US" altLang="zh-CN" sz="1400" dirty="0" smtClean="0">
                <a:solidFill>
                  <a:srgbClr val="4D4D4F"/>
                </a:solidFill>
                <a:latin typeface="Calibri" charset="0"/>
                <a:ea typeface="ＭＳ Ｐゴシック" charset="0"/>
                <a:cs typeface="ＭＳ Ｐゴシック" charset="0"/>
              </a:rPr>
              <a:t> nisi. Nam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dui. </a:t>
            </a:r>
          </a:p>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smtClean="0">
                <a:solidFill>
                  <a:srgbClr val="4D4D4F"/>
                </a:solidFill>
                <a:latin typeface="Calibri" charset="0"/>
                <a:ea typeface="ＭＳ Ｐゴシック" charset="0"/>
                <a:cs typeface="ＭＳ Ｐゴシック" charset="0"/>
              </a:rPr>
              <a:t>Nam quam </a:t>
            </a:r>
            <a:r>
              <a:rPr lang="en-US" altLang="zh-CN" sz="1400" b="1" dirty="0" err="1" smtClean="0">
                <a:solidFill>
                  <a:srgbClr val="4D4D4F"/>
                </a:solidFill>
                <a:latin typeface="Calibri" charset="0"/>
                <a:ea typeface="ＭＳ Ｐゴシック" charset="0"/>
                <a:cs typeface="ＭＳ Ｐゴシック" charset="0"/>
              </a:rPr>
              <a:t>nunc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Blandit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luctus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pulvinar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hendrerit</a:t>
            </a:r>
            <a:r>
              <a:rPr lang="en-US" altLang="zh-CN" sz="1400" dirty="0" smtClean="0">
                <a:solidFill>
                  <a:srgbClr val="4D4D4F"/>
                </a:solidFill>
                <a:latin typeface="Calibri" charset="0"/>
                <a:ea typeface="ＭＳ Ｐゴシック" charset="0"/>
                <a:cs typeface="ＭＳ Ｐゴシック" charset="0"/>
              </a:rPr>
              <a:t> id, </a:t>
            </a:r>
            <a:r>
              <a:rPr lang="en-US" altLang="zh-CN" sz="1400" dirty="0" err="1" smtClean="0">
                <a:solidFill>
                  <a:srgbClr val="4D4D4F"/>
                </a:solidFill>
                <a:latin typeface="Calibri" charset="0"/>
                <a:ea typeface="ＭＳ Ｐゴシック" charset="0"/>
                <a:cs typeface="ＭＳ Ｐゴシック" charset="0"/>
              </a:rPr>
              <a:t>lorem</a:t>
            </a:r>
            <a:r>
              <a:rPr lang="en-US" altLang="zh-CN" sz="1400" dirty="0" smtClean="0">
                <a:solidFill>
                  <a:srgbClr val="4D4D4F"/>
                </a:solidFill>
                <a:latin typeface="Calibri" charset="0"/>
                <a:ea typeface="ＭＳ Ｐゴシック" charset="0"/>
                <a:cs typeface="ＭＳ Ｐゴシック" charset="0"/>
              </a:rPr>
              <a:t>. Maecenas </a:t>
            </a:r>
            <a:r>
              <a:rPr lang="en-US" altLang="zh-CN" sz="1400" dirty="0" err="1" smtClean="0">
                <a:solidFill>
                  <a:srgbClr val="4D4D4F"/>
                </a:solidFill>
                <a:latin typeface="Calibri" charset="0"/>
                <a:ea typeface="ＭＳ Ｐゴシック" charset="0"/>
                <a:cs typeface="ＭＳ Ｐゴシック" charset="0"/>
              </a:rPr>
              <a:t>nec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odio</a:t>
            </a:r>
            <a:r>
              <a:rPr lang="en-US" altLang="zh-CN" sz="1400" dirty="0" smtClean="0">
                <a:solidFill>
                  <a:srgbClr val="4D4D4F"/>
                </a:solidFill>
                <a:latin typeface="Calibri" charset="0"/>
                <a:ea typeface="ＭＳ Ｐゴシック" charset="0"/>
                <a:cs typeface="ＭＳ Ｐゴシック" charset="0"/>
              </a:rPr>
              <a:t> et ante </a:t>
            </a:r>
            <a:r>
              <a:rPr lang="en-US" altLang="zh-CN" sz="1400" dirty="0" err="1" smtClean="0">
                <a:solidFill>
                  <a:srgbClr val="4D4D4F"/>
                </a:solidFill>
                <a:latin typeface="Calibri" charset="0"/>
                <a:ea typeface="ＭＳ Ｐゴシック" charset="0"/>
                <a:cs typeface="ＭＳ Ｐゴシック" charset="0"/>
              </a:rPr>
              <a:t>tincidunt</a:t>
            </a:r>
            <a:r>
              <a:rPr lang="en-US" altLang="zh-CN" sz="1400" dirty="0" smtClean="0">
                <a:solidFill>
                  <a:srgbClr val="4D4D4F"/>
                </a:solidFill>
                <a:latin typeface="Calibri" charset="0"/>
                <a:ea typeface="ＭＳ Ｐゴシック" charset="0"/>
                <a:cs typeface="ＭＳ Ｐゴシック" charset="0"/>
              </a:rPr>
              <a:t> tempus. </a:t>
            </a:r>
            <a:r>
              <a:rPr lang="en-US" altLang="zh-CN" sz="1400" dirty="0" err="1" smtClean="0">
                <a:solidFill>
                  <a:srgbClr val="4D4D4F"/>
                </a:solidFill>
                <a:latin typeface="Calibri" charset="0"/>
                <a:ea typeface="ＭＳ Ｐゴシック" charset="0"/>
                <a:cs typeface="ＭＳ Ｐゴシック" charset="0"/>
              </a:rPr>
              <a:t>Donec</a:t>
            </a:r>
            <a:r>
              <a:rPr lang="en-US" altLang="zh-CN" sz="1400" dirty="0" smtClean="0">
                <a:solidFill>
                  <a:srgbClr val="4D4D4F"/>
                </a:solidFill>
                <a:latin typeface="Calibri" charset="0"/>
                <a:ea typeface="ＭＳ Ｐゴシック" charset="0"/>
                <a:cs typeface="ＭＳ Ｐゴシック" charset="0"/>
              </a:rPr>
              <a:t> vitae </a:t>
            </a:r>
            <a:r>
              <a:rPr lang="en-US" altLang="zh-CN" sz="1400" dirty="0" err="1" smtClean="0">
                <a:solidFill>
                  <a:srgbClr val="4D4D4F"/>
                </a:solidFill>
                <a:latin typeface="Calibri" charset="0"/>
                <a:ea typeface="ＭＳ Ｐゴシック" charset="0"/>
                <a:cs typeface="ＭＳ Ｐゴシック" charset="0"/>
              </a:rPr>
              <a:t>sapien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venenatis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faucibus</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a:defRPr/>
            </a:pPr>
            <a:endParaRPr lang="en-US" altLang="zh-CN" sz="1400" dirty="0" smtClean="0">
              <a:solidFill>
                <a:srgbClr val="4D4D4F"/>
              </a:solidFill>
              <a:latin typeface="Calibri" charset="0"/>
              <a:ea typeface="ＭＳ Ｐゴシック" charset="0"/>
              <a:cs typeface="ＭＳ Ｐゴシック" charset="0"/>
            </a:endParaRPr>
          </a:p>
        </p:txBody>
      </p:sp>
      <p:sp>
        <p:nvSpPr>
          <p:cNvPr id="7" name="Text Placeholder 2"/>
          <p:cNvSpPr>
            <a:spLocks noGrp="1"/>
          </p:cNvSpPr>
          <p:nvPr>
            <p:ph type="body" idx="14"/>
          </p:nvPr>
        </p:nvSpPr>
        <p:spPr>
          <a:xfrm>
            <a:off x="487894" y="1238464"/>
            <a:ext cx="4080929" cy="517517"/>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Agenda">
    <p:spTree>
      <p:nvGrpSpPr>
        <p:cNvPr id="1" name=""/>
        <p:cNvGrpSpPr/>
        <p:nvPr/>
      </p:nvGrpSpPr>
      <p:grpSpPr>
        <a:xfrm>
          <a:off x="0" y="0"/>
          <a:ext cx="0" cy="0"/>
          <a:chOff x="0" y="0"/>
          <a:chExt cx="0" cy="0"/>
        </a:xfrm>
      </p:grpSpPr>
      <p:sp>
        <p:nvSpPr>
          <p:cNvPr id="35" name="Content Placeholder 34"/>
          <p:cNvSpPr>
            <a:spLocks noGrp="1"/>
          </p:cNvSpPr>
          <p:nvPr>
            <p:ph sz="quarter" idx="10" hasCustomPrompt="1"/>
          </p:nvPr>
        </p:nvSpPr>
        <p:spPr>
          <a:xfrm>
            <a:off x="1021715" y="1393295"/>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37" name="Content Placeholder 34"/>
          <p:cNvSpPr>
            <a:spLocks noGrp="1"/>
          </p:cNvSpPr>
          <p:nvPr>
            <p:ph sz="quarter" idx="12" hasCustomPrompt="1"/>
          </p:nvPr>
        </p:nvSpPr>
        <p:spPr>
          <a:xfrm>
            <a:off x="1021715" y="2073892"/>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39" name="Content Placeholder 34"/>
          <p:cNvSpPr>
            <a:spLocks noGrp="1"/>
          </p:cNvSpPr>
          <p:nvPr>
            <p:ph sz="quarter" idx="14" hasCustomPrompt="1"/>
          </p:nvPr>
        </p:nvSpPr>
        <p:spPr>
          <a:xfrm>
            <a:off x="1021715" y="3435086"/>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41" name="Content Placeholder 34"/>
          <p:cNvSpPr>
            <a:spLocks noGrp="1"/>
          </p:cNvSpPr>
          <p:nvPr>
            <p:ph sz="quarter" idx="16" hasCustomPrompt="1"/>
          </p:nvPr>
        </p:nvSpPr>
        <p:spPr>
          <a:xfrm>
            <a:off x="1021715" y="4115683"/>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43" name="Content Placeholder 34"/>
          <p:cNvSpPr>
            <a:spLocks noGrp="1"/>
          </p:cNvSpPr>
          <p:nvPr>
            <p:ph sz="quarter" idx="18" hasCustomPrompt="1"/>
          </p:nvPr>
        </p:nvSpPr>
        <p:spPr>
          <a:xfrm>
            <a:off x="1014412" y="4796280"/>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24" name="Content Placeholder 34"/>
          <p:cNvSpPr>
            <a:spLocks noGrp="1"/>
          </p:cNvSpPr>
          <p:nvPr>
            <p:ph sz="quarter" idx="19"/>
          </p:nvPr>
        </p:nvSpPr>
        <p:spPr>
          <a:xfrm>
            <a:off x="930275" y="1393295"/>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25" name="Content Placeholder 34"/>
          <p:cNvSpPr>
            <a:spLocks noGrp="1"/>
          </p:cNvSpPr>
          <p:nvPr>
            <p:ph sz="quarter" idx="20"/>
          </p:nvPr>
        </p:nvSpPr>
        <p:spPr>
          <a:xfrm>
            <a:off x="930275" y="2073892"/>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26" name="Content Placeholder 34"/>
          <p:cNvSpPr>
            <a:spLocks noGrp="1"/>
          </p:cNvSpPr>
          <p:nvPr>
            <p:ph sz="quarter" idx="21"/>
          </p:nvPr>
        </p:nvSpPr>
        <p:spPr>
          <a:xfrm>
            <a:off x="930275" y="3435086"/>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27" name="Content Placeholder 34"/>
          <p:cNvSpPr>
            <a:spLocks noGrp="1"/>
          </p:cNvSpPr>
          <p:nvPr>
            <p:ph sz="quarter" idx="22"/>
          </p:nvPr>
        </p:nvSpPr>
        <p:spPr>
          <a:xfrm>
            <a:off x="930275" y="4115683"/>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28" name="Content Placeholder 34"/>
          <p:cNvSpPr>
            <a:spLocks noGrp="1"/>
          </p:cNvSpPr>
          <p:nvPr>
            <p:ph sz="quarter" idx="23"/>
          </p:nvPr>
        </p:nvSpPr>
        <p:spPr>
          <a:xfrm>
            <a:off x="922972" y="4796280"/>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14" name="Content Placeholder 34"/>
          <p:cNvSpPr>
            <a:spLocks noGrp="1"/>
          </p:cNvSpPr>
          <p:nvPr>
            <p:ph sz="quarter" idx="24" hasCustomPrompt="1"/>
          </p:nvPr>
        </p:nvSpPr>
        <p:spPr>
          <a:xfrm>
            <a:off x="1014412" y="5476875"/>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16" name="Content Placeholder 34"/>
          <p:cNvSpPr>
            <a:spLocks noGrp="1"/>
          </p:cNvSpPr>
          <p:nvPr>
            <p:ph sz="quarter" idx="25"/>
          </p:nvPr>
        </p:nvSpPr>
        <p:spPr>
          <a:xfrm>
            <a:off x="922972" y="5476875"/>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17" name="Content Placeholder 34"/>
          <p:cNvSpPr>
            <a:spLocks noGrp="1"/>
          </p:cNvSpPr>
          <p:nvPr>
            <p:ph sz="quarter" idx="26" hasCustomPrompt="1"/>
          </p:nvPr>
        </p:nvSpPr>
        <p:spPr>
          <a:xfrm>
            <a:off x="1014412" y="2754489"/>
            <a:ext cx="6575425" cy="533400"/>
          </a:xfrm>
          <a:prstGeom prst="rect">
            <a:avLst/>
          </a:prstGeom>
          <a:solidFill>
            <a:srgbClr val="4D80BE"/>
          </a:solidFill>
        </p:spPr>
        <p:txBody>
          <a:bodyPr anchor="ctr"/>
          <a:lstStyle>
            <a:lvl1pPr>
              <a:spcBef>
                <a:spcPts val="0"/>
              </a:spcBef>
              <a:buNone/>
              <a:defRPr baseline="0">
                <a:solidFill>
                  <a:schemeClr val="bg1"/>
                </a:solidFill>
              </a:defRPr>
            </a:lvl1pPr>
          </a:lstStyle>
          <a:p>
            <a:pPr lvl="0"/>
            <a:r>
              <a:rPr lang="en-US" dirty="0" smtClean="0"/>
              <a:t>Topic 1</a:t>
            </a:r>
            <a:endParaRPr lang="en-US" dirty="0"/>
          </a:p>
        </p:txBody>
      </p:sp>
      <p:sp>
        <p:nvSpPr>
          <p:cNvPr id="18" name="Content Placeholder 34"/>
          <p:cNvSpPr>
            <a:spLocks noGrp="1"/>
          </p:cNvSpPr>
          <p:nvPr>
            <p:ph sz="quarter" idx="27"/>
          </p:nvPr>
        </p:nvSpPr>
        <p:spPr>
          <a:xfrm>
            <a:off x="922972" y="2754489"/>
            <a:ext cx="91440" cy="533400"/>
          </a:xfrm>
          <a:prstGeom prst="rect">
            <a:avLst/>
          </a:prstGeom>
          <a:solidFill>
            <a:srgbClr val="24265E"/>
          </a:solidFill>
          <a:ln>
            <a:noFill/>
          </a:ln>
        </p:spPr>
        <p:txBody>
          <a:bodyPr anchor="ctr"/>
          <a:lstStyle>
            <a:lvl1pPr>
              <a:spcBef>
                <a:spcPts val="0"/>
              </a:spcBef>
              <a:buNone/>
              <a:defRPr sz="100" baseline="0">
                <a:solidFill>
                  <a:srgbClr val="4D80BE"/>
                </a:solidFill>
              </a:defRPr>
            </a:lvl1pPr>
          </a:lstStyle>
          <a:p>
            <a:pPr lvl="0"/>
            <a:r>
              <a:rPr lang="en-US" smtClean="0"/>
              <a:t>Click to edit Master text styles</a:t>
            </a:r>
          </a:p>
        </p:txBody>
      </p:sp>
      <p:sp>
        <p:nvSpPr>
          <p:cNvPr id="19"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
        <p:nvSpPr>
          <p:cNvPr id="30" name="Rectangle 29"/>
          <p:cNvSpPr/>
          <p:nvPr userDrawn="1"/>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dirty="0">
              <a:solidFill>
                <a:srgbClr val="E8EBED"/>
              </a:solidFill>
            </a:endParaRPr>
          </a:p>
        </p:txBody>
      </p:sp>
      <p:cxnSp>
        <p:nvCxnSpPr>
          <p:cNvPr id="33" name="Straight Connector 32"/>
          <p:cNvCxnSpPr/>
          <p:nvPr userDrawn="1"/>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3" name="Slide Number Placeholder 5"/>
          <p:cNvSpPr txBox="1">
            <a:spLocks/>
          </p:cNvSpPr>
          <p:nvPr userDrawn="1"/>
        </p:nvSpPr>
        <p:spPr>
          <a:xfrm>
            <a:off x="4353790" y="6639648"/>
            <a:ext cx="436421" cy="231053"/>
          </a:xfrm>
          <a:prstGeom prst="rect">
            <a:avLst/>
          </a:prstGeom>
        </p:spPr>
        <p:txBody>
          <a:bodyPr anchor="ctr"/>
          <a:lstStyle/>
          <a:p>
            <a:pPr algn="ctr"/>
            <a:fld id="{D5020DF9-751E-45A9-8DF4-5C532CBC2E56}" type="slidenum">
              <a:rPr lang="en-US" sz="700" b="0">
                <a:solidFill>
                  <a:srgbClr val="95999C"/>
                </a:solidFill>
                <a:latin typeface="+mj-lt"/>
              </a:rPr>
              <a:pPr algn="ctr"/>
              <a:t>‹#›</a:t>
            </a:fld>
            <a:endParaRPr lang="en-US" sz="700" b="0" dirty="0">
              <a:solidFill>
                <a:srgbClr val="95999C"/>
              </a:solidFill>
              <a:latin typeface="+mj-lt"/>
            </a:endParaRPr>
          </a:p>
        </p:txBody>
      </p:sp>
      <p:sp>
        <p:nvSpPr>
          <p:cNvPr id="32" name="Rectangle 31"/>
          <p:cNvSpPr/>
          <p:nvPr userDrawn="1"/>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mj-lt"/>
              </a:rPr>
              <a:t>© 2015 Quintiq</a:t>
            </a:r>
            <a:endParaRPr lang="en-US" sz="700" b="0" dirty="0">
              <a:solidFill>
                <a:srgbClr val="929699"/>
              </a:solidFill>
              <a:latin typeface="+mj-lt"/>
            </a:endParaRPr>
          </a:p>
        </p:txBody>
      </p:sp>
      <p:pic>
        <p:nvPicPr>
          <p:cNvPr id="29" name="Content Placeholder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Tree>
    <p:extLst>
      <p:ext uri="{BB962C8B-B14F-4D97-AF65-F5344CB8AC3E}">
        <p14:creationId xmlns:p14="http://schemas.microsoft.com/office/powerpoint/2010/main" val="106986334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hangingPunct="1">
              <a:spcBef>
                <a:spcPct val="0"/>
              </a:spcBef>
              <a:buSzTx/>
              <a:buFontTx/>
              <a:buNone/>
            </a:pPr>
            <a:fld id="{FE96F8D6-6928-42E8-BCED-4042E82586CF}" type="datetimeFigureOut">
              <a:rPr lang="en-MY" sz="1800" b="0" smtClean="0">
                <a:solidFill>
                  <a:prstClr val="black"/>
                </a:solidFill>
                <a:latin typeface="Calibri" pitchFamily="34" charset="0"/>
                <a:ea typeface="MS PGothic" pitchFamily="34" charset="-128"/>
              </a:rPr>
              <a:pPr algn="l" defTabSz="457200" eaLnBrk="1" hangingPunct="1">
                <a:spcBef>
                  <a:spcPct val="0"/>
                </a:spcBef>
                <a:buSzTx/>
                <a:buFontTx/>
                <a:buNone/>
              </a:pPr>
              <a:t>6/7/2015</a:t>
            </a:fld>
            <a:endParaRPr lang="en-MY" sz="1800" b="0">
              <a:solidFill>
                <a:prstClr val="black"/>
              </a:solidFill>
              <a:latin typeface="Calibri" pitchFamily="34" charset="0"/>
              <a:ea typeface="MS PGothic" pitchFamily="34" charset="-128"/>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hangingPunct="1">
              <a:spcBef>
                <a:spcPct val="0"/>
              </a:spcBef>
              <a:buSzTx/>
              <a:buFontTx/>
              <a:buNone/>
            </a:pPr>
            <a:endParaRPr lang="en-MY" sz="1800" b="0">
              <a:solidFill>
                <a:prstClr val="black"/>
              </a:solidFill>
              <a:latin typeface="Calibri" pitchFamily="34" charset="0"/>
              <a:ea typeface="MS PGothic" pitchFamily="34" charset="-128"/>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hangingPunct="1">
              <a:spcBef>
                <a:spcPct val="0"/>
              </a:spcBef>
              <a:buSzTx/>
              <a:buFontTx/>
              <a:buNone/>
            </a:pPr>
            <a:fld id="{68A878D4-B0E4-463B-A4DB-8B31AEA16653}" type="slidenum">
              <a:rPr lang="en-MY" sz="1800" b="0" smtClean="0">
                <a:solidFill>
                  <a:prstClr val="black"/>
                </a:solidFill>
                <a:latin typeface="Calibri" pitchFamily="34" charset="0"/>
                <a:ea typeface="MS PGothic" pitchFamily="34" charset="-128"/>
              </a:rPr>
              <a:pPr algn="l" defTabSz="457200" eaLnBrk="1" hangingPunct="1">
                <a:spcBef>
                  <a:spcPct val="0"/>
                </a:spcBef>
                <a:buSzTx/>
                <a:buFontTx/>
                <a:buNone/>
              </a:pPr>
              <a:t>‹#›</a:t>
            </a:fld>
            <a:endParaRPr lang="en-MY" sz="1800" b="0">
              <a:solidFill>
                <a:prstClr val="black"/>
              </a:solidFill>
              <a:latin typeface="Calibri" pitchFamily="34" charset="0"/>
              <a:ea typeface="MS PGothic" pitchFamily="34" charset="-128"/>
            </a:endParaRPr>
          </a:p>
        </p:txBody>
      </p:sp>
    </p:spTree>
    <p:extLst>
      <p:ext uri="{BB962C8B-B14F-4D97-AF65-F5344CB8AC3E}">
        <p14:creationId xmlns:p14="http://schemas.microsoft.com/office/powerpoint/2010/main" val="3145689377"/>
      </p:ext>
    </p:extLst>
  </p:cSld>
  <p:clrMapOvr>
    <a:masterClrMapping/>
  </p:clrMapOvr>
  <p:hf hd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algn="l" defTabSz="457200" eaLnBrk="1" hangingPunct="1">
              <a:spcBef>
                <a:spcPct val="0"/>
              </a:spcBef>
              <a:buSzTx/>
              <a:buFontTx/>
              <a:buNone/>
            </a:pPr>
            <a:fld id="{FE96F8D6-6928-42E8-BCED-4042E82586CF}" type="datetimeFigureOut">
              <a:rPr lang="en-MY" sz="1800" b="0" smtClean="0">
                <a:solidFill>
                  <a:prstClr val="black"/>
                </a:solidFill>
                <a:latin typeface="Calibri" pitchFamily="34" charset="0"/>
                <a:ea typeface="MS PGothic" pitchFamily="34" charset="-128"/>
              </a:rPr>
              <a:pPr algn="l" defTabSz="457200" eaLnBrk="1" hangingPunct="1">
                <a:spcBef>
                  <a:spcPct val="0"/>
                </a:spcBef>
                <a:buSzTx/>
                <a:buFontTx/>
                <a:buNone/>
              </a:pPr>
              <a:t>6/7/2015</a:t>
            </a:fld>
            <a:endParaRPr lang="en-MY" sz="1800" b="0">
              <a:solidFill>
                <a:prstClr val="black"/>
              </a:solidFill>
              <a:latin typeface="Calibri" pitchFamily="34" charset="0"/>
              <a:ea typeface="MS PGothic" pitchFamily="34" charset="-128"/>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algn="l" defTabSz="457200" eaLnBrk="1" hangingPunct="1">
              <a:spcBef>
                <a:spcPct val="0"/>
              </a:spcBef>
              <a:buSzTx/>
              <a:buFontTx/>
              <a:buNone/>
            </a:pPr>
            <a:endParaRPr lang="en-MY" sz="1800" b="0">
              <a:solidFill>
                <a:prstClr val="black"/>
              </a:solidFill>
              <a:latin typeface="Calibri" pitchFamily="34" charset="0"/>
              <a:ea typeface="MS PGothic" pitchFamily="34" charset="-128"/>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algn="l" defTabSz="457200" eaLnBrk="1" hangingPunct="1">
              <a:spcBef>
                <a:spcPct val="0"/>
              </a:spcBef>
              <a:buSzTx/>
              <a:buFontTx/>
              <a:buNone/>
            </a:pPr>
            <a:fld id="{68A878D4-B0E4-463B-A4DB-8B31AEA16653}" type="slidenum">
              <a:rPr lang="en-MY" sz="1800" b="0" smtClean="0">
                <a:solidFill>
                  <a:prstClr val="black"/>
                </a:solidFill>
                <a:latin typeface="Calibri" pitchFamily="34" charset="0"/>
                <a:ea typeface="MS PGothic" pitchFamily="34" charset="-128"/>
              </a:rPr>
              <a:pPr algn="l" defTabSz="457200" eaLnBrk="1" hangingPunct="1">
                <a:spcBef>
                  <a:spcPct val="0"/>
                </a:spcBef>
                <a:buSzTx/>
                <a:buFontTx/>
                <a:buNone/>
              </a:pPr>
              <a:t>‹#›</a:t>
            </a:fld>
            <a:endParaRPr lang="en-MY" sz="1800" b="0">
              <a:solidFill>
                <a:prstClr val="black"/>
              </a:solidFill>
              <a:latin typeface="Calibri" pitchFamily="34" charset="0"/>
              <a:ea typeface="MS PGothic" pitchFamily="34" charset="-128"/>
            </a:endParaRPr>
          </a:p>
        </p:txBody>
      </p:sp>
    </p:spTree>
    <p:extLst>
      <p:ext uri="{BB962C8B-B14F-4D97-AF65-F5344CB8AC3E}">
        <p14:creationId xmlns:p14="http://schemas.microsoft.com/office/powerpoint/2010/main" val="34758013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algn="l" defTabSz="457200" eaLnBrk="1" hangingPunct="1">
              <a:spcBef>
                <a:spcPct val="0"/>
              </a:spcBef>
              <a:buSzTx/>
              <a:buFontTx/>
              <a:buNone/>
            </a:pPr>
            <a:fld id="{FE96F8D6-6928-42E8-BCED-4042E82586CF}" type="datetimeFigureOut">
              <a:rPr lang="en-MY" sz="1800" b="0" smtClean="0">
                <a:solidFill>
                  <a:prstClr val="black"/>
                </a:solidFill>
                <a:latin typeface="Calibri" pitchFamily="34" charset="0"/>
                <a:ea typeface="MS PGothic" pitchFamily="34" charset="-128"/>
              </a:rPr>
              <a:pPr algn="l" defTabSz="457200" eaLnBrk="1" hangingPunct="1">
                <a:spcBef>
                  <a:spcPct val="0"/>
                </a:spcBef>
                <a:buSzTx/>
                <a:buFontTx/>
                <a:buNone/>
              </a:pPr>
              <a:t>6/7/2015</a:t>
            </a:fld>
            <a:endParaRPr lang="en-MY" sz="1800" b="0">
              <a:solidFill>
                <a:prstClr val="black"/>
              </a:solidFill>
              <a:latin typeface="Calibri" pitchFamily="34" charset="0"/>
              <a:ea typeface="MS PGothic" pitchFamily="34" charset="-128"/>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algn="l" defTabSz="457200" eaLnBrk="1" hangingPunct="1">
              <a:spcBef>
                <a:spcPct val="0"/>
              </a:spcBef>
              <a:buSzTx/>
              <a:buFontTx/>
              <a:buNone/>
            </a:pPr>
            <a:endParaRPr lang="en-MY" sz="1800" b="0">
              <a:solidFill>
                <a:prstClr val="black"/>
              </a:solidFill>
              <a:latin typeface="Calibri" pitchFamily="34" charset="0"/>
              <a:ea typeface="MS PGothic" pitchFamily="34" charset="-128"/>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algn="l" defTabSz="457200" eaLnBrk="1" hangingPunct="1">
              <a:spcBef>
                <a:spcPct val="0"/>
              </a:spcBef>
              <a:buSzTx/>
              <a:buFontTx/>
              <a:buNone/>
            </a:pPr>
            <a:fld id="{68A878D4-B0E4-463B-A4DB-8B31AEA16653}" type="slidenum">
              <a:rPr lang="en-MY" sz="1800" b="0" smtClean="0">
                <a:solidFill>
                  <a:prstClr val="black"/>
                </a:solidFill>
                <a:latin typeface="Calibri" pitchFamily="34" charset="0"/>
                <a:ea typeface="MS PGothic" pitchFamily="34" charset="-128"/>
              </a:rPr>
              <a:pPr algn="l" defTabSz="457200" eaLnBrk="1" hangingPunct="1">
                <a:spcBef>
                  <a:spcPct val="0"/>
                </a:spcBef>
                <a:buSzTx/>
                <a:buFontTx/>
                <a:buNone/>
              </a:pPr>
              <a:t>‹#›</a:t>
            </a:fld>
            <a:endParaRPr lang="en-MY" sz="1800" b="0">
              <a:solidFill>
                <a:prstClr val="black"/>
              </a:solidFill>
              <a:latin typeface="Calibri" pitchFamily="34" charset="0"/>
              <a:ea typeface="MS PGothic" pitchFamily="34" charset="-128"/>
            </a:endParaRPr>
          </a:p>
        </p:txBody>
      </p:sp>
    </p:spTree>
    <p:extLst>
      <p:ext uri="{BB962C8B-B14F-4D97-AF65-F5344CB8AC3E}">
        <p14:creationId xmlns:p14="http://schemas.microsoft.com/office/powerpoint/2010/main" val="619599182"/>
      </p:ext>
    </p:extLst>
  </p:cSld>
  <p:clrMapOvr>
    <a:masterClrMapping/>
  </p:clrMapOvr>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214839280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able w Comments">
    <p:spTree>
      <p:nvGrpSpPr>
        <p:cNvPr id="1" name=""/>
        <p:cNvGrpSpPr/>
        <p:nvPr/>
      </p:nvGrpSpPr>
      <p:grpSpPr>
        <a:xfrm>
          <a:off x="0" y="0"/>
          <a:ext cx="0" cy="0"/>
          <a:chOff x="0" y="0"/>
          <a:chExt cx="0" cy="0"/>
        </a:xfrm>
      </p:grpSpPr>
      <p:sp>
        <p:nvSpPr>
          <p:cNvPr id="19" name="Content Placeholder 3"/>
          <p:cNvSpPr>
            <a:spLocks noGrp="1"/>
          </p:cNvSpPr>
          <p:nvPr>
            <p:ph sz="half" idx="14" hasCustomPrompt="1"/>
          </p:nvPr>
        </p:nvSpPr>
        <p:spPr>
          <a:xfrm>
            <a:off x="549275" y="1214115"/>
            <a:ext cx="5599153" cy="360684"/>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itchFamily="34" charset="0"/>
              <a:buNone/>
              <a:tabLst/>
              <a:defRPr sz="18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Subheading (18pt </a:t>
            </a:r>
            <a:r>
              <a:rPr lang="en-US" altLang="ja-JP" sz="1600" dirty="0" err="1" smtClean="0">
                <a:solidFill>
                  <a:srgbClr val="4D80BE"/>
                </a:solidFill>
              </a:rPr>
              <a:t>calibri</a:t>
            </a:r>
            <a:r>
              <a:rPr lang="en-US" altLang="ja-JP" sz="1600" dirty="0" smtClean="0">
                <a:solidFill>
                  <a:srgbClr val="4D80BE"/>
                </a:solidFill>
              </a:rPr>
              <a:t>)</a:t>
            </a:r>
            <a:endParaRPr lang="en-US" altLang="ja-JP" sz="1600" dirty="0">
              <a:solidFill>
                <a:srgbClr val="4D80BE"/>
              </a:solidFill>
            </a:endParaRPr>
          </a:p>
        </p:txBody>
      </p:sp>
      <p:sp>
        <p:nvSpPr>
          <p:cNvPr id="20" name="Text Placeholder 18"/>
          <p:cNvSpPr>
            <a:spLocks noGrp="1"/>
          </p:cNvSpPr>
          <p:nvPr>
            <p:ph type="body" sz="quarter" idx="15" hasCustomPrompt="1"/>
          </p:nvPr>
        </p:nvSpPr>
        <p:spPr>
          <a:xfrm>
            <a:off x="6362700" y="2705100"/>
            <a:ext cx="2543175" cy="3105150"/>
          </a:xfrm>
          <a:prstGeom prst="rect">
            <a:avLst/>
          </a:prstGeom>
        </p:spPr>
        <p:txBody>
          <a:bodyPr/>
          <a:lstStyle>
            <a:lvl1pPr marL="285750" indent="-285750">
              <a:buFont typeface="Arial"/>
              <a:buChar char="•"/>
              <a:defRPr sz="1200">
                <a:solidFill>
                  <a:srgbClr val="4D4D4F"/>
                </a:solidFill>
              </a:defRPr>
            </a:lvl1pPr>
          </a:lstStyle>
          <a:p>
            <a:pPr marL="285750" indent="-285750">
              <a:buFont typeface="Arial"/>
              <a:buChar char="•"/>
              <a:defRPr/>
            </a:pPr>
            <a:r>
              <a:rPr lang="en-US" altLang="zh-CN" sz="1400" b="1" dirty="0" err="1" smtClean="0">
                <a:solidFill>
                  <a:srgbClr val="4D4D4F"/>
                </a:solidFill>
                <a:latin typeface="Calibri" charset="0"/>
                <a:ea typeface="ＭＳ Ｐゴシック" charset="0"/>
                <a:cs typeface="ＭＳ Ｐゴシック" charset="0"/>
              </a:rPr>
              <a:t>Etiam</a:t>
            </a:r>
            <a:r>
              <a:rPr lang="en-US" altLang="zh-CN" sz="1400" b="1" dirty="0" smtClean="0">
                <a:solidFill>
                  <a:srgbClr val="4D4D4F"/>
                </a:solidFill>
                <a:latin typeface="Calibri" charset="0"/>
                <a:ea typeface="ＭＳ Ｐゴシック" charset="0"/>
                <a:cs typeface="ＭＳ Ｐゴシック" charset="0"/>
              </a:rPr>
              <a:t> </a:t>
            </a:r>
            <a:r>
              <a:rPr lang="en-US" altLang="zh-CN" sz="1400" b="1" dirty="0" err="1" smtClean="0">
                <a:solidFill>
                  <a:srgbClr val="4D4D4F"/>
                </a:solidFill>
                <a:latin typeface="Calibri" charset="0"/>
                <a:ea typeface="ＭＳ Ｐゴシック" charset="0"/>
                <a:cs typeface="ＭＳ Ｐゴシック" charset="0"/>
              </a:rPr>
              <a:t>rhoncus</a:t>
            </a:r>
            <a:r>
              <a:rPr lang="en-US" altLang="zh-CN" sz="1400" b="1" dirty="0" smtClean="0">
                <a:solidFill>
                  <a:srgbClr val="4D4D4F"/>
                </a:solidFill>
                <a:latin typeface="Calibri" charset="0"/>
                <a:ea typeface="ＭＳ Ｐゴシック" charset="0"/>
                <a:cs typeface="ＭＳ Ｐゴシック" charset="0"/>
              </a:rPr>
              <a:t>. </a:t>
            </a:r>
            <a:r>
              <a:rPr lang="en-US" altLang="zh-CN" sz="1400" dirty="0" smtClean="0">
                <a:solidFill>
                  <a:srgbClr val="4D4D4F"/>
                </a:solidFill>
                <a:latin typeface="Calibri" charset="0"/>
                <a:ea typeface="ＭＳ Ｐゴシック" charset="0"/>
                <a:cs typeface="ＭＳ Ｐゴシック" charset="0"/>
              </a:rPr>
              <a:t>Maecenas tempus, </a:t>
            </a:r>
            <a:r>
              <a:rPr lang="en-US" altLang="zh-CN" sz="1400" dirty="0" err="1" smtClean="0">
                <a:solidFill>
                  <a:srgbClr val="4D4D4F"/>
                </a:solidFill>
                <a:latin typeface="Calibri" charset="0"/>
                <a:ea typeface="ＭＳ Ｐゴシック" charset="0"/>
                <a:cs typeface="ＭＳ Ｐゴシック" charset="0"/>
              </a:rPr>
              <a:t>tellus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eget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condimentum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rhoncus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quam </a:t>
            </a:r>
            <a:r>
              <a:rPr lang="en-US" altLang="zh-CN" sz="1400" dirty="0" err="1" smtClean="0">
                <a:solidFill>
                  <a:srgbClr val="4D4D4F"/>
                </a:solidFill>
                <a:latin typeface="Calibri" charset="0"/>
                <a:ea typeface="ＭＳ Ｐゴシック" charset="0"/>
                <a:cs typeface="ＭＳ Ｐゴシック" charset="0"/>
              </a:rPr>
              <a:t>semper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sit </a:t>
            </a:r>
            <a:r>
              <a:rPr lang="en-US" altLang="zh-CN" sz="1400" dirty="0" err="1" smtClean="0">
                <a:solidFill>
                  <a:srgbClr val="4D4D4F"/>
                </a:solidFill>
                <a:latin typeface="Calibri" charset="0"/>
                <a:ea typeface="ＭＳ Ｐゴシック" charset="0"/>
                <a:cs typeface="ＭＳ Ｐゴシック" charset="0"/>
              </a:rPr>
              <a:t>amet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adipiscing</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sem</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neque</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sed</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ipsum</a:t>
            </a:r>
            <a:r>
              <a:rPr lang="en-US" altLang="zh-CN" sz="1400" dirty="0" smtClean="0">
                <a:solidFill>
                  <a:srgbClr val="4D4D4F"/>
                </a:solidFill>
                <a:latin typeface="Calibri" charset="0"/>
                <a:ea typeface="ＭＳ Ｐゴシック" charset="0"/>
                <a:cs typeface="ＭＳ Ｐゴシック" charset="0"/>
              </a:rPr>
              <a:t>. </a:t>
            </a:r>
          </a:p>
          <a:p>
            <a:pPr marL="285750" indent="-285750">
              <a:buFont typeface="Arial"/>
              <a:buChar char="•"/>
              <a:defRPr/>
            </a:pPr>
            <a:r>
              <a:rPr lang="en-US" altLang="zh-CN" sz="1400" b="1" dirty="0" smtClean="0">
                <a:solidFill>
                  <a:srgbClr val="4D4D4F"/>
                </a:solidFill>
                <a:latin typeface="Calibri" charset="0"/>
                <a:ea typeface="ＭＳ Ｐゴシック" charset="0"/>
                <a:cs typeface="ＭＳ Ｐゴシック" charset="0"/>
              </a:rPr>
              <a:t>Nam quam </a:t>
            </a:r>
            <a:r>
              <a:rPr lang="en-US" altLang="zh-CN" sz="1400" b="1" dirty="0" err="1" smtClean="0">
                <a:solidFill>
                  <a:srgbClr val="4D4D4F"/>
                </a:solidFill>
                <a:latin typeface="Calibri" charset="0"/>
                <a:ea typeface="ＭＳ Ｐゴシック" charset="0"/>
                <a:cs typeface="ＭＳ Ｐゴシック" charset="0"/>
              </a:rPr>
              <a:t>nunc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Blandit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vel</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luctus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pulvinar</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hendrerit</a:t>
            </a:r>
            <a:r>
              <a:rPr lang="en-US" altLang="zh-CN" sz="1400" dirty="0" smtClean="0">
                <a:solidFill>
                  <a:srgbClr val="4D4D4F"/>
                </a:solidFill>
                <a:latin typeface="Calibri" charset="0"/>
                <a:ea typeface="ＭＳ Ｐゴシック" charset="0"/>
                <a:cs typeface="ＭＳ Ｐゴシック" charset="0"/>
              </a:rPr>
              <a:t> id, </a:t>
            </a:r>
            <a:r>
              <a:rPr lang="en-US" altLang="zh-CN" sz="1400" dirty="0" err="1" smtClean="0">
                <a:solidFill>
                  <a:srgbClr val="4D4D4F"/>
                </a:solidFill>
                <a:latin typeface="Calibri" charset="0"/>
                <a:ea typeface="ＭＳ Ｐゴシック" charset="0"/>
                <a:cs typeface="ＭＳ Ｐゴシック" charset="0"/>
              </a:rPr>
              <a:t>lorem</a:t>
            </a:r>
            <a:r>
              <a:rPr lang="en-US" altLang="zh-CN" sz="1400" dirty="0" smtClean="0">
                <a:solidFill>
                  <a:srgbClr val="4D4D4F"/>
                </a:solidFill>
                <a:latin typeface="Calibri" charset="0"/>
                <a:ea typeface="ＭＳ Ｐゴシック" charset="0"/>
                <a:cs typeface="ＭＳ Ｐゴシック" charset="0"/>
              </a:rPr>
              <a:t>. Maecenas </a:t>
            </a:r>
            <a:r>
              <a:rPr lang="en-US" altLang="zh-CN" sz="1400" dirty="0" err="1" smtClean="0">
                <a:solidFill>
                  <a:srgbClr val="4D4D4F"/>
                </a:solidFill>
                <a:latin typeface="Calibri" charset="0"/>
                <a:ea typeface="ＭＳ Ｐゴシック" charset="0"/>
                <a:cs typeface="ＭＳ Ｐゴシック" charset="0"/>
              </a:rPr>
              <a:t>nec</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odio</a:t>
            </a:r>
            <a:r>
              <a:rPr lang="en-US" altLang="zh-CN" sz="1400" dirty="0" smtClean="0">
                <a:solidFill>
                  <a:srgbClr val="4D4D4F"/>
                </a:solidFill>
                <a:latin typeface="Calibri" charset="0"/>
                <a:ea typeface="ＭＳ Ｐゴシック" charset="0"/>
                <a:cs typeface="ＭＳ Ｐゴシック" charset="0"/>
              </a:rPr>
              <a:t> et ante </a:t>
            </a:r>
            <a:r>
              <a:rPr lang="en-US" altLang="zh-CN" sz="1400" dirty="0" err="1" smtClean="0">
                <a:solidFill>
                  <a:srgbClr val="4D4D4F"/>
                </a:solidFill>
                <a:latin typeface="Calibri" charset="0"/>
                <a:ea typeface="ＭＳ Ｐゴシック" charset="0"/>
                <a:cs typeface="ＭＳ Ｐゴシック" charset="0"/>
              </a:rPr>
              <a:t>tincidunt</a:t>
            </a:r>
            <a:r>
              <a:rPr lang="en-US" altLang="zh-CN" sz="1400" dirty="0" smtClean="0">
                <a:solidFill>
                  <a:srgbClr val="4D4D4F"/>
                </a:solidFill>
                <a:latin typeface="Calibri" charset="0"/>
                <a:ea typeface="ＭＳ Ｐゴシック" charset="0"/>
                <a:cs typeface="ＭＳ Ｐゴシック" charset="0"/>
              </a:rPr>
              <a:t> tempus. </a:t>
            </a:r>
            <a:r>
              <a:rPr lang="en-US" altLang="zh-CN" sz="1400" dirty="0" err="1" smtClean="0">
                <a:solidFill>
                  <a:srgbClr val="4D4D4F"/>
                </a:solidFill>
                <a:latin typeface="Calibri" charset="0"/>
                <a:ea typeface="ＭＳ Ｐゴシック" charset="0"/>
                <a:cs typeface="ＭＳ Ｐゴシック" charset="0"/>
              </a:rPr>
              <a:t>Donec</a:t>
            </a:r>
            <a:r>
              <a:rPr lang="en-US" altLang="zh-CN" sz="1400" dirty="0" smtClean="0">
                <a:solidFill>
                  <a:srgbClr val="4D4D4F"/>
                </a:solidFill>
                <a:latin typeface="Calibri" charset="0"/>
                <a:ea typeface="ＭＳ Ｐゴシック" charset="0"/>
                <a:cs typeface="ＭＳ Ｐゴシック" charset="0"/>
              </a:rPr>
              <a:t> vitae </a:t>
            </a:r>
            <a:r>
              <a:rPr lang="en-US" altLang="zh-CN" sz="1400" dirty="0" err="1" smtClean="0">
                <a:solidFill>
                  <a:srgbClr val="4D4D4F"/>
                </a:solidFill>
                <a:latin typeface="Calibri" charset="0"/>
                <a:ea typeface="ＭＳ Ｐゴシック" charset="0"/>
                <a:cs typeface="ＭＳ Ｐゴシック" charset="0"/>
              </a:rPr>
              <a:t>sapien</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ut</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libero</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venenatis</a:t>
            </a:r>
            <a:r>
              <a:rPr lang="en-US" altLang="zh-CN" sz="1400" dirty="0" smtClean="0">
                <a:solidFill>
                  <a:srgbClr val="4D4D4F"/>
                </a:solidFill>
                <a:latin typeface="Calibri" charset="0"/>
                <a:ea typeface="ＭＳ Ｐゴシック" charset="0"/>
                <a:cs typeface="ＭＳ Ｐゴシック" charset="0"/>
              </a:rPr>
              <a:t> </a:t>
            </a:r>
            <a:r>
              <a:rPr lang="en-US" altLang="zh-CN" sz="1400" dirty="0" err="1" smtClean="0">
                <a:solidFill>
                  <a:srgbClr val="4D4D4F"/>
                </a:solidFill>
                <a:latin typeface="Calibri" charset="0"/>
                <a:ea typeface="ＭＳ Ｐゴシック" charset="0"/>
                <a:cs typeface="ＭＳ Ｐゴシック" charset="0"/>
              </a:rPr>
              <a:t>faucibus</a:t>
            </a:r>
            <a:r>
              <a:rPr lang="en-US" altLang="zh-CN" sz="1400" dirty="0" smtClean="0">
                <a:solidFill>
                  <a:srgbClr val="4D4D4F"/>
                </a:solidFill>
                <a:latin typeface="Calibri" charset="0"/>
                <a:ea typeface="ＭＳ Ｐゴシック" charset="0"/>
                <a:cs typeface="ＭＳ Ｐゴシック" charset="0"/>
              </a:rPr>
              <a:t>.</a:t>
            </a:r>
            <a:endParaRPr lang="en-US" sz="1200" dirty="0" smtClean="0">
              <a:solidFill>
                <a:srgbClr val="4D4D4F"/>
              </a:solidFill>
            </a:endParaRPr>
          </a:p>
        </p:txBody>
      </p:sp>
      <p:sp>
        <p:nvSpPr>
          <p:cNvPr id="22" name="Content Placeholder 3"/>
          <p:cNvSpPr>
            <a:spLocks noGrp="1"/>
          </p:cNvSpPr>
          <p:nvPr>
            <p:ph sz="half" idx="16" hasCustomPrompt="1"/>
          </p:nvPr>
        </p:nvSpPr>
        <p:spPr>
          <a:xfrm>
            <a:off x="6352378" y="2181225"/>
            <a:ext cx="2553998" cy="434975"/>
          </a:xfrm>
          <a:prstGeom prst="rect">
            <a:avLst/>
          </a:prstGeom>
        </p:spPr>
        <p:txBody>
          <a:bodyPr anchor="ct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1800" b="1">
                <a:solidFill>
                  <a:schemeClr val="tx2"/>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Caption</a:t>
            </a:r>
            <a:endParaRPr lang="en-US" altLang="ja-JP" sz="1600" dirty="0">
              <a:solidFill>
                <a:srgbClr val="4D80BE"/>
              </a:solidFill>
            </a:endParaRPr>
          </a:p>
        </p:txBody>
      </p:sp>
      <p:sp>
        <p:nvSpPr>
          <p:cNvPr id="13" name="Table Placeholder 12"/>
          <p:cNvSpPr>
            <a:spLocks noGrp="1"/>
          </p:cNvSpPr>
          <p:nvPr>
            <p:ph type="tbl" sz="quarter" idx="17"/>
          </p:nvPr>
        </p:nvSpPr>
        <p:spPr>
          <a:xfrm>
            <a:off x="552450" y="1676400"/>
            <a:ext cx="5581650" cy="4133850"/>
          </a:xfrm>
          <a:prstGeom prst="rect">
            <a:avLst/>
          </a:prstGeom>
        </p:spPr>
        <p:txBody>
          <a:bodyPr/>
          <a:lstStyle/>
          <a:p>
            <a:r>
              <a:rPr lang="en-US" smtClean="0"/>
              <a:t>Click icon to add table</a:t>
            </a:r>
            <a:endParaRPr lang="en-US"/>
          </a:p>
        </p:txBody>
      </p:sp>
      <p:sp>
        <p:nvSpPr>
          <p:cNvPr id="7"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
        <p:nvSpPr>
          <p:cNvPr id="14" name="Rectangle 13"/>
          <p:cNvSpPr/>
          <p:nvPr userDrawn="1"/>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buSzTx/>
              <a:buFontTx/>
              <a:buNone/>
            </a:pPr>
            <a:endParaRPr lang="en-US" sz="1800" b="0" dirty="0">
              <a:solidFill>
                <a:srgbClr val="E8EBED"/>
              </a:solidFill>
            </a:endParaRPr>
          </a:p>
        </p:txBody>
      </p:sp>
      <p:cxnSp>
        <p:nvCxnSpPr>
          <p:cNvPr id="17" name="Straight Connector 16"/>
          <p:cNvCxnSpPr/>
          <p:nvPr userDrawn="1"/>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8" name="Slide Number Placeholder 5"/>
          <p:cNvSpPr txBox="1">
            <a:spLocks/>
          </p:cNvSpPr>
          <p:nvPr userDrawn="1"/>
        </p:nvSpPr>
        <p:spPr>
          <a:xfrm>
            <a:off x="4353790" y="6639648"/>
            <a:ext cx="436421" cy="231053"/>
          </a:xfrm>
          <a:prstGeom prst="rect">
            <a:avLst/>
          </a:prstGeom>
        </p:spPr>
        <p:txBody>
          <a:bodyPr anchor="ctr"/>
          <a:lstStyle/>
          <a:p>
            <a:pPr defTabSz="457200" eaLnBrk="1" hangingPunct="1">
              <a:spcBef>
                <a:spcPct val="0"/>
              </a:spcBef>
              <a:buSzTx/>
              <a:buFontTx/>
              <a:buNone/>
            </a:pPr>
            <a:fld id="{D5020DF9-751E-45A9-8DF4-5C532CBC2E56}" type="slidenum">
              <a:rPr lang="en-US" sz="700" b="0">
                <a:solidFill>
                  <a:srgbClr val="95999C"/>
                </a:solidFill>
                <a:latin typeface="Calibri" pitchFamily="34" charset="0"/>
                <a:ea typeface="MS PGothic" pitchFamily="34" charset="-128"/>
              </a:rPr>
              <a:pPr defTabSz="457200" eaLnBrk="1" hangingPunct="1">
                <a:spcBef>
                  <a:spcPct val="0"/>
                </a:spcBef>
                <a:buSzTx/>
                <a:buFontTx/>
                <a:buNone/>
              </a:pPr>
              <a:t>‹#›</a:t>
            </a:fld>
            <a:endParaRPr lang="en-US" sz="700" b="0" dirty="0">
              <a:solidFill>
                <a:srgbClr val="95999C"/>
              </a:solidFill>
              <a:latin typeface="Calibri" pitchFamily="34" charset="0"/>
              <a:ea typeface="MS PGothic" pitchFamily="34" charset="-128"/>
            </a:endParaRPr>
          </a:p>
        </p:txBody>
      </p:sp>
      <p:sp>
        <p:nvSpPr>
          <p:cNvPr id="21" name="Rectangle 20"/>
          <p:cNvSpPr/>
          <p:nvPr userDrawn="1"/>
        </p:nvSpPr>
        <p:spPr>
          <a:xfrm>
            <a:off x="402336" y="6655147"/>
            <a:ext cx="8741664" cy="200055"/>
          </a:xfrm>
          <a:prstGeom prst="rect">
            <a:avLst/>
          </a:prstGeom>
        </p:spPr>
        <p:txBody>
          <a:bodyPr wrap="square" lIns="0" rIns="0">
            <a:spAutoFit/>
          </a:bodyPr>
          <a:lstStyle/>
          <a:p>
            <a:pPr algn="l" defTabSz="457200" eaLnBrk="1" hangingPunct="1">
              <a:spcBef>
                <a:spcPct val="0"/>
              </a:spcBef>
              <a:buSzTx/>
              <a:buFontTx/>
              <a:buNone/>
            </a:pPr>
            <a:r>
              <a:rPr lang="en-US" sz="700" b="0" dirty="0" smtClean="0">
                <a:solidFill>
                  <a:srgbClr val="929699"/>
                </a:solidFill>
                <a:latin typeface="Calibri" pitchFamily="34" charset="0"/>
                <a:ea typeface="MS PGothic" pitchFamily="34" charset="-128"/>
              </a:rPr>
              <a:t>© 2013 Quintiq</a:t>
            </a:r>
            <a:endParaRPr lang="en-US" sz="700" b="0" dirty="0">
              <a:solidFill>
                <a:srgbClr val="929699"/>
              </a:solidFill>
              <a:latin typeface="Calibri" pitchFamily="34" charset="0"/>
              <a:ea typeface="MS PGothic" pitchFamily="34" charset="-128"/>
            </a:endParaRPr>
          </a:p>
        </p:txBody>
      </p:sp>
      <p:pic>
        <p:nvPicPr>
          <p:cNvPr id="12" name="Content Placeholder 3" descr="quintiq-logo-300w-72dpi.png"/>
          <p:cNvPicPr>
            <a:picLocks noChangeAspect="1"/>
          </p:cNvPicPr>
          <p:nvPr userDrawn="1"/>
        </p:nvPicPr>
        <p:blipFill>
          <a:blip r:embed="rId2" cstate="print"/>
          <a:stretch>
            <a:fillRect/>
          </a:stretch>
        </p:blipFill>
        <p:spPr>
          <a:xfrm>
            <a:off x="7634525" y="6395911"/>
            <a:ext cx="1371598" cy="374904"/>
          </a:xfrm>
          <a:prstGeom prst="rect">
            <a:avLst/>
          </a:prstGeom>
        </p:spPr>
      </p:pic>
    </p:spTree>
    <p:extLst>
      <p:ext uri="{BB962C8B-B14F-4D97-AF65-F5344CB8AC3E}">
        <p14:creationId xmlns:p14="http://schemas.microsoft.com/office/powerpoint/2010/main" val="1733615572"/>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able">
    <p:spTree>
      <p:nvGrpSpPr>
        <p:cNvPr id="1" name=""/>
        <p:cNvGrpSpPr/>
        <p:nvPr/>
      </p:nvGrpSpPr>
      <p:grpSpPr>
        <a:xfrm>
          <a:off x="0" y="0"/>
          <a:ext cx="0" cy="0"/>
          <a:chOff x="0" y="0"/>
          <a:chExt cx="0" cy="0"/>
        </a:xfrm>
      </p:grpSpPr>
      <p:sp>
        <p:nvSpPr>
          <p:cNvPr id="19" name="Content Placeholder 3"/>
          <p:cNvSpPr>
            <a:spLocks noGrp="1"/>
          </p:cNvSpPr>
          <p:nvPr>
            <p:ph sz="half" idx="14" hasCustomPrompt="1"/>
          </p:nvPr>
        </p:nvSpPr>
        <p:spPr>
          <a:xfrm>
            <a:off x="786267" y="1214115"/>
            <a:ext cx="7571467" cy="360684"/>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itchFamily="34" charset="0"/>
              <a:buNone/>
              <a:tabLst/>
              <a:defRPr sz="18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r>
              <a:rPr lang="en-US" altLang="ja-JP" sz="1600" dirty="0" smtClean="0">
                <a:solidFill>
                  <a:srgbClr val="4D80BE"/>
                </a:solidFill>
              </a:rPr>
              <a:t>Subheading (18pt </a:t>
            </a:r>
            <a:r>
              <a:rPr lang="en-US" altLang="ja-JP" sz="1600" dirty="0" err="1" smtClean="0">
                <a:solidFill>
                  <a:srgbClr val="4D80BE"/>
                </a:solidFill>
              </a:rPr>
              <a:t>calibri</a:t>
            </a:r>
            <a:r>
              <a:rPr lang="en-US" altLang="ja-JP" sz="1600" dirty="0" smtClean="0">
                <a:solidFill>
                  <a:srgbClr val="4D80BE"/>
                </a:solidFill>
              </a:rPr>
              <a:t>)</a:t>
            </a:r>
            <a:endParaRPr lang="en-US" altLang="ja-JP" sz="1600" dirty="0">
              <a:solidFill>
                <a:srgbClr val="4D80BE"/>
              </a:solidFill>
            </a:endParaRPr>
          </a:p>
        </p:txBody>
      </p:sp>
      <p:sp>
        <p:nvSpPr>
          <p:cNvPr id="13" name="Table Placeholder 12"/>
          <p:cNvSpPr>
            <a:spLocks noGrp="1"/>
          </p:cNvSpPr>
          <p:nvPr>
            <p:ph type="tbl" sz="quarter" idx="17"/>
          </p:nvPr>
        </p:nvSpPr>
        <p:spPr>
          <a:xfrm>
            <a:off x="787854" y="1676400"/>
            <a:ext cx="7568293" cy="4133850"/>
          </a:xfrm>
          <a:prstGeom prst="rect">
            <a:avLst/>
          </a:prstGeom>
        </p:spPr>
        <p:txBody>
          <a:bodyPr/>
          <a:lstStyle/>
          <a:p>
            <a:r>
              <a:rPr lang="en-US" smtClean="0"/>
              <a:t>Click icon to add table</a:t>
            </a:r>
            <a:endParaRPr lang="en-US"/>
          </a:p>
        </p:txBody>
      </p:sp>
      <p:sp>
        <p:nvSpPr>
          <p:cNvPr id="7"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
        <p:nvSpPr>
          <p:cNvPr id="14" name="Rectangle 13"/>
          <p:cNvSpPr/>
          <p:nvPr userDrawn="1"/>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buSzTx/>
              <a:buFontTx/>
              <a:buNone/>
            </a:pPr>
            <a:endParaRPr lang="en-US" sz="1800" b="0" dirty="0">
              <a:solidFill>
                <a:srgbClr val="E8EBED"/>
              </a:solidFill>
            </a:endParaRPr>
          </a:p>
        </p:txBody>
      </p:sp>
      <p:cxnSp>
        <p:nvCxnSpPr>
          <p:cNvPr id="17" name="Straight Connector 16"/>
          <p:cNvCxnSpPr/>
          <p:nvPr userDrawn="1"/>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1" name="Slide Number Placeholder 5"/>
          <p:cNvSpPr txBox="1">
            <a:spLocks/>
          </p:cNvSpPr>
          <p:nvPr userDrawn="1"/>
        </p:nvSpPr>
        <p:spPr>
          <a:xfrm>
            <a:off x="4353790" y="6639648"/>
            <a:ext cx="436421" cy="231053"/>
          </a:xfrm>
          <a:prstGeom prst="rect">
            <a:avLst/>
          </a:prstGeom>
        </p:spPr>
        <p:txBody>
          <a:bodyPr anchor="ctr"/>
          <a:lstStyle/>
          <a:p>
            <a:pPr defTabSz="457200" eaLnBrk="1" hangingPunct="1">
              <a:spcBef>
                <a:spcPct val="0"/>
              </a:spcBef>
              <a:buSzTx/>
              <a:buFontTx/>
              <a:buNone/>
            </a:pPr>
            <a:fld id="{D5020DF9-751E-45A9-8DF4-5C532CBC2E56}" type="slidenum">
              <a:rPr lang="en-US" sz="700" b="0">
                <a:solidFill>
                  <a:srgbClr val="95999C"/>
                </a:solidFill>
                <a:latin typeface="Calibri" pitchFamily="34" charset="0"/>
                <a:ea typeface="MS PGothic" pitchFamily="34" charset="-128"/>
              </a:rPr>
              <a:pPr defTabSz="457200" eaLnBrk="1" hangingPunct="1">
                <a:spcBef>
                  <a:spcPct val="0"/>
                </a:spcBef>
                <a:buSzTx/>
                <a:buFontTx/>
                <a:buNone/>
              </a:pPr>
              <a:t>‹#›</a:t>
            </a:fld>
            <a:endParaRPr lang="en-US" sz="700" b="0" dirty="0">
              <a:solidFill>
                <a:srgbClr val="95999C"/>
              </a:solidFill>
              <a:latin typeface="Calibri" pitchFamily="34" charset="0"/>
              <a:ea typeface="MS PGothic" pitchFamily="34" charset="-128"/>
            </a:endParaRPr>
          </a:p>
        </p:txBody>
      </p:sp>
      <p:sp>
        <p:nvSpPr>
          <p:cNvPr id="16" name="Rectangle 15"/>
          <p:cNvSpPr/>
          <p:nvPr userDrawn="1"/>
        </p:nvSpPr>
        <p:spPr>
          <a:xfrm>
            <a:off x="402336" y="6655147"/>
            <a:ext cx="8741664" cy="200055"/>
          </a:xfrm>
          <a:prstGeom prst="rect">
            <a:avLst/>
          </a:prstGeom>
        </p:spPr>
        <p:txBody>
          <a:bodyPr wrap="square" lIns="0" rIns="0">
            <a:spAutoFit/>
          </a:bodyPr>
          <a:lstStyle/>
          <a:p>
            <a:pPr algn="l" defTabSz="457200" eaLnBrk="1" hangingPunct="1">
              <a:spcBef>
                <a:spcPct val="0"/>
              </a:spcBef>
              <a:buSzTx/>
              <a:buFontTx/>
              <a:buNone/>
            </a:pPr>
            <a:r>
              <a:rPr lang="en-US" sz="700" b="0" dirty="0" smtClean="0">
                <a:solidFill>
                  <a:srgbClr val="929699"/>
                </a:solidFill>
                <a:latin typeface="Calibri" pitchFamily="34" charset="0"/>
                <a:ea typeface="MS PGothic" pitchFamily="34" charset="-128"/>
              </a:rPr>
              <a:t>© 2013 Quintiq</a:t>
            </a:r>
            <a:endParaRPr lang="en-US" sz="700" b="0" dirty="0">
              <a:solidFill>
                <a:srgbClr val="929699"/>
              </a:solidFill>
              <a:latin typeface="Calibri" pitchFamily="34" charset="0"/>
              <a:ea typeface="MS PGothic" pitchFamily="34" charset="-128"/>
            </a:endParaRPr>
          </a:p>
        </p:txBody>
      </p:sp>
      <p:pic>
        <p:nvPicPr>
          <p:cNvPr id="10" name="Content Placeholder 3" descr="quintiq-logo-300w-72dpi.png"/>
          <p:cNvPicPr>
            <a:picLocks noChangeAspect="1"/>
          </p:cNvPicPr>
          <p:nvPr userDrawn="1"/>
        </p:nvPicPr>
        <p:blipFill>
          <a:blip r:embed="rId2" cstate="print"/>
          <a:stretch>
            <a:fillRect/>
          </a:stretch>
        </p:blipFill>
        <p:spPr>
          <a:xfrm>
            <a:off x="7634525" y="6395911"/>
            <a:ext cx="1371598" cy="374904"/>
          </a:xfrm>
          <a:prstGeom prst="rect">
            <a:avLst/>
          </a:prstGeom>
        </p:spPr>
      </p:pic>
    </p:spTree>
    <p:extLst>
      <p:ext uri="{BB962C8B-B14F-4D97-AF65-F5344CB8AC3E}">
        <p14:creationId xmlns:p14="http://schemas.microsoft.com/office/powerpoint/2010/main" val="4126178519"/>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8" name="Chart Placeholder 17"/>
          <p:cNvSpPr>
            <a:spLocks noGrp="1"/>
          </p:cNvSpPr>
          <p:nvPr>
            <p:ph type="chart" sz="quarter" idx="13"/>
          </p:nvPr>
        </p:nvSpPr>
        <p:spPr>
          <a:xfrm>
            <a:off x="747712" y="1457325"/>
            <a:ext cx="7642225" cy="4448175"/>
          </a:xfrm>
          <a:prstGeom prst="rect">
            <a:avLst/>
          </a:prstGeom>
        </p:spPr>
        <p:txBody>
          <a:bodyPr/>
          <a:lstStyle/>
          <a:p>
            <a:r>
              <a:rPr lang="en-US" smtClean="0"/>
              <a:t>Click icon to add chart</a:t>
            </a:r>
            <a:endParaRPr lang="en-US"/>
          </a:p>
        </p:txBody>
      </p:sp>
      <p:sp>
        <p:nvSpPr>
          <p:cNvPr id="4"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sp>
        <p:nvSpPr>
          <p:cNvPr id="10" name="Rectangle 9"/>
          <p:cNvSpPr/>
          <p:nvPr userDrawn="1"/>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buSzTx/>
              <a:buFontTx/>
              <a:buNone/>
            </a:pPr>
            <a:endParaRPr lang="en-US" sz="1800" b="0" dirty="0">
              <a:solidFill>
                <a:srgbClr val="E8EBED"/>
              </a:solidFill>
            </a:endParaRPr>
          </a:p>
        </p:txBody>
      </p:sp>
      <p:cxnSp>
        <p:nvCxnSpPr>
          <p:cNvPr id="13" name="Straight Connector 12"/>
          <p:cNvCxnSpPr/>
          <p:nvPr userDrawn="1"/>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4353790" y="6639648"/>
            <a:ext cx="436421" cy="231053"/>
          </a:xfrm>
          <a:prstGeom prst="rect">
            <a:avLst/>
          </a:prstGeom>
        </p:spPr>
        <p:txBody>
          <a:bodyPr anchor="ctr"/>
          <a:lstStyle/>
          <a:p>
            <a:pPr defTabSz="457200" eaLnBrk="1" hangingPunct="1">
              <a:spcBef>
                <a:spcPct val="0"/>
              </a:spcBef>
              <a:buSzTx/>
              <a:buFontTx/>
              <a:buNone/>
            </a:pPr>
            <a:fld id="{D5020DF9-751E-45A9-8DF4-5C532CBC2E56}" type="slidenum">
              <a:rPr lang="en-US" sz="700" b="0">
                <a:solidFill>
                  <a:srgbClr val="95999C"/>
                </a:solidFill>
                <a:latin typeface="Calibri" pitchFamily="34" charset="0"/>
                <a:ea typeface="MS PGothic" pitchFamily="34" charset="-128"/>
              </a:rPr>
              <a:pPr defTabSz="457200" eaLnBrk="1" hangingPunct="1">
                <a:spcBef>
                  <a:spcPct val="0"/>
                </a:spcBef>
                <a:buSzTx/>
                <a:buFontTx/>
                <a:buNone/>
              </a:pPr>
              <a:t>‹#›</a:t>
            </a:fld>
            <a:endParaRPr lang="en-US" sz="700" b="0" dirty="0">
              <a:solidFill>
                <a:srgbClr val="95999C"/>
              </a:solidFill>
              <a:latin typeface="Calibri" pitchFamily="34" charset="0"/>
              <a:ea typeface="MS PGothic" pitchFamily="34" charset="-128"/>
            </a:endParaRPr>
          </a:p>
        </p:txBody>
      </p:sp>
      <p:sp>
        <p:nvSpPr>
          <p:cNvPr id="15" name="Rectangle 14"/>
          <p:cNvSpPr/>
          <p:nvPr userDrawn="1"/>
        </p:nvSpPr>
        <p:spPr>
          <a:xfrm>
            <a:off x="402336" y="6655147"/>
            <a:ext cx="8741664" cy="200055"/>
          </a:xfrm>
          <a:prstGeom prst="rect">
            <a:avLst/>
          </a:prstGeom>
        </p:spPr>
        <p:txBody>
          <a:bodyPr wrap="square" lIns="0" rIns="0">
            <a:spAutoFit/>
          </a:bodyPr>
          <a:lstStyle/>
          <a:p>
            <a:pPr algn="l" defTabSz="457200" eaLnBrk="1" hangingPunct="1">
              <a:spcBef>
                <a:spcPct val="0"/>
              </a:spcBef>
              <a:buSzTx/>
              <a:buFontTx/>
              <a:buNone/>
            </a:pPr>
            <a:r>
              <a:rPr lang="en-US" sz="700" b="0" dirty="0" smtClean="0">
                <a:solidFill>
                  <a:srgbClr val="929699"/>
                </a:solidFill>
                <a:latin typeface="Calibri" pitchFamily="34" charset="0"/>
                <a:ea typeface="MS PGothic" pitchFamily="34" charset="-128"/>
              </a:rPr>
              <a:t>© 2013 Quintiq</a:t>
            </a:r>
            <a:endParaRPr lang="en-US" sz="700" b="0" dirty="0">
              <a:solidFill>
                <a:srgbClr val="929699"/>
              </a:solidFill>
              <a:latin typeface="Calibri" pitchFamily="34" charset="0"/>
              <a:ea typeface="MS PGothic" pitchFamily="34" charset="-128"/>
            </a:endParaRPr>
          </a:p>
        </p:txBody>
      </p:sp>
      <p:pic>
        <p:nvPicPr>
          <p:cNvPr id="9" name="Content Placeholder 3" descr="quintiq-logo-300w-72dpi.png"/>
          <p:cNvPicPr>
            <a:picLocks noChangeAspect="1"/>
          </p:cNvPicPr>
          <p:nvPr userDrawn="1"/>
        </p:nvPicPr>
        <p:blipFill>
          <a:blip r:embed="rId2" cstate="print"/>
          <a:stretch>
            <a:fillRect/>
          </a:stretch>
        </p:blipFill>
        <p:spPr>
          <a:xfrm>
            <a:off x="7634525" y="6395911"/>
            <a:ext cx="1371598" cy="374904"/>
          </a:xfrm>
          <a:prstGeom prst="rect">
            <a:avLst/>
          </a:prstGeom>
        </p:spPr>
      </p:pic>
    </p:spTree>
    <p:extLst>
      <p:ext uri="{BB962C8B-B14F-4D97-AF65-F5344CB8AC3E}">
        <p14:creationId xmlns:p14="http://schemas.microsoft.com/office/powerpoint/2010/main" val="98439517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Rectangle 2"/>
          <p:cNvSpPr/>
          <p:nvPr userDrawn="1"/>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buSzTx/>
              <a:buFontTx/>
              <a:buNone/>
            </a:pPr>
            <a:endParaRPr lang="en-US" sz="1800" b="0" dirty="0">
              <a:solidFill>
                <a:srgbClr val="E8EBED"/>
              </a:solidFill>
            </a:endParaRPr>
          </a:p>
        </p:txBody>
      </p:sp>
      <p:sp>
        <p:nvSpPr>
          <p:cNvPr id="9"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cxnSp>
        <p:nvCxnSpPr>
          <p:cNvPr id="14" name="Straight Connector 13"/>
          <p:cNvCxnSpPr/>
          <p:nvPr userDrawn="1"/>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Slide Number Placeholder 5"/>
          <p:cNvSpPr txBox="1">
            <a:spLocks/>
          </p:cNvSpPr>
          <p:nvPr userDrawn="1"/>
        </p:nvSpPr>
        <p:spPr>
          <a:xfrm>
            <a:off x="4353790" y="6639648"/>
            <a:ext cx="436421" cy="231053"/>
          </a:xfrm>
          <a:prstGeom prst="rect">
            <a:avLst/>
          </a:prstGeom>
        </p:spPr>
        <p:txBody>
          <a:bodyPr anchor="ctr"/>
          <a:lstStyle/>
          <a:p>
            <a:pPr defTabSz="457200" eaLnBrk="1" hangingPunct="1">
              <a:spcBef>
                <a:spcPct val="0"/>
              </a:spcBef>
              <a:buSzTx/>
              <a:buFontTx/>
              <a:buNone/>
            </a:pPr>
            <a:fld id="{D5020DF9-751E-45A9-8DF4-5C532CBC2E56}" type="slidenum">
              <a:rPr lang="en-US" sz="700" b="0">
                <a:solidFill>
                  <a:srgbClr val="95999C"/>
                </a:solidFill>
                <a:latin typeface="Calibri" pitchFamily="34" charset="0"/>
                <a:ea typeface="MS PGothic" pitchFamily="34" charset="-128"/>
              </a:rPr>
              <a:pPr defTabSz="457200" eaLnBrk="1" hangingPunct="1">
                <a:spcBef>
                  <a:spcPct val="0"/>
                </a:spcBef>
                <a:buSzTx/>
                <a:buFontTx/>
                <a:buNone/>
              </a:pPr>
              <a:t>‹#›</a:t>
            </a:fld>
            <a:endParaRPr lang="en-US" sz="700" b="0" dirty="0">
              <a:solidFill>
                <a:srgbClr val="95999C"/>
              </a:solidFill>
              <a:latin typeface="Calibri" pitchFamily="34" charset="0"/>
              <a:ea typeface="MS PGothic" pitchFamily="34" charset="-128"/>
            </a:endParaRPr>
          </a:p>
        </p:txBody>
      </p:sp>
      <p:sp>
        <p:nvSpPr>
          <p:cNvPr id="12" name="Rectangle 11"/>
          <p:cNvSpPr/>
          <p:nvPr userDrawn="1"/>
        </p:nvSpPr>
        <p:spPr>
          <a:xfrm>
            <a:off x="402336" y="6655147"/>
            <a:ext cx="8741664" cy="200055"/>
          </a:xfrm>
          <a:prstGeom prst="rect">
            <a:avLst/>
          </a:prstGeom>
        </p:spPr>
        <p:txBody>
          <a:bodyPr wrap="square" lIns="0" rIns="0">
            <a:spAutoFit/>
          </a:bodyPr>
          <a:lstStyle/>
          <a:p>
            <a:pPr algn="l" defTabSz="457200" eaLnBrk="1" hangingPunct="1">
              <a:spcBef>
                <a:spcPct val="0"/>
              </a:spcBef>
              <a:buSzTx/>
              <a:buFontTx/>
              <a:buNone/>
            </a:pPr>
            <a:r>
              <a:rPr lang="en-US" sz="700" b="0" dirty="0" smtClean="0">
                <a:solidFill>
                  <a:srgbClr val="929699"/>
                </a:solidFill>
                <a:latin typeface="Calibri" pitchFamily="34" charset="0"/>
                <a:ea typeface="MS PGothic" pitchFamily="34" charset="-128"/>
              </a:rPr>
              <a:t>© 2013 Quintiq</a:t>
            </a:r>
            <a:endParaRPr lang="en-US" sz="700" b="0" dirty="0">
              <a:solidFill>
                <a:srgbClr val="929699"/>
              </a:solidFill>
              <a:latin typeface="Calibri" pitchFamily="34" charset="0"/>
              <a:ea typeface="MS PGothic" pitchFamily="34" charset="-128"/>
            </a:endParaRPr>
          </a:p>
        </p:txBody>
      </p:sp>
      <p:pic>
        <p:nvPicPr>
          <p:cNvPr id="8" name="Content Placeholder 3" descr="quintiq-logo-300w-72dpi.png"/>
          <p:cNvPicPr>
            <a:picLocks noChangeAspect="1"/>
          </p:cNvPicPr>
          <p:nvPr userDrawn="1"/>
        </p:nvPicPr>
        <p:blipFill>
          <a:blip r:embed="rId2" cstate="print"/>
          <a:stretch>
            <a:fillRect/>
          </a:stretch>
        </p:blipFill>
        <p:spPr>
          <a:xfrm>
            <a:off x="7634525" y="6395911"/>
            <a:ext cx="1371598" cy="374904"/>
          </a:xfrm>
          <a:prstGeom prst="rect">
            <a:avLst/>
          </a:prstGeom>
        </p:spPr>
      </p:pic>
    </p:spTree>
    <p:extLst>
      <p:ext uri="{BB962C8B-B14F-4D97-AF65-F5344CB8AC3E}">
        <p14:creationId xmlns:p14="http://schemas.microsoft.com/office/powerpoint/2010/main" val="2244693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losing slide">
    <p:spTree>
      <p:nvGrpSpPr>
        <p:cNvPr id="1" name=""/>
        <p:cNvGrpSpPr/>
        <p:nvPr/>
      </p:nvGrpSpPr>
      <p:grpSpPr>
        <a:xfrm>
          <a:off x="0" y="0"/>
          <a:ext cx="0" cy="0"/>
          <a:chOff x="0" y="0"/>
          <a:chExt cx="0" cy="0"/>
        </a:xfrm>
      </p:grpSpPr>
      <p:sp>
        <p:nvSpPr>
          <p:cNvPr id="12" name="Rectangle 11"/>
          <p:cNvSpPr/>
          <p:nvPr/>
        </p:nvSpPr>
        <p:spPr bwMode="auto">
          <a:xfrm>
            <a:off x="0" y="6289964"/>
            <a:ext cx="9144000" cy="5680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pic>
        <p:nvPicPr>
          <p:cNvPr id="16" name="Picture 15" descr="blue bar.tif"/>
          <p:cNvPicPr>
            <a:picLocks noChangeAspect="1"/>
          </p:cNvPicPr>
          <p:nvPr/>
        </p:nvPicPr>
        <p:blipFill>
          <a:blip r:embed="rId2" cstate="print"/>
          <a:srcRect/>
          <a:stretch>
            <a:fillRect/>
          </a:stretch>
        </p:blipFill>
        <p:spPr>
          <a:xfrm>
            <a:off x="0" y="6674097"/>
            <a:ext cx="9144000" cy="183903"/>
          </a:xfrm>
          <a:prstGeom prst="rect">
            <a:avLst/>
          </a:prstGeom>
        </p:spPr>
      </p:pic>
      <p:sp>
        <p:nvSpPr>
          <p:cNvPr id="14" name="Rectangle 13"/>
          <p:cNvSpPr/>
          <p:nvPr/>
        </p:nvSpPr>
        <p:spPr>
          <a:xfrm>
            <a:off x="0" y="0"/>
            <a:ext cx="9144000" cy="8466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solidFill>
                <a:prstClr val="white"/>
              </a:solidFill>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4926" y="6011129"/>
            <a:ext cx="2003117" cy="520810"/>
          </a:xfrm>
          <a:prstGeom prst="rect">
            <a:avLst/>
          </a:prstGeom>
        </p:spPr>
      </p:pic>
      <p:sp>
        <p:nvSpPr>
          <p:cNvPr id="26" name="Title 16"/>
          <p:cNvSpPr>
            <a:spLocks noGrp="1"/>
          </p:cNvSpPr>
          <p:nvPr>
            <p:ph type="ctrTitle" hasCustomPrompt="1"/>
          </p:nvPr>
        </p:nvSpPr>
        <p:spPr>
          <a:xfrm>
            <a:off x="511563" y="3823613"/>
            <a:ext cx="7908925" cy="387500"/>
          </a:xfrm>
          <a:prstGeom prst="rect">
            <a:avLst/>
          </a:prstGeom>
        </p:spPr>
        <p:txBody>
          <a:bodyPr>
            <a:noAutofit/>
          </a:bodyPr>
          <a:lstStyle>
            <a:lvl1pPr>
              <a:defRPr sz="2000" baseline="0">
                <a:solidFill>
                  <a:schemeClr val="tx1"/>
                </a:solidFill>
                <a:latin typeface="+mj-lt"/>
              </a:defRPr>
            </a:lvl1pPr>
          </a:lstStyle>
          <a:p>
            <a:r>
              <a:rPr lang="en-US" dirty="0" smtClean="0"/>
              <a:t>Enter text e.g. “Thank you” or “Question and answer session” </a:t>
            </a:r>
            <a:endParaRPr lang="en-US" dirty="0"/>
          </a:p>
        </p:txBody>
      </p:sp>
      <p:sp>
        <p:nvSpPr>
          <p:cNvPr id="27" name="Subtitle 17"/>
          <p:cNvSpPr>
            <a:spLocks noGrp="1"/>
          </p:cNvSpPr>
          <p:nvPr>
            <p:ph type="subTitle" idx="1" hasCustomPrompt="1"/>
          </p:nvPr>
        </p:nvSpPr>
        <p:spPr>
          <a:xfrm>
            <a:off x="511563" y="4473417"/>
            <a:ext cx="7908925" cy="264057"/>
          </a:xfrm>
          <a:prstGeom prst="rect">
            <a:avLst/>
          </a:prstGeom>
        </p:spPr>
        <p:txBody>
          <a:bodyPr anchor="ctr"/>
          <a:lstStyle>
            <a:lvl1pPr>
              <a:buNone/>
              <a:defRPr sz="1600" baseline="0">
                <a:solidFill>
                  <a:schemeClr val="tx1"/>
                </a:solidFill>
                <a:latin typeface="+mj-lt"/>
              </a:defRPr>
            </a:lvl1pPr>
          </a:lstStyle>
          <a:p>
            <a:r>
              <a:rPr lang="en-US" dirty="0" smtClean="0"/>
              <a:t>Quintiq, Inc</a:t>
            </a:r>
            <a:endParaRPr lang="en-US" dirty="0"/>
          </a:p>
        </p:txBody>
      </p:sp>
      <p:sp>
        <p:nvSpPr>
          <p:cNvPr id="29" name="Text Placeholder 19"/>
          <p:cNvSpPr>
            <a:spLocks noGrp="1"/>
          </p:cNvSpPr>
          <p:nvPr>
            <p:ph type="body" sz="quarter" idx="11" hasCustomPrompt="1"/>
          </p:nvPr>
        </p:nvSpPr>
        <p:spPr>
          <a:xfrm>
            <a:off x="511563" y="5427743"/>
            <a:ext cx="2592000" cy="303955"/>
          </a:xfrm>
          <a:prstGeom prst="rect">
            <a:avLst/>
          </a:prstGeom>
        </p:spPr>
        <p:txBody>
          <a:bodyPr/>
          <a:lstStyle>
            <a:lvl1pPr marL="0" indent="0">
              <a:buNone/>
              <a:defRPr sz="1400" b="1" baseline="0">
                <a:solidFill>
                  <a:srgbClr val="4D80BE"/>
                </a:solidFill>
                <a:latin typeface="+mj-lt"/>
              </a:defRPr>
            </a:lvl1pPr>
          </a:lstStyle>
          <a:p>
            <a:r>
              <a:rPr lang="en-US" dirty="0" smtClean="0">
                <a:latin typeface="+mj-lt"/>
              </a:rPr>
              <a:t>Email </a:t>
            </a:r>
          </a:p>
        </p:txBody>
      </p:sp>
      <p:sp>
        <p:nvSpPr>
          <p:cNvPr id="30" name="Text Placeholder 20"/>
          <p:cNvSpPr>
            <a:spLocks noGrp="1"/>
          </p:cNvSpPr>
          <p:nvPr>
            <p:ph type="body" sz="quarter" idx="12" hasCustomPrompt="1"/>
          </p:nvPr>
        </p:nvSpPr>
        <p:spPr>
          <a:xfrm>
            <a:off x="511563" y="4974360"/>
            <a:ext cx="2592000" cy="457200"/>
          </a:xfrm>
          <a:prstGeom prst="rect">
            <a:avLst/>
          </a:prstGeom>
        </p:spPr>
        <p:txBody>
          <a:bodyPr/>
          <a:lstStyle>
            <a:lvl1pPr marL="0" indent="0">
              <a:buNone/>
              <a:defRPr sz="1400" b="1" baseline="0">
                <a:solidFill>
                  <a:schemeClr val="tx1"/>
                </a:solidFill>
                <a:latin typeface="+mj-lt"/>
              </a:defRPr>
            </a:lvl1pPr>
          </a:lstStyle>
          <a:p>
            <a:r>
              <a:rPr lang="en-US" dirty="0" smtClean="0">
                <a:latin typeface="+mj-lt"/>
              </a:rPr>
              <a:t>Presenter’s name, Designation </a:t>
            </a:r>
            <a:br>
              <a:rPr lang="en-US" dirty="0" smtClean="0">
                <a:latin typeface="+mj-lt"/>
              </a:rPr>
            </a:br>
            <a:endParaRPr lang="en-US" dirty="0">
              <a:latin typeface="+mj-lt"/>
            </a:endParaRPr>
          </a:p>
        </p:txBody>
      </p:sp>
      <p:pic>
        <p:nvPicPr>
          <p:cNvPr id="18" name="Picture 6" descr="iStock_000019944518XXXLarge_low res.jpg"/>
          <p:cNvPicPr>
            <a:picLocks noChangeAspect="1"/>
          </p:cNvPicPr>
          <p:nvPr/>
        </p:nvPicPr>
        <p:blipFill>
          <a:blip r:embed="rId4" cstate="email">
            <a:extLst>
              <a:ext uri="{28A0092B-C50C-407E-A947-70E740481C1C}">
                <a14:useLocalDpi xmlns:a14="http://schemas.microsoft.com/office/drawing/2010/main"/>
              </a:ext>
            </a:extLst>
          </a:blip>
          <a:srcRect r="-102"/>
          <a:stretch>
            <a:fillRect/>
          </a:stretch>
        </p:blipFill>
        <p:spPr bwMode="auto">
          <a:xfrm>
            <a:off x="0" y="0"/>
            <a:ext cx="9191625" cy="3735388"/>
          </a:xfrm>
          <a:prstGeom prst="rect">
            <a:avLst/>
          </a:prstGeom>
          <a:noFill/>
          <a:ln w="9525">
            <a:noFill/>
            <a:miter lim="800000"/>
            <a:headEnd/>
            <a:tailEnd/>
          </a:ln>
        </p:spPr>
      </p:pic>
      <p:pic>
        <p:nvPicPr>
          <p:cNvPr id="33" name="Picture 19" descr="cube-01.png"/>
          <p:cNvPicPr>
            <a:picLocks noChangeAspect="1"/>
          </p:cNvPicPr>
          <p:nvPr/>
        </p:nvPicPr>
        <p:blipFill>
          <a:blip r:embed="rId5" cstate="print"/>
          <a:srcRect r="5779" b="11517"/>
          <a:stretch>
            <a:fillRect/>
          </a:stretch>
        </p:blipFill>
        <p:spPr bwMode="auto">
          <a:xfrm>
            <a:off x="7169150" y="2155825"/>
            <a:ext cx="2068635" cy="1595438"/>
          </a:xfrm>
          <a:prstGeom prst="rect">
            <a:avLst/>
          </a:prstGeom>
          <a:noFill/>
          <a:ln w="9525">
            <a:noFill/>
            <a:miter lim="800000"/>
            <a:headEnd/>
            <a:tailEnd/>
          </a:ln>
        </p:spPr>
      </p:pic>
      <p:sp>
        <p:nvSpPr>
          <p:cNvPr id="15" name="Text Placeholder 19"/>
          <p:cNvSpPr>
            <a:spLocks noGrp="1"/>
          </p:cNvSpPr>
          <p:nvPr>
            <p:ph type="body" sz="quarter" idx="15" hasCustomPrompt="1"/>
          </p:nvPr>
        </p:nvSpPr>
        <p:spPr>
          <a:xfrm>
            <a:off x="511563" y="5727881"/>
            <a:ext cx="2592000" cy="303955"/>
          </a:xfrm>
          <a:prstGeom prst="rect">
            <a:avLst/>
          </a:prstGeom>
        </p:spPr>
        <p:txBody>
          <a:bodyPr/>
          <a:lstStyle>
            <a:lvl1pPr marL="0" indent="0">
              <a:buNone/>
              <a:defRPr sz="1400" b="1" baseline="0">
                <a:solidFill>
                  <a:srgbClr val="4D80BE"/>
                </a:solidFill>
                <a:latin typeface="+mj-lt"/>
              </a:defRPr>
            </a:lvl1pPr>
          </a:lstStyle>
          <a:p>
            <a:r>
              <a:rPr lang="en-US" dirty="0" smtClean="0">
                <a:latin typeface="+mj-lt"/>
              </a:rPr>
              <a:t>Phone number </a:t>
            </a:r>
          </a:p>
        </p:txBody>
      </p:sp>
      <p:sp>
        <p:nvSpPr>
          <p:cNvPr id="19" name="Text Placeholder 19"/>
          <p:cNvSpPr>
            <a:spLocks noGrp="1"/>
          </p:cNvSpPr>
          <p:nvPr>
            <p:ph type="body" sz="quarter" idx="16" hasCustomPrompt="1"/>
          </p:nvPr>
        </p:nvSpPr>
        <p:spPr>
          <a:xfrm>
            <a:off x="511563" y="6028019"/>
            <a:ext cx="2592000" cy="303955"/>
          </a:xfrm>
          <a:prstGeom prst="rect">
            <a:avLst/>
          </a:prstGeom>
        </p:spPr>
        <p:txBody>
          <a:bodyPr/>
          <a:lstStyle>
            <a:lvl1pPr marL="0" indent="0">
              <a:buNone/>
              <a:defRPr sz="1400" b="1" baseline="0">
                <a:solidFill>
                  <a:srgbClr val="4D80BE"/>
                </a:solidFill>
                <a:latin typeface="+mj-lt"/>
              </a:defRPr>
            </a:lvl1pPr>
          </a:lstStyle>
          <a:p>
            <a:r>
              <a:rPr lang="en-US" dirty="0" smtClean="0">
                <a:latin typeface="+mj-lt"/>
              </a:rPr>
              <a:t>Website</a:t>
            </a:r>
          </a:p>
        </p:txBody>
      </p:sp>
      <p:sp>
        <p:nvSpPr>
          <p:cNvPr id="20" name="Text Placeholder 19"/>
          <p:cNvSpPr>
            <a:spLocks noGrp="1"/>
          </p:cNvSpPr>
          <p:nvPr>
            <p:ph type="body" sz="quarter" idx="17" hasCustomPrompt="1"/>
          </p:nvPr>
        </p:nvSpPr>
        <p:spPr>
          <a:xfrm>
            <a:off x="3196148" y="5427743"/>
            <a:ext cx="2592000" cy="303955"/>
          </a:xfrm>
          <a:prstGeom prst="rect">
            <a:avLst/>
          </a:prstGeom>
        </p:spPr>
        <p:txBody>
          <a:bodyPr/>
          <a:lstStyle>
            <a:lvl1pPr marL="0" indent="0">
              <a:buNone/>
              <a:defRPr sz="1400" b="1" baseline="0">
                <a:solidFill>
                  <a:srgbClr val="4D80BE"/>
                </a:solidFill>
                <a:latin typeface="+mj-lt"/>
              </a:defRPr>
            </a:lvl1pPr>
          </a:lstStyle>
          <a:p>
            <a:r>
              <a:rPr lang="en-US" dirty="0" smtClean="0">
                <a:latin typeface="+mj-lt"/>
              </a:rPr>
              <a:t>Email </a:t>
            </a:r>
          </a:p>
        </p:txBody>
      </p:sp>
      <p:sp>
        <p:nvSpPr>
          <p:cNvPr id="21" name="Text Placeholder 20"/>
          <p:cNvSpPr>
            <a:spLocks noGrp="1"/>
          </p:cNvSpPr>
          <p:nvPr>
            <p:ph type="body" sz="quarter" idx="18" hasCustomPrompt="1"/>
          </p:nvPr>
        </p:nvSpPr>
        <p:spPr>
          <a:xfrm>
            <a:off x="3196148" y="4974360"/>
            <a:ext cx="2592000" cy="457200"/>
          </a:xfrm>
          <a:prstGeom prst="rect">
            <a:avLst/>
          </a:prstGeom>
        </p:spPr>
        <p:txBody>
          <a:bodyPr/>
          <a:lstStyle>
            <a:lvl1pPr marL="0" indent="0">
              <a:buNone/>
              <a:defRPr sz="1400" b="1" baseline="0">
                <a:solidFill>
                  <a:schemeClr val="tx1"/>
                </a:solidFill>
                <a:latin typeface="+mj-lt"/>
              </a:defRPr>
            </a:lvl1pPr>
          </a:lstStyle>
          <a:p>
            <a:r>
              <a:rPr lang="en-US" dirty="0" smtClean="0">
                <a:latin typeface="+mj-lt"/>
              </a:rPr>
              <a:t>Presenter’s name, Designation </a:t>
            </a:r>
            <a:br>
              <a:rPr lang="en-US" dirty="0" smtClean="0">
                <a:latin typeface="+mj-lt"/>
              </a:rPr>
            </a:br>
            <a:endParaRPr lang="en-US" dirty="0">
              <a:latin typeface="+mj-lt"/>
            </a:endParaRPr>
          </a:p>
        </p:txBody>
      </p:sp>
      <p:sp>
        <p:nvSpPr>
          <p:cNvPr id="22" name="Text Placeholder 19"/>
          <p:cNvSpPr>
            <a:spLocks noGrp="1"/>
          </p:cNvSpPr>
          <p:nvPr>
            <p:ph type="body" sz="quarter" idx="19" hasCustomPrompt="1"/>
          </p:nvPr>
        </p:nvSpPr>
        <p:spPr>
          <a:xfrm>
            <a:off x="3196148" y="5727881"/>
            <a:ext cx="2592000" cy="303955"/>
          </a:xfrm>
          <a:prstGeom prst="rect">
            <a:avLst/>
          </a:prstGeom>
        </p:spPr>
        <p:txBody>
          <a:bodyPr/>
          <a:lstStyle>
            <a:lvl1pPr marL="0" indent="0">
              <a:buNone/>
              <a:defRPr sz="1400" b="1" baseline="0">
                <a:solidFill>
                  <a:srgbClr val="4D80BE"/>
                </a:solidFill>
                <a:latin typeface="+mj-lt"/>
              </a:defRPr>
            </a:lvl1pPr>
          </a:lstStyle>
          <a:p>
            <a:r>
              <a:rPr lang="en-US" dirty="0" smtClean="0">
                <a:latin typeface="+mj-lt"/>
              </a:rPr>
              <a:t>Phone number </a:t>
            </a:r>
          </a:p>
        </p:txBody>
      </p:sp>
      <p:sp>
        <p:nvSpPr>
          <p:cNvPr id="25" name="Text Placeholder 19"/>
          <p:cNvSpPr>
            <a:spLocks noGrp="1"/>
          </p:cNvSpPr>
          <p:nvPr>
            <p:ph type="body" sz="quarter" idx="20" hasCustomPrompt="1"/>
          </p:nvPr>
        </p:nvSpPr>
        <p:spPr>
          <a:xfrm>
            <a:off x="3196148" y="6028019"/>
            <a:ext cx="2592000" cy="303955"/>
          </a:xfrm>
          <a:prstGeom prst="rect">
            <a:avLst/>
          </a:prstGeom>
        </p:spPr>
        <p:txBody>
          <a:bodyPr/>
          <a:lstStyle>
            <a:lvl1pPr marL="0" indent="0">
              <a:buNone/>
              <a:defRPr sz="1400" b="1" baseline="0">
                <a:solidFill>
                  <a:srgbClr val="4D80BE"/>
                </a:solidFill>
                <a:latin typeface="+mj-lt"/>
              </a:defRPr>
            </a:lvl1pPr>
          </a:lstStyle>
          <a:p>
            <a:r>
              <a:rPr lang="en-US" dirty="0" smtClean="0">
                <a:latin typeface="+mj-lt"/>
              </a:rPr>
              <a:t>Website</a:t>
            </a:r>
          </a:p>
        </p:txBody>
      </p:sp>
      <p:sp>
        <p:nvSpPr>
          <p:cNvPr id="23" name="Rectangle 22"/>
          <p:cNvSpPr/>
          <p:nvPr/>
        </p:nvSpPr>
        <p:spPr>
          <a:xfrm>
            <a:off x="431561" y="6668855"/>
            <a:ext cx="4065135" cy="200055"/>
          </a:xfrm>
          <a:prstGeom prst="rect">
            <a:avLst/>
          </a:prstGeom>
        </p:spPr>
        <p:txBody>
          <a:bodyPr wrap="square">
            <a:spAutoFit/>
          </a:bodyPr>
          <a:lstStyle/>
          <a:p>
            <a:pPr algn="l"/>
            <a:r>
              <a:rPr lang="en-US" sz="700" smtClean="0">
                <a:solidFill>
                  <a:prstClr val="white"/>
                </a:solidFill>
                <a:latin typeface="Calibri"/>
              </a:rPr>
              <a:t>© 2014 </a:t>
            </a:r>
            <a:r>
              <a:rPr lang="en-US" sz="700" dirty="0" err="1" smtClean="0">
                <a:solidFill>
                  <a:prstClr val="white"/>
                </a:solidFill>
                <a:latin typeface="Calibri"/>
              </a:rPr>
              <a:t>Quintiq</a:t>
            </a:r>
            <a:r>
              <a:rPr lang="en-US" sz="700" dirty="0" smtClean="0">
                <a:solidFill>
                  <a:prstClr val="white"/>
                </a:solidFill>
                <a:latin typeface="Calibri"/>
              </a:rPr>
              <a:t>. All rights reserved. </a:t>
            </a:r>
            <a:r>
              <a:rPr lang="en-US" sz="700" dirty="0" err="1" smtClean="0">
                <a:solidFill>
                  <a:prstClr val="white"/>
                </a:solidFill>
                <a:latin typeface="Calibri"/>
              </a:rPr>
              <a:t>Quintiq</a:t>
            </a:r>
            <a:r>
              <a:rPr lang="en-US" sz="700" dirty="0" smtClean="0">
                <a:solidFill>
                  <a:prstClr val="white"/>
                </a:solidFill>
                <a:latin typeface="Calibri"/>
              </a:rPr>
              <a:t> is a registered mark of </a:t>
            </a:r>
            <a:r>
              <a:rPr lang="en-US" sz="700" dirty="0" err="1" smtClean="0">
                <a:solidFill>
                  <a:prstClr val="white"/>
                </a:solidFill>
                <a:latin typeface="Calibri"/>
              </a:rPr>
              <a:t>Quintiq</a:t>
            </a:r>
            <a:r>
              <a:rPr lang="en-US" sz="700" dirty="0" smtClean="0">
                <a:solidFill>
                  <a:prstClr val="white"/>
                </a:solidFill>
                <a:latin typeface="Calibri"/>
              </a:rPr>
              <a:t> Holding B.V.</a:t>
            </a:r>
            <a:endParaRPr lang="en-US" sz="700" dirty="0">
              <a:solidFill>
                <a:prstClr val="white"/>
              </a:solidFill>
              <a:latin typeface="Calibri"/>
            </a:endParaRPr>
          </a:p>
        </p:txBody>
      </p:sp>
    </p:spTree>
  </p:cSld>
  <p:clrMapOvr>
    <a:masterClrMapping/>
  </p:clrMapOvr>
  <p:timing>
    <p:tnLst>
      <p:par>
        <p:cTn id="1" dur="indefinite" restart="never" nodeType="tmRoot"/>
      </p:par>
    </p:tnLst>
  </p:timing>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Rectangle 2"/>
          <p:cNvSpPr/>
          <p:nvPr userDrawn="1"/>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buSzTx/>
              <a:buFontTx/>
              <a:buNone/>
            </a:pPr>
            <a:endParaRPr lang="en-US" sz="1800" b="0" dirty="0">
              <a:solidFill>
                <a:srgbClr val="E8EBED"/>
              </a:solidFill>
            </a:endParaRPr>
          </a:p>
        </p:txBody>
      </p:sp>
      <p:sp>
        <p:nvSpPr>
          <p:cNvPr id="9"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cxnSp>
        <p:nvCxnSpPr>
          <p:cNvPr id="14" name="Straight Connector 13"/>
          <p:cNvCxnSpPr/>
          <p:nvPr userDrawn="1"/>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Slide Number Placeholder 5"/>
          <p:cNvSpPr txBox="1">
            <a:spLocks/>
          </p:cNvSpPr>
          <p:nvPr userDrawn="1"/>
        </p:nvSpPr>
        <p:spPr>
          <a:xfrm>
            <a:off x="4353790" y="6639648"/>
            <a:ext cx="436421" cy="231053"/>
          </a:xfrm>
          <a:prstGeom prst="rect">
            <a:avLst/>
          </a:prstGeom>
        </p:spPr>
        <p:txBody>
          <a:bodyPr anchor="ctr"/>
          <a:lstStyle/>
          <a:p>
            <a:pPr defTabSz="457200" eaLnBrk="1" hangingPunct="1">
              <a:spcBef>
                <a:spcPct val="0"/>
              </a:spcBef>
              <a:buSzTx/>
              <a:buFontTx/>
              <a:buNone/>
            </a:pPr>
            <a:fld id="{D5020DF9-751E-45A9-8DF4-5C532CBC2E56}" type="slidenum">
              <a:rPr lang="en-US" sz="700" b="0">
                <a:solidFill>
                  <a:srgbClr val="95999C"/>
                </a:solidFill>
                <a:latin typeface="Calibri" pitchFamily="34" charset="0"/>
                <a:ea typeface="MS PGothic" pitchFamily="34" charset="-128"/>
              </a:rPr>
              <a:pPr defTabSz="457200" eaLnBrk="1" hangingPunct="1">
                <a:spcBef>
                  <a:spcPct val="0"/>
                </a:spcBef>
                <a:buSzTx/>
                <a:buFontTx/>
                <a:buNone/>
              </a:pPr>
              <a:t>‹#›</a:t>
            </a:fld>
            <a:endParaRPr lang="en-US" sz="700" b="0" dirty="0">
              <a:solidFill>
                <a:srgbClr val="95999C"/>
              </a:solidFill>
              <a:latin typeface="Calibri" pitchFamily="34" charset="0"/>
              <a:ea typeface="MS PGothic" pitchFamily="34" charset="-128"/>
            </a:endParaRPr>
          </a:p>
        </p:txBody>
      </p:sp>
      <p:sp>
        <p:nvSpPr>
          <p:cNvPr id="12" name="Rectangle 11"/>
          <p:cNvSpPr/>
          <p:nvPr userDrawn="1"/>
        </p:nvSpPr>
        <p:spPr>
          <a:xfrm>
            <a:off x="402336" y="6655147"/>
            <a:ext cx="8741664" cy="200055"/>
          </a:xfrm>
          <a:prstGeom prst="rect">
            <a:avLst/>
          </a:prstGeom>
        </p:spPr>
        <p:txBody>
          <a:bodyPr wrap="square" lIns="0" rIns="0">
            <a:spAutoFit/>
          </a:bodyPr>
          <a:lstStyle/>
          <a:p>
            <a:pPr algn="l" defTabSz="457200" eaLnBrk="1" hangingPunct="1">
              <a:spcBef>
                <a:spcPct val="0"/>
              </a:spcBef>
              <a:buSzTx/>
              <a:buFontTx/>
              <a:buNone/>
            </a:pPr>
            <a:r>
              <a:rPr lang="en-US" sz="700" b="0" dirty="0" smtClean="0">
                <a:solidFill>
                  <a:srgbClr val="929699"/>
                </a:solidFill>
                <a:latin typeface="Calibri" pitchFamily="34" charset="0"/>
                <a:ea typeface="MS PGothic" pitchFamily="34" charset="-128"/>
              </a:rPr>
              <a:t>© 2013 Quintiq</a:t>
            </a:r>
            <a:endParaRPr lang="en-US" sz="700" b="0" dirty="0">
              <a:solidFill>
                <a:srgbClr val="929699"/>
              </a:solidFill>
              <a:latin typeface="Calibri" pitchFamily="34" charset="0"/>
              <a:ea typeface="MS PGothic" pitchFamily="34" charset="-128"/>
            </a:endParaRPr>
          </a:p>
        </p:txBody>
      </p:sp>
      <p:pic>
        <p:nvPicPr>
          <p:cNvPr id="8" name="Content Placeholder 3" descr="quintiq-logo-300w-72dpi.png"/>
          <p:cNvPicPr>
            <a:picLocks noChangeAspect="1"/>
          </p:cNvPicPr>
          <p:nvPr userDrawn="1"/>
        </p:nvPicPr>
        <p:blipFill>
          <a:blip r:embed="rId2" cstate="print"/>
          <a:stretch>
            <a:fillRect/>
          </a:stretch>
        </p:blipFill>
        <p:spPr>
          <a:xfrm>
            <a:off x="7634525" y="6395911"/>
            <a:ext cx="1371598" cy="374904"/>
          </a:xfrm>
          <a:prstGeom prst="rect">
            <a:avLst/>
          </a:prstGeom>
        </p:spPr>
      </p:pic>
    </p:spTree>
    <p:extLst>
      <p:ext uri="{BB962C8B-B14F-4D97-AF65-F5344CB8AC3E}">
        <p14:creationId xmlns:p14="http://schemas.microsoft.com/office/powerpoint/2010/main" val="39594083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olor guide">
    <p:spTree>
      <p:nvGrpSpPr>
        <p:cNvPr id="1" name=""/>
        <p:cNvGrpSpPr/>
        <p:nvPr/>
      </p:nvGrpSpPr>
      <p:grpSpPr>
        <a:xfrm>
          <a:off x="0" y="0"/>
          <a:ext cx="0" cy="0"/>
          <a:chOff x="0" y="0"/>
          <a:chExt cx="0" cy="0"/>
        </a:xfrm>
      </p:grpSpPr>
      <p:sp>
        <p:nvSpPr>
          <p:cNvPr id="2" name="Rectangle 1"/>
          <p:cNvSpPr/>
          <p:nvPr/>
        </p:nvSpPr>
        <p:spPr>
          <a:xfrm>
            <a:off x="1971675" y="3498850"/>
            <a:ext cx="1912938" cy="273050"/>
          </a:xfrm>
          <a:prstGeom prst="rect">
            <a:avLst/>
          </a:prstGeom>
          <a:solidFill>
            <a:srgbClr val="EAEDE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3" name="Rectangle 2"/>
          <p:cNvSpPr/>
          <p:nvPr/>
        </p:nvSpPr>
        <p:spPr>
          <a:xfrm>
            <a:off x="1971675" y="3128963"/>
            <a:ext cx="1912938" cy="271462"/>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4" name="Rectangle 3"/>
          <p:cNvSpPr/>
          <p:nvPr/>
        </p:nvSpPr>
        <p:spPr>
          <a:xfrm>
            <a:off x="4325938" y="3128963"/>
            <a:ext cx="1912937" cy="271462"/>
          </a:xfrm>
          <a:prstGeom prst="rect">
            <a:avLst/>
          </a:prstGeom>
          <a:solidFill>
            <a:srgbClr val="92969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5" name="Rectangle 4"/>
          <p:cNvSpPr/>
          <p:nvPr/>
        </p:nvSpPr>
        <p:spPr>
          <a:xfrm>
            <a:off x="6729413" y="3128963"/>
            <a:ext cx="1914525" cy="271462"/>
          </a:xfrm>
          <a:prstGeom prst="rect">
            <a:avLst/>
          </a:prstGeom>
          <a:solidFill>
            <a:srgbClr val="A3C93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6" name="TextBox 1"/>
          <p:cNvSpPr txBox="1">
            <a:spLocks noChangeArrowheads="1"/>
          </p:cNvSpPr>
          <p:nvPr/>
        </p:nvSpPr>
        <p:spPr bwMode="auto">
          <a:xfrm>
            <a:off x="2217738" y="1014413"/>
            <a:ext cx="1363662" cy="52387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400" b="0" dirty="0">
                <a:solidFill>
                  <a:srgbClr val="4D4D4F"/>
                </a:solidFill>
                <a:latin typeface="Calibri"/>
              </a:rPr>
              <a:t>Use more of these colors</a:t>
            </a:r>
          </a:p>
        </p:txBody>
      </p:sp>
      <p:sp>
        <p:nvSpPr>
          <p:cNvPr id="7" name="TextBox 9"/>
          <p:cNvSpPr txBox="1">
            <a:spLocks noChangeArrowheads="1"/>
          </p:cNvSpPr>
          <p:nvPr/>
        </p:nvSpPr>
        <p:spPr bwMode="auto">
          <a:xfrm>
            <a:off x="457200" y="1876425"/>
            <a:ext cx="1260475" cy="584200"/>
          </a:xfrm>
          <a:prstGeom prst="rect">
            <a:avLst/>
          </a:prstGeom>
          <a:noFill/>
          <a:ln w="9525">
            <a:noFill/>
            <a:miter lim="800000"/>
            <a:headEnd/>
            <a:tailEnd/>
          </a:ln>
        </p:spPr>
        <p:txBody>
          <a:bodyPr>
            <a:spAutoFit/>
          </a:bodyPr>
          <a:lstStyle/>
          <a:p>
            <a:pPr algn="l" eaLnBrk="1" fontAlgn="auto" hangingPunct="1">
              <a:spcBef>
                <a:spcPts val="0"/>
              </a:spcBef>
              <a:spcAft>
                <a:spcPts val="0"/>
              </a:spcAft>
              <a:buSzTx/>
              <a:buFontTx/>
              <a:buNone/>
              <a:defRPr/>
            </a:pPr>
            <a:r>
              <a:rPr lang="en-US" sz="1600" b="0" dirty="0">
                <a:solidFill>
                  <a:srgbClr val="4D4D4F"/>
                </a:solidFill>
                <a:latin typeface="Calibri"/>
              </a:rPr>
              <a:t>Primary colors</a:t>
            </a:r>
          </a:p>
        </p:txBody>
      </p:sp>
      <p:grpSp>
        <p:nvGrpSpPr>
          <p:cNvPr id="8" name="Group 6"/>
          <p:cNvGrpSpPr>
            <a:grpSpLocks/>
          </p:cNvGrpSpPr>
          <p:nvPr/>
        </p:nvGrpSpPr>
        <p:grpSpPr bwMode="auto">
          <a:xfrm>
            <a:off x="1763713" y="1898650"/>
            <a:ext cx="4684712" cy="741363"/>
            <a:chOff x="1764246" y="1898649"/>
            <a:chExt cx="4684179" cy="1420813"/>
          </a:xfrm>
        </p:grpSpPr>
        <p:cxnSp>
          <p:nvCxnSpPr>
            <p:cNvPr id="9" name="Straight Connector 8"/>
            <p:cNvCxnSpPr/>
            <p:nvPr/>
          </p:nvCxnSpPr>
          <p:spPr bwMode="auto">
            <a:xfrm>
              <a:off x="4096018"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bwMode="auto">
            <a:xfrm>
              <a:off x="6448425"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bwMode="auto">
            <a:xfrm>
              <a:off x="1764246"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sp>
        <p:nvSpPr>
          <p:cNvPr id="12" name="TextBox 31"/>
          <p:cNvSpPr txBox="1">
            <a:spLocks noChangeArrowheads="1"/>
          </p:cNvSpPr>
          <p:nvPr/>
        </p:nvSpPr>
        <p:spPr bwMode="auto">
          <a:xfrm>
            <a:off x="457200" y="3101975"/>
            <a:ext cx="1260475" cy="584200"/>
          </a:xfrm>
          <a:prstGeom prst="rect">
            <a:avLst/>
          </a:prstGeom>
          <a:noFill/>
          <a:ln w="9525">
            <a:noFill/>
            <a:miter lim="800000"/>
            <a:headEnd/>
            <a:tailEnd/>
          </a:ln>
        </p:spPr>
        <p:txBody>
          <a:bodyPr>
            <a:spAutoFit/>
          </a:bodyPr>
          <a:lstStyle/>
          <a:p>
            <a:pPr algn="l" eaLnBrk="1" fontAlgn="auto" hangingPunct="1">
              <a:spcBef>
                <a:spcPts val="0"/>
              </a:spcBef>
              <a:spcAft>
                <a:spcPts val="0"/>
              </a:spcAft>
              <a:buSzTx/>
              <a:buFontTx/>
              <a:buNone/>
              <a:defRPr/>
            </a:pPr>
            <a:r>
              <a:rPr lang="en-US" sz="1600" b="0" dirty="0">
                <a:solidFill>
                  <a:srgbClr val="4D4D4F"/>
                </a:solidFill>
                <a:latin typeface="Calibri"/>
              </a:rPr>
              <a:t>Secondary colors</a:t>
            </a:r>
          </a:p>
        </p:txBody>
      </p:sp>
      <p:sp>
        <p:nvSpPr>
          <p:cNvPr id="13" name="Rectangle 12"/>
          <p:cNvSpPr/>
          <p:nvPr/>
        </p:nvSpPr>
        <p:spPr bwMode="auto">
          <a:xfrm>
            <a:off x="457200" y="2822575"/>
            <a:ext cx="8226425" cy="77788"/>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cxnSp>
        <p:nvCxnSpPr>
          <p:cNvPr id="14" name="Straight Connector 13"/>
          <p:cNvCxnSpPr/>
          <p:nvPr/>
        </p:nvCxnSpPr>
        <p:spPr bwMode="auto">
          <a:xfrm>
            <a:off x="4095750"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bwMode="auto">
          <a:xfrm>
            <a:off x="6448425"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bwMode="auto">
          <a:xfrm>
            <a:off x="1763713"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sp>
        <p:nvSpPr>
          <p:cNvPr id="17" name="TextBox 16"/>
          <p:cNvSpPr txBox="1">
            <a:spLocks noChangeArrowheads="1"/>
          </p:cNvSpPr>
          <p:nvPr/>
        </p:nvSpPr>
        <p:spPr bwMode="auto">
          <a:xfrm>
            <a:off x="4587875" y="1014413"/>
            <a:ext cx="1363663" cy="52387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400" b="0" dirty="0">
                <a:solidFill>
                  <a:srgbClr val="4D4D4F"/>
                </a:solidFill>
                <a:latin typeface="Calibri"/>
              </a:rPr>
              <a:t>Use less of these colors</a:t>
            </a:r>
          </a:p>
        </p:txBody>
      </p:sp>
      <p:sp>
        <p:nvSpPr>
          <p:cNvPr id="18" name="TextBox 17"/>
          <p:cNvSpPr txBox="1">
            <a:spLocks noChangeArrowheads="1"/>
          </p:cNvSpPr>
          <p:nvPr/>
        </p:nvSpPr>
        <p:spPr bwMode="auto">
          <a:xfrm>
            <a:off x="6448425" y="1014413"/>
            <a:ext cx="2403475" cy="52387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400" b="0" dirty="0">
                <a:solidFill>
                  <a:srgbClr val="4D4D4F"/>
                </a:solidFill>
                <a:latin typeface="Calibri"/>
              </a:rPr>
              <a:t>Use these colors only when highlighting information</a:t>
            </a:r>
          </a:p>
        </p:txBody>
      </p:sp>
      <p:sp>
        <p:nvSpPr>
          <p:cNvPr id="19" name="Rectangle 18"/>
          <p:cNvSpPr/>
          <p:nvPr/>
        </p:nvSpPr>
        <p:spPr bwMode="auto">
          <a:xfrm>
            <a:off x="457200" y="1617663"/>
            <a:ext cx="8226425" cy="76200"/>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4D4D4F"/>
              </a:solidFill>
            </a:endParaRPr>
          </a:p>
        </p:txBody>
      </p:sp>
      <p:cxnSp>
        <p:nvCxnSpPr>
          <p:cNvPr id="20" name="Straight Connector 19"/>
          <p:cNvCxnSpPr/>
          <p:nvPr/>
        </p:nvCxnSpPr>
        <p:spPr bwMode="auto">
          <a:xfrm>
            <a:off x="4095750"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bwMode="auto">
          <a:xfrm>
            <a:off x="6448425"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bwMode="auto">
          <a:xfrm>
            <a:off x="1763713"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nvGrpSpPr>
          <p:cNvPr id="23" name="Group 61"/>
          <p:cNvGrpSpPr>
            <a:grpSpLocks/>
          </p:cNvGrpSpPr>
          <p:nvPr/>
        </p:nvGrpSpPr>
        <p:grpSpPr bwMode="auto">
          <a:xfrm>
            <a:off x="1971675" y="1873250"/>
            <a:ext cx="1912938" cy="277813"/>
            <a:chOff x="1971675" y="1873250"/>
            <a:chExt cx="1912938" cy="277813"/>
          </a:xfrm>
        </p:grpSpPr>
        <p:sp>
          <p:nvSpPr>
            <p:cNvPr id="24" name="Rectangle 23"/>
            <p:cNvSpPr/>
            <p:nvPr userDrawn="1"/>
          </p:nvSpPr>
          <p:spPr>
            <a:xfrm>
              <a:off x="1971675" y="1879600"/>
              <a:ext cx="1912938" cy="271463"/>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25" name="TextBox 15"/>
            <p:cNvSpPr txBox="1">
              <a:spLocks noChangeArrowheads="1"/>
            </p:cNvSpPr>
            <p:nvPr userDrawn="1"/>
          </p:nvSpPr>
          <p:spPr bwMode="auto">
            <a:xfrm>
              <a:off x="2119313" y="1873250"/>
              <a:ext cx="1631950"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77  G 128  B 190</a:t>
              </a:r>
            </a:p>
          </p:txBody>
        </p:sp>
      </p:grpSp>
      <p:sp>
        <p:nvSpPr>
          <p:cNvPr id="26" name="TextBox 25"/>
          <p:cNvSpPr txBox="1">
            <a:spLocks noChangeArrowheads="1"/>
          </p:cNvSpPr>
          <p:nvPr/>
        </p:nvSpPr>
        <p:spPr bwMode="auto">
          <a:xfrm>
            <a:off x="2119313" y="3114675"/>
            <a:ext cx="1631950" cy="27622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203  G 210  B 216</a:t>
            </a:r>
          </a:p>
        </p:txBody>
      </p:sp>
      <p:sp>
        <p:nvSpPr>
          <p:cNvPr id="27" name="TextBox 26"/>
          <p:cNvSpPr txBox="1">
            <a:spLocks noChangeArrowheads="1"/>
          </p:cNvSpPr>
          <p:nvPr/>
        </p:nvSpPr>
        <p:spPr bwMode="auto">
          <a:xfrm>
            <a:off x="2119313" y="3487738"/>
            <a:ext cx="1631950" cy="277812"/>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234  G 237  B 239</a:t>
            </a:r>
          </a:p>
        </p:txBody>
      </p:sp>
      <p:sp>
        <p:nvSpPr>
          <p:cNvPr id="28" name="Rectangle 27"/>
          <p:cNvSpPr/>
          <p:nvPr/>
        </p:nvSpPr>
        <p:spPr bwMode="auto">
          <a:xfrm>
            <a:off x="457200" y="4140200"/>
            <a:ext cx="8226425" cy="76200"/>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sp>
        <p:nvSpPr>
          <p:cNvPr id="29" name="Rectangle 28"/>
          <p:cNvSpPr/>
          <p:nvPr/>
        </p:nvSpPr>
        <p:spPr>
          <a:xfrm>
            <a:off x="1982788" y="4394200"/>
            <a:ext cx="1912937" cy="271463"/>
          </a:xfrm>
          <a:prstGeom prst="rect">
            <a:avLst/>
          </a:prstGeom>
          <a:solidFill>
            <a:srgbClr val="4D4D4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30" name="TextBox 60"/>
          <p:cNvSpPr txBox="1">
            <a:spLocks noChangeArrowheads="1"/>
          </p:cNvSpPr>
          <p:nvPr/>
        </p:nvSpPr>
        <p:spPr bwMode="auto">
          <a:xfrm>
            <a:off x="2130425" y="4378325"/>
            <a:ext cx="1631950" cy="27622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FFFFFF"/>
                </a:solidFill>
                <a:latin typeface="Calibri"/>
              </a:rPr>
              <a:t>R 77  G 77  B 79</a:t>
            </a:r>
          </a:p>
        </p:txBody>
      </p:sp>
      <p:grpSp>
        <p:nvGrpSpPr>
          <p:cNvPr id="31" name="Group 63"/>
          <p:cNvGrpSpPr>
            <a:grpSpLocks/>
          </p:cNvGrpSpPr>
          <p:nvPr/>
        </p:nvGrpSpPr>
        <p:grpSpPr bwMode="auto">
          <a:xfrm>
            <a:off x="4324350" y="1873250"/>
            <a:ext cx="1914525" cy="277813"/>
            <a:chOff x="4324350" y="1873250"/>
            <a:chExt cx="1914525" cy="277813"/>
          </a:xfrm>
        </p:grpSpPr>
        <p:sp>
          <p:nvSpPr>
            <p:cNvPr id="32" name="Rectangle 31"/>
            <p:cNvSpPr/>
            <p:nvPr userDrawn="1"/>
          </p:nvSpPr>
          <p:spPr>
            <a:xfrm>
              <a:off x="4324350" y="1879600"/>
              <a:ext cx="1914525" cy="271463"/>
            </a:xfrm>
            <a:prstGeom prst="rect">
              <a:avLst/>
            </a:prstGeom>
            <a:solidFill>
              <a:srgbClr val="20175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33" name="TextBox 61"/>
            <p:cNvSpPr txBox="1">
              <a:spLocks noChangeArrowheads="1"/>
            </p:cNvSpPr>
            <p:nvPr userDrawn="1"/>
          </p:nvSpPr>
          <p:spPr bwMode="auto">
            <a:xfrm>
              <a:off x="4479925" y="1873250"/>
              <a:ext cx="1631950"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32  G 23  B 85</a:t>
              </a:r>
            </a:p>
          </p:txBody>
        </p:sp>
      </p:grpSp>
      <p:sp>
        <p:nvSpPr>
          <p:cNvPr id="34" name="TextBox 66"/>
          <p:cNvSpPr txBox="1">
            <a:spLocks noChangeArrowheads="1"/>
          </p:cNvSpPr>
          <p:nvPr/>
        </p:nvSpPr>
        <p:spPr bwMode="auto">
          <a:xfrm>
            <a:off x="4473575" y="3114675"/>
            <a:ext cx="1630363" cy="27622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146  G 150  B 153</a:t>
            </a:r>
          </a:p>
        </p:txBody>
      </p:sp>
      <p:sp>
        <p:nvSpPr>
          <p:cNvPr id="35" name="TextBox 67"/>
          <p:cNvSpPr txBox="1">
            <a:spLocks noChangeArrowheads="1"/>
          </p:cNvSpPr>
          <p:nvPr/>
        </p:nvSpPr>
        <p:spPr bwMode="auto">
          <a:xfrm>
            <a:off x="6864350" y="3114675"/>
            <a:ext cx="1631950" cy="27622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163  G 201  B 57</a:t>
            </a:r>
          </a:p>
        </p:txBody>
      </p:sp>
      <p:sp>
        <p:nvSpPr>
          <p:cNvPr id="36" name="TextBox 50"/>
          <p:cNvSpPr txBox="1">
            <a:spLocks noChangeArrowheads="1"/>
          </p:cNvSpPr>
          <p:nvPr/>
        </p:nvSpPr>
        <p:spPr bwMode="auto">
          <a:xfrm>
            <a:off x="468313" y="4316413"/>
            <a:ext cx="1260475" cy="584200"/>
          </a:xfrm>
          <a:prstGeom prst="rect">
            <a:avLst/>
          </a:prstGeom>
          <a:noFill/>
          <a:ln w="9525">
            <a:noFill/>
            <a:miter lim="800000"/>
            <a:headEnd/>
            <a:tailEnd/>
          </a:ln>
        </p:spPr>
        <p:txBody>
          <a:bodyPr>
            <a:spAutoFit/>
          </a:bodyPr>
          <a:lstStyle/>
          <a:p>
            <a:pPr algn="l" eaLnBrk="1" fontAlgn="auto" hangingPunct="1">
              <a:spcBef>
                <a:spcPts val="0"/>
              </a:spcBef>
              <a:spcAft>
                <a:spcPts val="0"/>
              </a:spcAft>
              <a:buSzTx/>
              <a:buFontTx/>
              <a:buNone/>
              <a:defRPr/>
            </a:pPr>
            <a:r>
              <a:rPr lang="en-US" sz="1600" b="0" dirty="0">
                <a:solidFill>
                  <a:srgbClr val="4D4D4F"/>
                </a:solidFill>
                <a:latin typeface="Calibri"/>
              </a:rPr>
              <a:t>Primary text color</a:t>
            </a:r>
          </a:p>
        </p:txBody>
      </p:sp>
      <p:cxnSp>
        <p:nvCxnSpPr>
          <p:cNvPr id="37" name="Straight Connector 36"/>
          <p:cNvCxnSpPr/>
          <p:nvPr/>
        </p:nvCxnSpPr>
        <p:spPr bwMode="auto">
          <a:xfrm>
            <a:off x="1774825" y="4346575"/>
            <a:ext cx="0" cy="349250"/>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nvGrpSpPr>
          <p:cNvPr id="38" name="Group 62"/>
          <p:cNvGrpSpPr>
            <a:grpSpLocks/>
          </p:cNvGrpSpPr>
          <p:nvPr/>
        </p:nvGrpSpPr>
        <p:grpSpPr bwMode="auto">
          <a:xfrm>
            <a:off x="6731000" y="1887538"/>
            <a:ext cx="1912938" cy="279400"/>
            <a:chOff x="6731000" y="1887538"/>
            <a:chExt cx="1912938" cy="279400"/>
          </a:xfrm>
        </p:grpSpPr>
        <p:sp>
          <p:nvSpPr>
            <p:cNvPr id="39" name="Rectangle 38"/>
            <p:cNvSpPr/>
            <p:nvPr userDrawn="1"/>
          </p:nvSpPr>
          <p:spPr>
            <a:xfrm>
              <a:off x="6731000" y="1893888"/>
              <a:ext cx="1912938"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40" name="TextBox 65"/>
            <p:cNvSpPr txBox="1">
              <a:spLocks noChangeArrowheads="1"/>
            </p:cNvSpPr>
            <p:nvPr userDrawn="1"/>
          </p:nvSpPr>
          <p:spPr bwMode="auto">
            <a:xfrm>
              <a:off x="6864350" y="1887538"/>
              <a:ext cx="1631950" cy="277812"/>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255  G 163  B 0</a:t>
              </a:r>
            </a:p>
          </p:txBody>
        </p:sp>
      </p:grpSp>
      <p:sp>
        <p:nvSpPr>
          <p:cNvPr id="41" name="Title 1"/>
          <p:cNvSpPr txBox="1">
            <a:spLocks/>
          </p:cNvSpPr>
          <p:nvPr/>
        </p:nvSpPr>
        <p:spPr>
          <a:xfrm>
            <a:off x="333375" y="0"/>
            <a:ext cx="8229600" cy="814388"/>
          </a:xfrm>
          <a:prstGeom prst="rect">
            <a:avLst/>
          </a:prstGeom>
        </p:spPr>
        <p:txBody>
          <a:bodyPr anchor="ctr"/>
          <a:lstStyle>
            <a:lvl1pPr>
              <a:defRPr baseline="0"/>
            </a:lvl1pPr>
          </a:lstStyle>
          <a:p>
            <a:pPr algn="l" eaLnBrk="1" fontAlgn="auto" hangingPunct="1">
              <a:spcBef>
                <a:spcPct val="0"/>
              </a:spcBef>
              <a:spcAft>
                <a:spcPts val="0"/>
              </a:spcAft>
              <a:buSzTx/>
              <a:buFontTx/>
              <a:buNone/>
              <a:defRPr/>
            </a:pPr>
            <a:r>
              <a:rPr lang="en-US" sz="2400" dirty="0" smtClean="0">
                <a:solidFill>
                  <a:prstClr val="white"/>
                </a:solidFill>
                <a:latin typeface="Calibri"/>
              </a:rPr>
              <a:t>Color guide</a:t>
            </a:r>
          </a:p>
        </p:txBody>
      </p:sp>
      <p:grpSp>
        <p:nvGrpSpPr>
          <p:cNvPr id="47" name="Group 64"/>
          <p:cNvGrpSpPr>
            <a:grpSpLocks/>
          </p:cNvGrpSpPr>
          <p:nvPr/>
        </p:nvGrpSpPr>
        <p:grpSpPr bwMode="auto">
          <a:xfrm>
            <a:off x="4325938" y="4364038"/>
            <a:ext cx="1912937" cy="277812"/>
            <a:chOff x="1971675" y="1873250"/>
            <a:chExt cx="1912938" cy="277813"/>
          </a:xfrm>
        </p:grpSpPr>
        <p:sp>
          <p:nvSpPr>
            <p:cNvPr id="48" name="Rectangle 47"/>
            <p:cNvSpPr/>
            <p:nvPr userDrawn="1"/>
          </p:nvSpPr>
          <p:spPr>
            <a:xfrm>
              <a:off x="1971675" y="1879600"/>
              <a:ext cx="1912938" cy="271463"/>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49" name="TextBox 15"/>
            <p:cNvSpPr txBox="1">
              <a:spLocks noChangeArrowheads="1"/>
            </p:cNvSpPr>
            <p:nvPr userDrawn="1"/>
          </p:nvSpPr>
          <p:spPr bwMode="auto">
            <a:xfrm>
              <a:off x="2119312" y="1873250"/>
              <a:ext cx="1631951"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77  G 128  B 190</a:t>
              </a:r>
            </a:p>
          </p:txBody>
        </p:sp>
      </p:grpSp>
      <p:grpSp>
        <p:nvGrpSpPr>
          <p:cNvPr id="50" name="Group 67"/>
          <p:cNvGrpSpPr>
            <a:grpSpLocks/>
          </p:cNvGrpSpPr>
          <p:nvPr/>
        </p:nvGrpSpPr>
        <p:grpSpPr bwMode="auto">
          <a:xfrm>
            <a:off x="4324350" y="4711700"/>
            <a:ext cx="1914525" cy="277813"/>
            <a:chOff x="4324350" y="1873250"/>
            <a:chExt cx="1914525" cy="277813"/>
          </a:xfrm>
        </p:grpSpPr>
        <p:sp>
          <p:nvSpPr>
            <p:cNvPr id="51" name="Rectangle 50"/>
            <p:cNvSpPr/>
            <p:nvPr userDrawn="1"/>
          </p:nvSpPr>
          <p:spPr>
            <a:xfrm>
              <a:off x="4324350" y="1879600"/>
              <a:ext cx="1914525" cy="271463"/>
            </a:xfrm>
            <a:prstGeom prst="rect">
              <a:avLst/>
            </a:prstGeom>
            <a:solidFill>
              <a:srgbClr val="20175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52" name="TextBox 61"/>
            <p:cNvSpPr txBox="1">
              <a:spLocks noChangeArrowheads="1"/>
            </p:cNvSpPr>
            <p:nvPr userDrawn="1"/>
          </p:nvSpPr>
          <p:spPr bwMode="auto">
            <a:xfrm>
              <a:off x="4479925" y="1873250"/>
              <a:ext cx="1631950"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32  G 23  B 85</a:t>
              </a:r>
            </a:p>
          </p:txBody>
        </p:sp>
      </p:grpSp>
      <p:grpSp>
        <p:nvGrpSpPr>
          <p:cNvPr id="53" name="Group 70"/>
          <p:cNvGrpSpPr>
            <a:grpSpLocks/>
          </p:cNvGrpSpPr>
          <p:nvPr/>
        </p:nvGrpSpPr>
        <p:grpSpPr bwMode="auto">
          <a:xfrm>
            <a:off x="4325938" y="5060950"/>
            <a:ext cx="1912937" cy="279400"/>
            <a:chOff x="6731000" y="1887538"/>
            <a:chExt cx="1912938" cy="279400"/>
          </a:xfrm>
        </p:grpSpPr>
        <p:sp>
          <p:nvSpPr>
            <p:cNvPr id="54" name="Rectangle 53"/>
            <p:cNvSpPr/>
            <p:nvPr userDrawn="1"/>
          </p:nvSpPr>
          <p:spPr>
            <a:xfrm>
              <a:off x="6731000" y="1893888"/>
              <a:ext cx="1912938"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55" name="TextBox 65"/>
            <p:cNvSpPr txBox="1">
              <a:spLocks noChangeArrowheads="1"/>
            </p:cNvSpPr>
            <p:nvPr userDrawn="1"/>
          </p:nvSpPr>
          <p:spPr bwMode="auto">
            <a:xfrm>
              <a:off x="6864350" y="1887538"/>
              <a:ext cx="1631951"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255  G 163  B 0</a:t>
              </a:r>
            </a:p>
          </p:txBody>
        </p:sp>
      </p:grpSp>
    </p:spTree>
    <p:extLst>
      <p:ext uri="{BB962C8B-B14F-4D97-AF65-F5344CB8AC3E}">
        <p14:creationId xmlns:p14="http://schemas.microsoft.com/office/powerpoint/2010/main" val="1472966615"/>
      </p:ext>
    </p:extLst>
  </p:cSld>
  <p:clrMapOvr>
    <a:masterClrMapping/>
  </p:clrMapOvr>
  <p:hf hdr="0" dt="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Cover">
    <p:spTree>
      <p:nvGrpSpPr>
        <p:cNvPr id="1" name=""/>
        <p:cNvGrpSpPr/>
        <p:nvPr/>
      </p:nvGrpSpPr>
      <p:grpSpPr>
        <a:xfrm>
          <a:off x="0" y="0"/>
          <a:ext cx="0" cy="0"/>
          <a:chOff x="0" y="0"/>
          <a:chExt cx="0" cy="0"/>
        </a:xfrm>
      </p:grpSpPr>
      <p:grpSp>
        <p:nvGrpSpPr>
          <p:cNvPr id="2" name="Group 19"/>
          <p:cNvGrpSpPr>
            <a:grpSpLocks/>
          </p:cNvGrpSpPr>
          <p:nvPr/>
        </p:nvGrpSpPr>
        <p:grpSpPr bwMode="auto">
          <a:xfrm>
            <a:off x="0" y="842963"/>
            <a:ext cx="9144000" cy="3489325"/>
            <a:chOff x="-1" y="936218"/>
            <a:chExt cx="9144000" cy="3489278"/>
          </a:xfrm>
        </p:grpSpPr>
        <p:pic>
          <p:nvPicPr>
            <p:cNvPr id="9" name="Picture 23" descr="Fotolia_49844502_lowres.jpg"/>
            <p:cNvPicPr>
              <a:picLocks noChangeAspect="1"/>
            </p:cNvPicPr>
            <p:nvPr/>
          </p:nvPicPr>
          <p:blipFill>
            <a:blip r:embed="rId2" cstate="print"/>
            <a:srcRect/>
            <a:stretch>
              <a:fillRect/>
            </a:stretch>
          </p:blipFill>
          <p:spPr bwMode="auto">
            <a:xfrm>
              <a:off x="0" y="978016"/>
              <a:ext cx="9143999" cy="3447480"/>
            </a:xfrm>
            <a:prstGeom prst="rect">
              <a:avLst/>
            </a:prstGeom>
            <a:noFill/>
            <a:ln w="9525">
              <a:noFill/>
              <a:miter lim="800000"/>
              <a:headEnd/>
              <a:tailEnd/>
            </a:ln>
          </p:spPr>
        </p:pic>
        <p:pic>
          <p:nvPicPr>
            <p:cNvPr id="10" name="Picture 24" descr="cube-transparent.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 y="936218"/>
              <a:ext cx="2236389" cy="2135172"/>
            </a:xfrm>
            <a:prstGeom prst="rect">
              <a:avLst/>
            </a:prstGeom>
            <a:noFill/>
            <a:ln w="9525">
              <a:noFill/>
              <a:miter lim="800000"/>
              <a:headEnd/>
              <a:tailEnd/>
            </a:ln>
          </p:spPr>
        </p:pic>
      </p:grpSp>
      <p:sp>
        <p:nvSpPr>
          <p:cNvPr id="11" name="Rectangle 10"/>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pic>
        <p:nvPicPr>
          <p:cNvPr id="12" name="Picture 27" descr="blue bar.tif"/>
          <p:cNvPicPr>
            <a:picLocks noChangeAspect="1"/>
          </p:cNvPicPr>
          <p:nvPr/>
        </p:nvPicPr>
        <p:blipFill>
          <a:blip r:embed="rId4" cstate="print"/>
          <a:srcRect/>
          <a:stretch>
            <a:fillRect/>
          </a:stretch>
        </p:blipFill>
        <p:spPr bwMode="auto">
          <a:xfrm>
            <a:off x="0" y="6673850"/>
            <a:ext cx="9144000" cy="184150"/>
          </a:xfrm>
          <a:prstGeom prst="rect">
            <a:avLst/>
          </a:prstGeom>
          <a:noFill/>
          <a:ln w="9525">
            <a:noFill/>
            <a:miter lim="800000"/>
            <a:headEnd/>
            <a:tailEnd/>
          </a:ln>
        </p:spPr>
      </p:pic>
      <p:sp>
        <p:nvSpPr>
          <p:cNvPr id="13" name="Rectangle 12"/>
          <p:cNvSpPr/>
          <p:nvPr/>
        </p:nvSpPr>
        <p:spPr>
          <a:xfrm>
            <a:off x="0" y="0"/>
            <a:ext cx="9144000" cy="8461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pic>
        <p:nvPicPr>
          <p:cNvPr id="14" name="Picture 31"/>
          <p:cNvPicPr>
            <a:picLocks noChangeAspect="1"/>
          </p:cNvPicPr>
          <p:nvPr/>
        </p:nvPicPr>
        <p:blipFill>
          <a:blip r:embed="rId5" cstate="print"/>
          <a:srcRect/>
          <a:stretch>
            <a:fillRect/>
          </a:stretch>
        </p:blipFill>
        <p:spPr bwMode="auto">
          <a:xfrm>
            <a:off x="6775450" y="6011863"/>
            <a:ext cx="2001838" cy="520700"/>
          </a:xfrm>
          <a:prstGeom prst="rect">
            <a:avLst/>
          </a:prstGeom>
          <a:noFill/>
          <a:ln w="9525">
            <a:noFill/>
            <a:miter lim="800000"/>
            <a:headEnd/>
            <a:tailEnd/>
          </a:ln>
        </p:spPr>
      </p:pic>
      <p:sp>
        <p:nvSpPr>
          <p:cNvPr id="15" name="Rectangle 14"/>
          <p:cNvSpPr/>
          <p:nvPr/>
        </p:nvSpPr>
        <p:spPr>
          <a:xfrm>
            <a:off x="431800" y="6669088"/>
            <a:ext cx="4065588"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prstClr val="white"/>
                </a:solidFill>
                <a:latin typeface="Calibri"/>
              </a:rPr>
              <a:t>© </a:t>
            </a:r>
            <a:r>
              <a:rPr lang="en-US" sz="800" b="0" dirty="0" smtClean="0">
                <a:solidFill>
                  <a:prstClr val="white"/>
                </a:solidFill>
                <a:latin typeface="Calibri"/>
              </a:rPr>
              <a:t>2015 Quintiq</a:t>
            </a:r>
            <a:r>
              <a:rPr lang="en-US" sz="800" b="0" dirty="0">
                <a:solidFill>
                  <a:prstClr val="white"/>
                </a:solidFill>
                <a:latin typeface="Calibri"/>
              </a:rPr>
              <a:t>. All rights reserved. Quintiq is a registered mark of Quintiq Holding B.V.</a:t>
            </a:r>
          </a:p>
        </p:txBody>
      </p:sp>
      <p:sp>
        <p:nvSpPr>
          <p:cNvPr id="26" name="Title 16"/>
          <p:cNvSpPr>
            <a:spLocks noGrp="1"/>
          </p:cNvSpPr>
          <p:nvPr>
            <p:ph type="ctrTitle"/>
          </p:nvPr>
        </p:nvSpPr>
        <p:spPr>
          <a:xfrm>
            <a:off x="549275" y="4425496"/>
            <a:ext cx="7908925" cy="387500"/>
          </a:xfrm>
          <a:prstGeom prst="rect">
            <a:avLst/>
          </a:prstGeom>
        </p:spPr>
        <p:txBody>
          <a:bodyPr>
            <a:noAutofit/>
          </a:bodyPr>
          <a:lstStyle>
            <a:lvl1pPr>
              <a:defRPr sz="2000">
                <a:solidFill>
                  <a:schemeClr val="tx1"/>
                </a:solidFill>
                <a:latin typeface="+mj-lt"/>
              </a:defRPr>
            </a:lvl1pPr>
          </a:lstStyle>
          <a:p>
            <a:r>
              <a:rPr lang="en-US" smtClean="0"/>
              <a:t>Click to edit Master title style</a:t>
            </a:r>
            <a:endParaRPr lang="en-US" dirty="0"/>
          </a:p>
        </p:txBody>
      </p:sp>
      <p:sp>
        <p:nvSpPr>
          <p:cNvPr id="27" name="Subtitle 17"/>
          <p:cNvSpPr>
            <a:spLocks noGrp="1"/>
          </p:cNvSpPr>
          <p:nvPr>
            <p:ph type="subTitle" idx="1"/>
          </p:nvPr>
        </p:nvSpPr>
        <p:spPr>
          <a:xfrm>
            <a:off x="549274" y="4832045"/>
            <a:ext cx="7908925" cy="264057"/>
          </a:xfrm>
          <a:prstGeom prst="rect">
            <a:avLst/>
          </a:prstGeom>
        </p:spPr>
        <p:txBody>
          <a:bodyPr anchor="ctr"/>
          <a:lstStyle>
            <a:lvl1pPr>
              <a:buNone/>
              <a:defRPr sz="1600">
                <a:solidFill>
                  <a:schemeClr val="tx1"/>
                </a:solidFill>
                <a:latin typeface="+mj-lt"/>
              </a:defRPr>
            </a:lvl1pPr>
          </a:lstStyle>
          <a:p>
            <a:r>
              <a:rPr lang="en-US" smtClean="0"/>
              <a:t>Click to edit Master subtitle style</a:t>
            </a:r>
            <a:endParaRPr lang="en-US" dirty="0"/>
          </a:p>
        </p:txBody>
      </p:sp>
      <p:sp>
        <p:nvSpPr>
          <p:cNvPr id="28" name="Text Placeholder 18"/>
          <p:cNvSpPr>
            <a:spLocks noGrp="1"/>
          </p:cNvSpPr>
          <p:nvPr>
            <p:ph type="body" sz="quarter" idx="10"/>
          </p:nvPr>
        </p:nvSpPr>
        <p:spPr>
          <a:xfrm>
            <a:off x="5314949" y="5387220"/>
            <a:ext cx="2382837" cy="617925"/>
          </a:xfrm>
          <a:prstGeom prst="rect">
            <a:avLst/>
          </a:prstGeom>
        </p:spPr>
        <p:txBody>
          <a:bodyPr/>
          <a:lstStyle>
            <a:lvl1pPr marL="0" indent="0">
              <a:buNone/>
              <a:defRPr sz="1400">
                <a:solidFill>
                  <a:schemeClr val="tx1"/>
                </a:solidFill>
                <a:latin typeface="+mj-lt"/>
              </a:defRPr>
            </a:lvl1pPr>
          </a:lstStyle>
          <a:p>
            <a:pPr lvl="0"/>
            <a:r>
              <a:rPr lang="en-US" smtClean="0"/>
              <a:t>Click to edit Master text styles</a:t>
            </a:r>
          </a:p>
        </p:txBody>
      </p:sp>
      <p:sp>
        <p:nvSpPr>
          <p:cNvPr id="29" name="Text Placeholder 19"/>
          <p:cNvSpPr>
            <a:spLocks noGrp="1"/>
          </p:cNvSpPr>
          <p:nvPr>
            <p:ph type="body" sz="quarter" idx="11"/>
          </p:nvPr>
        </p:nvSpPr>
        <p:spPr>
          <a:xfrm>
            <a:off x="2932112" y="5387220"/>
            <a:ext cx="2382837" cy="617925"/>
          </a:xfrm>
          <a:prstGeom prst="rect">
            <a:avLst/>
          </a:prstGeom>
        </p:spPr>
        <p:txBody>
          <a:bodyPr/>
          <a:lstStyle>
            <a:lvl1pPr marL="0" indent="0">
              <a:buNone/>
              <a:defRPr sz="1400" baseline="0">
                <a:solidFill>
                  <a:schemeClr val="tx1"/>
                </a:solidFill>
                <a:latin typeface="+mj-lt"/>
              </a:defRPr>
            </a:lvl1pPr>
          </a:lstStyle>
          <a:p>
            <a:pPr lvl="0"/>
            <a:r>
              <a:rPr lang="en-US" smtClean="0"/>
              <a:t>Click to edit Master text styles</a:t>
            </a:r>
          </a:p>
        </p:txBody>
      </p:sp>
      <p:sp>
        <p:nvSpPr>
          <p:cNvPr id="30" name="Text Placeholder 20"/>
          <p:cNvSpPr>
            <a:spLocks noGrp="1"/>
          </p:cNvSpPr>
          <p:nvPr>
            <p:ph type="body" sz="quarter" idx="12"/>
          </p:nvPr>
        </p:nvSpPr>
        <p:spPr>
          <a:xfrm>
            <a:off x="549275" y="5387220"/>
            <a:ext cx="2382837" cy="617925"/>
          </a:xfrm>
          <a:prstGeom prst="rect">
            <a:avLst/>
          </a:prstGeom>
        </p:spPr>
        <p:txBody>
          <a:bodyPr/>
          <a:lstStyle>
            <a:lvl1pPr marL="0" indent="0">
              <a:buNone/>
              <a:defRPr sz="1400" baseline="0">
                <a:solidFill>
                  <a:schemeClr val="tx1"/>
                </a:solidFill>
                <a:latin typeface="+mj-lt"/>
              </a:defRPr>
            </a:lvl1pPr>
          </a:lstStyle>
          <a:p>
            <a:pPr lvl="0"/>
            <a:r>
              <a:rPr lang="en-US" smtClean="0"/>
              <a:t>Click to edit Master text styles</a:t>
            </a:r>
          </a:p>
        </p:txBody>
      </p:sp>
      <p:sp>
        <p:nvSpPr>
          <p:cNvPr id="32" name="Text Placeholder 31"/>
          <p:cNvSpPr>
            <a:spLocks noGrp="1"/>
          </p:cNvSpPr>
          <p:nvPr>
            <p:ph type="body" sz="quarter" idx="13"/>
          </p:nvPr>
        </p:nvSpPr>
        <p:spPr>
          <a:xfrm>
            <a:off x="549275" y="5096102"/>
            <a:ext cx="7908925" cy="280987"/>
          </a:xfrm>
          <a:prstGeom prst="rect">
            <a:avLst/>
          </a:prstGeom>
        </p:spPr>
        <p:txBody>
          <a:bodyPr anchor="ctr"/>
          <a:lstStyle>
            <a:lvl1pPr>
              <a:buNone/>
              <a:defRPr sz="1600">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2634984561"/>
      </p:ext>
    </p:extLst>
  </p:cSld>
  <p:clrMapOvr>
    <a:masterClrMapping/>
  </p:clrMapOvr>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1_Cover">
    <p:spTree>
      <p:nvGrpSpPr>
        <p:cNvPr id="1" name=""/>
        <p:cNvGrpSpPr/>
        <p:nvPr/>
      </p:nvGrpSpPr>
      <p:grpSpPr>
        <a:xfrm>
          <a:off x="0" y="0"/>
          <a:ext cx="0" cy="0"/>
          <a:chOff x="0" y="0"/>
          <a:chExt cx="0" cy="0"/>
        </a:xfrm>
      </p:grpSpPr>
      <p:grpSp>
        <p:nvGrpSpPr>
          <p:cNvPr id="2" name="Group 19"/>
          <p:cNvGrpSpPr>
            <a:grpSpLocks/>
          </p:cNvGrpSpPr>
          <p:nvPr/>
        </p:nvGrpSpPr>
        <p:grpSpPr bwMode="auto">
          <a:xfrm>
            <a:off x="0" y="842963"/>
            <a:ext cx="9144000" cy="3489325"/>
            <a:chOff x="-1" y="936218"/>
            <a:chExt cx="9144000" cy="3489278"/>
          </a:xfrm>
        </p:grpSpPr>
        <p:pic>
          <p:nvPicPr>
            <p:cNvPr id="10" name="Picture 23" descr="Fotolia_49844502_lowres.jpg"/>
            <p:cNvPicPr>
              <a:picLocks noChangeAspect="1"/>
            </p:cNvPicPr>
            <p:nvPr/>
          </p:nvPicPr>
          <p:blipFill>
            <a:blip r:embed="rId2" cstate="print"/>
            <a:srcRect/>
            <a:stretch>
              <a:fillRect/>
            </a:stretch>
          </p:blipFill>
          <p:spPr bwMode="auto">
            <a:xfrm>
              <a:off x="0" y="978016"/>
              <a:ext cx="9143999" cy="3447480"/>
            </a:xfrm>
            <a:prstGeom prst="rect">
              <a:avLst/>
            </a:prstGeom>
            <a:noFill/>
            <a:ln w="9525">
              <a:noFill/>
              <a:miter lim="800000"/>
              <a:headEnd/>
              <a:tailEnd/>
            </a:ln>
          </p:spPr>
        </p:pic>
        <p:pic>
          <p:nvPicPr>
            <p:cNvPr id="11" name="Picture 24" descr="cube-transparent.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 y="936218"/>
              <a:ext cx="2236389" cy="2135172"/>
            </a:xfrm>
            <a:prstGeom prst="rect">
              <a:avLst/>
            </a:prstGeom>
            <a:noFill/>
            <a:ln w="9525">
              <a:noFill/>
              <a:miter lim="800000"/>
              <a:headEnd/>
              <a:tailEnd/>
            </a:ln>
          </p:spPr>
        </p:pic>
      </p:grpSp>
      <p:sp>
        <p:nvSpPr>
          <p:cNvPr id="12" name="Rectangle 11"/>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pic>
        <p:nvPicPr>
          <p:cNvPr id="13" name="Picture 27" descr="blue bar.tif"/>
          <p:cNvPicPr>
            <a:picLocks noChangeAspect="1"/>
          </p:cNvPicPr>
          <p:nvPr/>
        </p:nvPicPr>
        <p:blipFill>
          <a:blip r:embed="rId4" cstate="print"/>
          <a:srcRect/>
          <a:stretch>
            <a:fillRect/>
          </a:stretch>
        </p:blipFill>
        <p:spPr bwMode="auto">
          <a:xfrm>
            <a:off x="0" y="6673850"/>
            <a:ext cx="9144000" cy="184150"/>
          </a:xfrm>
          <a:prstGeom prst="rect">
            <a:avLst/>
          </a:prstGeom>
          <a:noFill/>
          <a:ln w="9525">
            <a:noFill/>
            <a:miter lim="800000"/>
            <a:headEnd/>
            <a:tailEnd/>
          </a:ln>
        </p:spPr>
      </p:pic>
      <p:sp>
        <p:nvSpPr>
          <p:cNvPr id="14" name="Rectangle 13"/>
          <p:cNvSpPr/>
          <p:nvPr/>
        </p:nvSpPr>
        <p:spPr>
          <a:xfrm>
            <a:off x="0" y="0"/>
            <a:ext cx="9144000" cy="8461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pic>
        <p:nvPicPr>
          <p:cNvPr id="15" name="Picture 31"/>
          <p:cNvPicPr>
            <a:picLocks noChangeAspect="1"/>
          </p:cNvPicPr>
          <p:nvPr/>
        </p:nvPicPr>
        <p:blipFill>
          <a:blip r:embed="rId5" cstate="print"/>
          <a:srcRect/>
          <a:stretch>
            <a:fillRect/>
          </a:stretch>
        </p:blipFill>
        <p:spPr bwMode="auto">
          <a:xfrm>
            <a:off x="6775450" y="6011863"/>
            <a:ext cx="2001838" cy="520700"/>
          </a:xfrm>
          <a:prstGeom prst="rect">
            <a:avLst/>
          </a:prstGeom>
          <a:noFill/>
          <a:ln w="9525">
            <a:noFill/>
            <a:miter lim="800000"/>
            <a:headEnd/>
            <a:tailEnd/>
          </a:ln>
        </p:spPr>
      </p:pic>
      <p:sp>
        <p:nvSpPr>
          <p:cNvPr id="16" name="Rectangle 15"/>
          <p:cNvSpPr/>
          <p:nvPr/>
        </p:nvSpPr>
        <p:spPr>
          <a:xfrm>
            <a:off x="431800" y="6669088"/>
            <a:ext cx="4065588"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prstClr val="white"/>
                </a:solidFill>
                <a:latin typeface="Calibri"/>
              </a:rPr>
              <a:t>© </a:t>
            </a:r>
            <a:r>
              <a:rPr lang="en-US" sz="800" b="0" dirty="0" smtClean="0">
                <a:solidFill>
                  <a:prstClr val="white"/>
                </a:solidFill>
                <a:latin typeface="Calibri"/>
              </a:rPr>
              <a:t>2015 </a:t>
            </a:r>
            <a:r>
              <a:rPr lang="en-US" sz="800" b="0" dirty="0">
                <a:solidFill>
                  <a:prstClr val="white"/>
                </a:solidFill>
                <a:latin typeface="Calibri"/>
              </a:rPr>
              <a:t>Quintiq. All rights reserved. Quintiq is a registered mark of Quintiq Holding B.V.</a:t>
            </a:r>
          </a:p>
        </p:txBody>
      </p:sp>
      <p:sp>
        <p:nvSpPr>
          <p:cNvPr id="26" name="Title 16"/>
          <p:cNvSpPr>
            <a:spLocks noGrp="1"/>
          </p:cNvSpPr>
          <p:nvPr>
            <p:ph type="ctrTitle"/>
          </p:nvPr>
        </p:nvSpPr>
        <p:spPr>
          <a:xfrm>
            <a:off x="549275" y="4425496"/>
            <a:ext cx="7908925" cy="387500"/>
          </a:xfrm>
          <a:prstGeom prst="rect">
            <a:avLst/>
          </a:prstGeom>
        </p:spPr>
        <p:txBody>
          <a:bodyPr>
            <a:noAutofit/>
          </a:bodyPr>
          <a:lstStyle>
            <a:lvl1pPr>
              <a:defRPr sz="2000">
                <a:solidFill>
                  <a:schemeClr val="tx1"/>
                </a:solidFill>
                <a:latin typeface="+mj-lt"/>
              </a:defRPr>
            </a:lvl1pPr>
          </a:lstStyle>
          <a:p>
            <a:r>
              <a:rPr lang="en-US" smtClean="0"/>
              <a:t>Click to edit Master title style</a:t>
            </a:r>
            <a:endParaRPr lang="en-US" dirty="0"/>
          </a:p>
        </p:txBody>
      </p:sp>
      <p:sp>
        <p:nvSpPr>
          <p:cNvPr id="27" name="Subtitle 17"/>
          <p:cNvSpPr>
            <a:spLocks noGrp="1"/>
          </p:cNvSpPr>
          <p:nvPr>
            <p:ph type="subTitle" idx="1"/>
          </p:nvPr>
        </p:nvSpPr>
        <p:spPr>
          <a:xfrm>
            <a:off x="549274" y="4832045"/>
            <a:ext cx="7908925" cy="264057"/>
          </a:xfrm>
          <a:prstGeom prst="rect">
            <a:avLst/>
          </a:prstGeom>
        </p:spPr>
        <p:txBody>
          <a:bodyPr anchor="ctr"/>
          <a:lstStyle>
            <a:lvl1pPr>
              <a:buNone/>
              <a:defRPr sz="1600">
                <a:solidFill>
                  <a:schemeClr val="tx1"/>
                </a:solidFill>
                <a:latin typeface="+mj-lt"/>
              </a:defRPr>
            </a:lvl1pPr>
          </a:lstStyle>
          <a:p>
            <a:r>
              <a:rPr lang="en-US" smtClean="0"/>
              <a:t>Click to edit Master subtitle style</a:t>
            </a:r>
            <a:endParaRPr lang="en-US" dirty="0"/>
          </a:p>
        </p:txBody>
      </p:sp>
      <p:sp>
        <p:nvSpPr>
          <p:cNvPr id="28" name="Text Placeholder 18"/>
          <p:cNvSpPr>
            <a:spLocks noGrp="1"/>
          </p:cNvSpPr>
          <p:nvPr>
            <p:ph type="body" sz="quarter" idx="10"/>
          </p:nvPr>
        </p:nvSpPr>
        <p:spPr>
          <a:xfrm>
            <a:off x="5314949" y="5387221"/>
            <a:ext cx="2382837" cy="582756"/>
          </a:xfrm>
          <a:prstGeom prst="rect">
            <a:avLst/>
          </a:prstGeom>
        </p:spPr>
        <p:txBody>
          <a:bodyPr/>
          <a:lstStyle>
            <a:lvl1pPr marL="0" indent="0">
              <a:buNone/>
              <a:defRPr sz="1400">
                <a:solidFill>
                  <a:schemeClr val="tx1"/>
                </a:solidFill>
                <a:latin typeface="+mj-lt"/>
              </a:defRPr>
            </a:lvl1pPr>
          </a:lstStyle>
          <a:p>
            <a:pPr lvl="0"/>
            <a:r>
              <a:rPr lang="en-US" smtClean="0"/>
              <a:t>Click to edit Master text styles</a:t>
            </a:r>
          </a:p>
        </p:txBody>
      </p:sp>
      <p:sp>
        <p:nvSpPr>
          <p:cNvPr id="29" name="Text Placeholder 19"/>
          <p:cNvSpPr>
            <a:spLocks noGrp="1"/>
          </p:cNvSpPr>
          <p:nvPr>
            <p:ph type="body" sz="quarter" idx="11"/>
          </p:nvPr>
        </p:nvSpPr>
        <p:spPr>
          <a:xfrm>
            <a:off x="2932112" y="5387221"/>
            <a:ext cx="2382837" cy="582756"/>
          </a:xfrm>
          <a:prstGeom prst="rect">
            <a:avLst/>
          </a:prstGeom>
        </p:spPr>
        <p:txBody>
          <a:bodyPr/>
          <a:lstStyle>
            <a:lvl1pPr marL="0" indent="0">
              <a:buNone/>
              <a:defRPr sz="1400" baseline="0">
                <a:solidFill>
                  <a:schemeClr val="tx1"/>
                </a:solidFill>
                <a:latin typeface="+mj-lt"/>
              </a:defRPr>
            </a:lvl1pPr>
          </a:lstStyle>
          <a:p>
            <a:pPr lvl="0"/>
            <a:r>
              <a:rPr lang="en-US" smtClean="0"/>
              <a:t>Click to edit Master text styles</a:t>
            </a:r>
          </a:p>
        </p:txBody>
      </p:sp>
      <p:sp>
        <p:nvSpPr>
          <p:cNvPr id="30" name="Text Placeholder 20"/>
          <p:cNvSpPr>
            <a:spLocks noGrp="1"/>
          </p:cNvSpPr>
          <p:nvPr>
            <p:ph type="body" sz="quarter" idx="12"/>
          </p:nvPr>
        </p:nvSpPr>
        <p:spPr>
          <a:xfrm>
            <a:off x="549275" y="5387221"/>
            <a:ext cx="2382837" cy="582756"/>
          </a:xfrm>
          <a:prstGeom prst="rect">
            <a:avLst/>
          </a:prstGeom>
        </p:spPr>
        <p:txBody>
          <a:bodyPr/>
          <a:lstStyle>
            <a:lvl1pPr marL="0" indent="0">
              <a:buNone/>
              <a:defRPr sz="1400" baseline="0">
                <a:solidFill>
                  <a:schemeClr val="tx1"/>
                </a:solidFill>
                <a:latin typeface="+mj-lt"/>
              </a:defRPr>
            </a:lvl1pPr>
          </a:lstStyle>
          <a:p>
            <a:pPr lvl="0"/>
            <a:r>
              <a:rPr lang="en-US" smtClean="0"/>
              <a:t>Click to edit Master text styles</a:t>
            </a:r>
          </a:p>
        </p:txBody>
      </p:sp>
      <p:sp>
        <p:nvSpPr>
          <p:cNvPr id="32" name="Text Placeholder 31"/>
          <p:cNvSpPr>
            <a:spLocks noGrp="1"/>
          </p:cNvSpPr>
          <p:nvPr>
            <p:ph type="body" sz="quarter" idx="13"/>
          </p:nvPr>
        </p:nvSpPr>
        <p:spPr>
          <a:xfrm>
            <a:off x="549275" y="5096102"/>
            <a:ext cx="7908925" cy="280987"/>
          </a:xfrm>
          <a:prstGeom prst="rect">
            <a:avLst/>
          </a:prstGeom>
        </p:spPr>
        <p:txBody>
          <a:bodyPr anchor="ctr"/>
          <a:lstStyle>
            <a:lvl1pPr>
              <a:buNone/>
              <a:defRPr sz="1600">
                <a:solidFill>
                  <a:schemeClr val="tx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32596" y="5964238"/>
            <a:ext cx="2233377" cy="625475"/>
          </a:xfrm>
          <a:prstGeom prst="rect">
            <a:avLst/>
          </a:prstGeom>
        </p:spPr>
        <p:txBody>
          <a:bodyPr vert="horz"/>
          <a:lstStyle>
            <a:lvl1pPr marL="0" indent="0">
              <a:buNone/>
              <a:defRPr sz="1200" baseline="0"/>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1747036463"/>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Closing slide">
    <p:spTree>
      <p:nvGrpSpPr>
        <p:cNvPr id="1" name=""/>
        <p:cNvGrpSpPr/>
        <p:nvPr/>
      </p:nvGrpSpPr>
      <p:grpSpPr>
        <a:xfrm>
          <a:off x="0" y="0"/>
          <a:ext cx="0" cy="0"/>
          <a:chOff x="0" y="0"/>
          <a:chExt cx="0" cy="0"/>
        </a:xfrm>
      </p:grpSpPr>
      <p:sp>
        <p:nvSpPr>
          <p:cNvPr id="12" name="Rectangle 11"/>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pic>
        <p:nvPicPr>
          <p:cNvPr id="13" name="Picture 23" descr="blue bar.tif"/>
          <p:cNvPicPr>
            <a:picLocks noChangeAspect="1"/>
          </p:cNvPicPr>
          <p:nvPr/>
        </p:nvPicPr>
        <p:blipFill>
          <a:blip r:embed="rId2" cstate="print"/>
          <a:srcRect/>
          <a:stretch>
            <a:fillRect/>
          </a:stretch>
        </p:blipFill>
        <p:spPr bwMode="auto">
          <a:xfrm>
            <a:off x="0" y="6673850"/>
            <a:ext cx="9144000" cy="184150"/>
          </a:xfrm>
          <a:prstGeom prst="rect">
            <a:avLst/>
          </a:prstGeom>
          <a:noFill/>
          <a:ln w="9525">
            <a:noFill/>
            <a:miter lim="800000"/>
            <a:headEnd/>
            <a:tailEnd/>
          </a:ln>
        </p:spPr>
      </p:pic>
      <p:sp>
        <p:nvSpPr>
          <p:cNvPr id="14" name="Rectangle 13"/>
          <p:cNvSpPr/>
          <p:nvPr/>
        </p:nvSpPr>
        <p:spPr>
          <a:xfrm>
            <a:off x="0" y="0"/>
            <a:ext cx="9144000" cy="8461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pic>
        <p:nvPicPr>
          <p:cNvPr id="16" name="Picture 26"/>
          <p:cNvPicPr>
            <a:picLocks noChangeAspect="1"/>
          </p:cNvPicPr>
          <p:nvPr/>
        </p:nvPicPr>
        <p:blipFill>
          <a:blip r:embed="rId3" cstate="print"/>
          <a:srcRect/>
          <a:stretch>
            <a:fillRect/>
          </a:stretch>
        </p:blipFill>
        <p:spPr bwMode="auto">
          <a:xfrm>
            <a:off x="6775450" y="6011863"/>
            <a:ext cx="2001838" cy="520700"/>
          </a:xfrm>
          <a:prstGeom prst="rect">
            <a:avLst/>
          </a:prstGeom>
          <a:noFill/>
          <a:ln w="9525">
            <a:noFill/>
            <a:miter lim="800000"/>
            <a:headEnd/>
            <a:tailEnd/>
          </a:ln>
        </p:spPr>
      </p:pic>
      <p:pic>
        <p:nvPicPr>
          <p:cNvPr id="17" name="Picture 6" descr="iStock_000019944518XXXLarge_low res.jpg"/>
          <p:cNvPicPr>
            <a:picLocks noChangeAspect="1"/>
          </p:cNvPicPr>
          <p:nvPr/>
        </p:nvPicPr>
        <p:blipFill>
          <a:blip r:embed="rId4" cstate="screen">
            <a:extLst>
              <a:ext uri="{28A0092B-C50C-407E-A947-70E740481C1C}">
                <a14:useLocalDpi xmlns:a14="http://schemas.microsoft.com/office/drawing/2010/main"/>
              </a:ext>
            </a:extLst>
          </a:blip>
          <a:srcRect r="-102"/>
          <a:stretch>
            <a:fillRect/>
          </a:stretch>
        </p:blipFill>
        <p:spPr bwMode="auto">
          <a:xfrm>
            <a:off x="0" y="0"/>
            <a:ext cx="9191625" cy="3735388"/>
          </a:xfrm>
          <a:prstGeom prst="rect">
            <a:avLst/>
          </a:prstGeom>
          <a:noFill/>
          <a:ln w="9525">
            <a:noFill/>
            <a:miter lim="800000"/>
            <a:headEnd/>
            <a:tailEnd/>
          </a:ln>
        </p:spPr>
      </p:pic>
      <p:pic>
        <p:nvPicPr>
          <p:cNvPr id="18" name="Picture 19" descr="cube-01.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169150" y="2155825"/>
            <a:ext cx="2068513" cy="1595438"/>
          </a:xfrm>
          <a:prstGeom prst="rect">
            <a:avLst/>
          </a:prstGeom>
          <a:noFill/>
          <a:ln w="9525">
            <a:noFill/>
            <a:miter lim="800000"/>
            <a:headEnd/>
            <a:tailEnd/>
          </a:ln>
        </p:spPr>
      </p:pic>
      <p:sp>
        <p:nvSpPr>
          <p:cNvPr id="23" name="Rectangle 22"/>
          <p:cNvSpPr/>
          <p:nvPr/>
        </p:nvSpPr>
        <p:spPr>
          <a:xfrm>
            <a:off x="431800" y="6669088"/>
            <a:ext cx="4065588"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prstClr val="white"/>
                </a:solidFill>
                <a:latin typeface="Calibri"/>
              </a:rPr>
              <a:t>© </a:t>
            </a:r>
            <a:r>
              <a:rPr lang="en-US" sz="800" b="0" dirty="0" smtClean="0">
                <a:solidFill>
                  <a:prstClr val="white"/>
                </a:solidFill>
                <a:latin typeface="Calibri"/>
              </a:rPr>
              <a:t>2015 </a:t>
            </a:r>
            <a:r>
              <a:rPr lang="en-US" sz="800" b="0" dirty="0">
                <a:solidFill>
                  <a:prstClr val="white"/>
                </a:solidFill>
                <a:latin typeface="Calibri"/>
              </a:rPr>
              <a:t>Quintiq. All rights reserved. Quintiq is a registered mark of Quintiq Holding B.V.</a:t>
            </a:r>
          </a:p>
        </p:txBody>
      </p:sp>
      <p:sp>
        <p:nvSpPr>
          <p:cNvPr id="26" name="Title 16"/>
          <p:cNvSpPr>
            <a:spLocks noGrp="1"/>
          </p:cNvSpPr>
          <p:nvPr>
            <p:ph type="ctrTitle"/>
          </p:nvPr>
        </p:nvSpPr>
        <p:spPr>
          <a:xfrm>
            <a:off x="511563" y="3823613"/>
            <a:ext cx="7908925" cy="387500"/>
          </a:xfrm>
          <a:prstGeom prst="rect">
            <a:avLst/>
          </a:prstGeom>
        </p:spPr>
        <p:txBody>
          <a:bodyPr>
            <a:noAutofit/>
          </a:bodyPr>
          <a:lstStyle>
            <a:lvl1pPr>
              <a:defRPr sz="2000" baseline="0">
                <a:solidFill>
                  <a:schemeClr val="tx1"/>
                </a:solidFill>
                <a:latin typeface="+mj-lt"/>
              </a:defRPr>
            </a:lvl1pPr>
          </a:lstStyle>
          <a:p>
            <a:r>
              <a:rPr lang="en-US" smtClean="0"/>
              <a:t>Click to edit Master title style</a:t>
            </a:r>
            <a:endParaRPr lang="en-US" dirty="0"/>
          </a:p>
        </p:txBody>
      </p:sp>
      <p:sp>
        <p:nvSpPr>
          <p:cNvPr id="27" name="Subtitle 17"/>
          <p:cNvSpPr>
            <a:spLocks noGrp="1"/>
          </p:cNvSpPr>
          <p:nvPr>
            <p:ph type="subTitle" idx="1"/>
          </p:nvPr>
        </p:nvSpPr>
        <p:spPr>
          <a:xfrm>
            <a:off x="511563" y="4473417"/>
            <a:ext cx="7908925" cy="264057"/>
          </a:xfrm>
          <a:prstGeom prst="rect">
            <a:avLst/>
          </a:prstGeom>
        </p:spPr>
        <p:txBody>
          <a:bodyPr anchor="ctr"/>
          <a:lstStyle>
            <a:lvl1pPr>
              <a:buNone/>
              <a:defRPr sz="1600" baseline="0">
                <a:solidFill>
                  <a:schemeClr val="tx1"/>
                </a:solidFill>
                <a:latin typeface="+mj-lt"/>
              </a:defRPr>
            </a:lvl1pPr>
          </a:lstStyle>
          <a:p>
            <a:r>
              <a:rPr lang="en-US" smtClean="0"/>
              <a:t>Click to edit Master subtitle style</a:t>
            </a:r>
            <a:endParaRPr lang="en-US" dirty="0"/>
          </a:p>
        </p:txBody>
      </p:sp>
      <p:sp>
        <p:nvSpPr>
          <p:cNvPr id="29" name="Text Placeholder 19"/>
          <p:cNvSpPr>
            <a:spLocks noGrp="1"/>
          </p:cNvSpPr>
          <p:nvPr>
            <p:ph type="body" sz="quarter" idx="11"/>
          </p:nvPr>
        </p:nvSpPr>
        <p:spPr>
          <a:xfrm>
            <a:off x="511563" y="5427743"/>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30" name="Text Placeholder 20"/>
          <p:cNvSpPr>
            <a:spLocks noGrp="1"/>
          </p:cNvSpPr>
          <p:nvPr>
            <p:ph type="body" sz="quarter" idx="12"/>
          </p:nvPr>
        </p:nvSpPr>
        <p:spPr>
          <a:xfrm>
            <a:off x="511563" y="4974360"/>
            <a:ext cx="2592000" cy="457200"/>
          </a:xfrm>
          <a:prstGeom prst="rect">
            <a:avLst/>
          </a:prstGeom>
        </p:spPr>
        <p:txBody>
          <a:bodyPr/>
          <a:lstStyle>
            <a:lvl1pPr marL="0" indent="0">
              <a:buNone/>
              <a:defRPr sz="1400" b="1" baseline="0">
                <a:solidFill>
                  <a:schemeClr val="tx1"/>
                </a:solidFill>
                <a:latin typeface="+mj-lt"/>
              </a:defRPr>
            </a:lvl1pPr>
          </a:lstStyle>
          <a:p>
            <a:pPr lvl="0"/>
            <a:r>
              <a:rPr lang="en-US" smtClean="0"/>
              <a:t>Click to edit Master text styles</a:t>
            </a:r>
          </a:p>
        </p:txBody>
      </p:sp>
      <p:sp>
        <p:nvSpPr>
          <p:cNvPr id="15" name="Text Placeholder 19"/>
          <p:cNvSpPr>
            <a:spLocks noGrp="1"/>
          </p:cNvSpPr>
          <p:nvPr>
            <p:ph type="body" sz="quarter" idx="15"/>
          </p:nvPr>
        </p:nvSpPr>
        <p:spPr>
          <a:xfrm>
            <a:off x="511563" y="5727881"/>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19" name="Text Placeholder 19"/>
          <p:cNvSpPr>
            <a:spLocks noGrp="1"/>
          </p:cNvSpPr>
          <p:nvPr>
            <p:ph type="body" sz="quarter" idx="16"/>
          </p:nvPr>
        </p:nvSpPr>
        <p:spPr>
          <a:xfrm>
            <a:off x="511563" y="6028019"/>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0" name="Text Placeholder 19"/>
          <p:cNvSpPr>
            <a:spLocks noGrp="1"/>
          </p:cNvSpPr>
          <p:nvPr>
            <p:ph type="body" sz="quarter" idx="17"/>
          </p:nvPr>
        </p:nvSpPr>
        <p:spPr>
          <a:xfrm>
            <a:off x="3196148" y="5427743"/>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1" name="Text Placeholder 20"/>
          <p:cNvSpPr>
            <a:spLocks noGrp="1"/>
          </p:cNvSpPr>
          <p:nvPr>
            <p:ph type="body" sz="quarter" idx="18"/>
          </p:nvPr>
        </p:nvSpPr>
        <p:spPr>
          <a:xfrm>
            <a:off x="3196148" y="4974360"/>
            <a:ext cx="2592000" cy="457200"/>
          </a:xfrm>
          <a:prstGeom prst="rect">
            <a:avLst/>
          </a:prstGeom>
        </p:spPr>
        <p:txBody>
          <a:bodyPr/>
          <a:lstStyle>
            <a:lvl1pPr marL="0" indent="0">
              <a:buNone/>
              <a:defRPr sz="1400" b="1" baseline="0">
                <a:solidFill>
                  <a:schemeClr val="tx1"/>
                </a:solidFill>
                <a:latin typeface="+mj-lt"/>
              </a:defRPr>
            </a:lvl1pPr>
          </a:lstStyle>
          <a:p>
            <a:pPr lvl="0"/>
            <a:r>
              <a:rPr lang="en-US" smtClean="0"/>
              <a:t>Click to edit Master text styles</a:t>
            </a:r>
          </a:p>
        </p:txBody>
      </p:sp>
      <p:sp>
        <p:nvSpPr>
          <p:cNvPr id="22" name="Text Placeholder 19"/>
          <p:cNvSpPr>
            <a:spLocks noGrp="1"/>
          </p:cNvSpPr>
          <p:nvPr>
            <p:ph type="body" sz="quarter" idx="19"/>
          </p:nvPr>
        </p:nvSpPr>
        <p:spPr>
          <a:xfrm>
            <a:off x="3196148" y="5727881"/>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5" name="Text Placeholder 19"/>
          <p:cNvSpPr>
            <a:spLocks noGrp="1"/>
          </p:cNvSpPr>
          <p:nvPr>
            <p:ph type="body" sz="quarter" idx="20"/>
          </p:nvPr>
        </p:nvSpPr>
        <p:spPr>
          <a:xfrm>
            <a:off x="3196148" y="6028019"/>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Tree>
    <p:extLst>
      <p:ext uri="{BB962C8B-B14F-4D97-AF65-F5344CB8AC3E}">
        <p14:creationId xmlns:p14="http://schemas.microsoft.com/office/powerpoint/2010/main" val="3620011026"/>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Primary section title slide">
    <p:spTree>
      <p:nvGrpSpPr>
        <p:cNvPr id="1" name=""/>
        <p:cNvGrpSpPr/>
        <p:nvPr/>
      </p:nvGrpSpPr>
      <p:grpSpPr>
        <a:xfrm>
          <a:off x="0" y="0"/>
          <a:ext cx="0" cy="0"/>
          <a:chOff x="0" y="0"/>
          <a:chExt cx="0" cy="0"/>
        </a:xfrm>
      </p:grpSpPr>
      <p:sp>
        <p:nvSpPr>
          <p:cNvPr id="4" name="Rectangle 3"/>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pic>
        <p:nvPicPr>
          <p:cNvPr id="5" name="Picture 23"/>
          <p:cNvPicPr>
            <a:picLocks noChangeAspect="1"/>
          </p:cNvPicPr>
          <p:nvPr/>
        </p:nvPicPr>
        <p:blipFill>
          <a:blip r:embed="rId2" cstate="print"/>
          <a:srcRect/>
          <a:stretch>
            <a:fillRect/>
          </a:stretch>
        </p:blipFill>
        <p:spPr bwMode="auto">
          <a:xfrm>
            <a:off x="6775450" y="6011863"/>
            <a:ext cx="2001838" cy="520700"/>
          </a:xfrm>
          <a:prstGeom prst="rect">
            <a:avLst/>
          </a:prstGeom>
          <a:noFill/>
          <a:ln w="9525">
            <a:noFill/>
            <a:miter lim="800000"/>
            <a:headEnd/>
            <a:tailEnd/>
          </a:ln>
        </p:spPr>
      </p:pic>
      <p:pic>
        <p:nvPicPr>
          <p:cNvPr id="6" name="Picture 24" descr="cube-01.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9144000" cy="5791200"/>
          </a:xfrm>
          <a:prstGeom prst="rect">
            <a:avLst/>
          </a:prstGeom>
          <a:noFill/>
          <a:ln w="9525">
            <a:noFill/>
            <a:miter lim="800000"/>
            <a:headEnd/>
            <a:tailEnd/>
          </a:ln>
        </p:spPr>
      </p:pic>
      <p:sp>
        <p:nvSpPr>
          <p:cNvPr id="8" name="Rectangle 7"/>
          <p:cNvSpPr/>
          <p:nvPr/>
        </p:nvSpPr>
        <p:spPr>
          <a:xfrm>
            <a:off x="315913" y="6646863"/>
            <a:ext cx="5772150"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srgbClr val="4D4D4F"/>
                </a:solidFill>
                <a:latin typeface="Calibri"/>
              </a:rPr>
              <a:t>© </a:t>
            </a:r>
            <a:r>
              <a:rPr lang="en-US" sz="800" b="0" dirty="0" smtClean="0">
                <a:solidFill>
                  <a:srgbClr val="4D4D4F"/>
                </a:solidFill>
                <a:latin typeface="Calibri"/>
              </a:rPr>
              <a:t>2015 </a:t>
            </a:r>
            <a:r>
              <a:rPr lang="en-US" sz="800" b="0" dirty="0">
                <a:solidFill>
                  <a:srgbClr val="4D4D4F"/>
                </a:solidFill>
                <a:latin typeface="Calibri"/>
              </a:rPr>
              <a:t>Quintiq. All rights reserved. Quintiq is a registered mark of Quintiq Holding B.V. </a:t>
            </a:r>
          </a:p>
        </p:txBody>
      </p:sp>
      <p:sp>
        <p:nvSpPr>
          <p:cNvPr id="7" name="Text Placeholder 6"/>
          <p:cNvSpPr>
            <a:spLocks noGrp="1"/>
          </p:cNvSpPr>
          <p:nvPr>
            <p:ph type="body" sz="quarter" idx="10"/>
          </p:nvPr>
        </p:nvSpPr>
        <p:spPr>
          <a:xfrm>
            <a:off x="5522446" y="2401471"/>
            <a:ext cx="2845443" cy="540011"/>
          </a:xfrm>
          <a:prstGeom prst="rect">
            <a:avLst/>
          </a:prstGeom>
        </p:spPr>
        <p:txBody>
          <a:bodyPr vert="horz"/>
          <a:lstStyle>
            <a:lvl1pPr marL="0" indent="0">
              <a:buNone/>
              <a:defRPr sz="2800">
                <a:solidFill>
                  <a:schemeClr val="bg1"/>
                </a:solidFill>
              </a:defRPr>
            </a:lvl1pPr>
          </a:lstStyle>
          <a:p>
            <a:pPr lvl="0"/>
            <a:r>
              <a:rPr lang="en-US" smtClean="0"/>
              <a:t>Click to edit Master text styles</a:t>
            </a:r>
          </a:p>
        </p:txBody>
      </p:sp>
      <p:sp>
        <p:nvSpPr>
          <p:cNvPr id="23" name="Text Placeholder 6"/>
          <p:cNvSpPr>
            <a:spLocks noGrp="1"/>
          </p:cNvSpPr>
          <p:nvPr>
            <p:ph type="body" sz="quarter" idx="11"/>
          </p:nvPr>
        </p:nvSpPr>
        <p:spPr>
          <a:xfrm>
            <a:off x="5522449" y="2950441"/>
            <a:ext cx="2852495" cy="458071"/>
          </a:xfrm>
          <a:prstGeom prst="rect">
            <a:avLst/>
          </a:prstGeom>
        </p:spPr>
        <p:txBody>
          <a:bodyPr vert="horz"/>
          <a:lstStyle>
            <a:lvl1pPr marL="0" indent="0">
              <a:buNone/>
              <a:defRPr sz="240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649242824"/>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Secondary section title slide">
    <p:spTree>
      <p:nvGrpSpPr>
        <p:cNvPr id="1" name=""/>
        <p:cNvGrpSpPr/>
        <p:nvPr/>
      </p:nvGrpSpPr>
      <p:grpSpPr>
        <a:xfrm>
          <a:off x="0" y="0"/>
          <a:ext cx="0" cy="0"/>
          <a:chOff x="0" y="0"/>
          <a:chExt cx="0" cy="0"/>
        </a:xfrm>
      </p:grpSpPr>
      <p:pic>
        <p:nvPicPr>
          <p:cNvPr id="4" name="Picture 21" descr="blue separator.jpg"/>
          <p:cNvPicPr>
            <a:picLocks noChangeAspect="1"/>
          </p:cNvPicPr>
          <p:nvPr/>
        </p:nvPicPr>
        <p:blipFill>
          <a:blip r:embed="rId2" cstate="screen">
            <a:extLst>
              <a:ext uri="{28A0092B-C50C-407E-A947-70E740481C1C}">
                <a14:useLocalDpi xmlns:a14="http://schemas.microsoft.com/office/drawing/2010/main"/>
              </a:ext>
            </a:extLst>
          </a:blip>
          <a:srcRect l="-2"/>
          <a:stretch>
            <a:fillRect/>
          </a:stretch>
        </p:blipFill>
        <p:spPr bwMode="auto">
          <a:xfrm>
            <a:off x="0" y="1063625"/>
            <a:ext cx="9144000" cy="3473450"/>
          </a:xfrm>
          <a:prstGeom prst="rect">
            <a:avLst/>
          </a:prstGeom>
          <a:noFill/>
          <a:ln w="9525">
            <a:noFill/>
            <a:miter lim="800000"/>
            <a:headEnd/>
            <a:tailEnd/>
          </a:ln>
        </p:spPr>
      </p:pic>
      <p:sp>
        <p:nvSpPr>
          <p:cNvPr id="5" name="Rectangle 4"/>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800" b="0" dirty="0">
              <a:solidFill>
                <a:srgbClr val="E8EBED"/>
              </a:solidFill>
            </a:endParaRPr>
          </a:p>
        </p:txBody>
      </p:sp>
      <p:pic>
        <p:nvPicPr>
          <p:cNvPr id="6" name="Picture 24"/>
          <p:cNvPicPr>
            <a:picLocks noChangeAspect="1"/>
          </p:cNvPicPr>
          <p:nvPr/>
        </p:nvPicPr>
        <p:blipFill>
          <a:blip r:embed="rId3" cstate="print"/>
          <a:srcRect/>
          <a:stretch>
            <a:fillRect/>
          </a:stretch>
        </p:blipFill>
        <p:spPr bwMode="auto">
          <a:xfrm>
            <a:off x="6665913" y="5902325"/>
            <a:ext cx="2003425" cy="520700"/>
          </a:xfrm>
          <a:prstGeom prst="rect">
            <a:avLst/>
          </a:prstGeom>
          <a:noFill/>
          <a:ln w="9525">
            <a:noFill/>
            <a:miter lim="800000"/>
            <a:headEnd/>
            <a:tailEnd/>
          </a:ln>
        </p:spPr>
      </p:pic>
      <p:sp>
        <p:nvSpPr>
          <p:cNvPr id="7" name="Rectangle 6"/>
          <p:cNvSpPr/>
          <p:nvPr/>
        </p:nvSpPr>
        <p:spPr>
          <a:xfrm>
            <a:off x="315913" y="6646863"/>
            <a:ext cx="5772150"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srgbClr val="4D4D4F"/>
                </a:solidFill>
                <a:latin typeface="Calibri"/>
              </a:rPr>
              <a:t>© </a:t>
            </a:r>
            <a:r>
              <a:rPr lang="en-US" sz="800" b="0" dirty="0" smtClean="0">
                <a:solidFill>
                  <a:srgbClr val="4D4D4F"/>
                </a:solidFill>
                <a:latin typeface="Calibri"/>
              </a:rPr>
              <a:t>2015 </a:t>
            </a:r>
            <a:r>
              <a:rPr lang="en-US" sz="800" b="0" dirty="0">
                <a:solidFill>
                  <a:srgbClr val="4D4D4F"/>
                </a:solidFill>
                <a:latin typeface="Calibri"/>
              </a:rPr>
              <a:t>Quintiq. All rights reserved. Quintiq is a registered mark of Quintiq Holding B.V. </a:t>
            </a:r>
          </a:p>
        </p:txBody>
      </p:sp>
      <p:sp>
        <p:nvSpPr>
          <p:cNvPr id="3" name="Text Placeholder 2"/>
          <p:cNvSpPr>
            <a:spLocks noGrp="1"/>
          </p:cNvSpPr>
          <p:nvPr>
            <p:ph type="body" idx="1"/>
          </p:nvPr>
        </p:nvSpPr>
        <p:spPr>
          <a:xfrm>
            <a:off x="2381249" y="2276475"/>
            <a:ext cx="5999163" cy="635000"/>
          </a:xfrm>
          <a:prstGeom prst="rect">
            <a:avLst/>
          </a:prstGeom>
        </p:spPr>
        <p:txBody>
          <a:bodyPr anchor="ctr"/>
          <a:lstStyle>
            <a:lvl1pPr marL="0" indent="0">
              <a:buNone/>
              <a:defRPr sz="3200" b="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2"/>
          <p:cNvSpPr>
            <a:spLocks noGrp="1"/>
          </p:cNvSpPr>
          <p:nvPr>
            <p:ph type="body" idx="10"/>
          </p:nvPr>
        </p:nvSpPr>
        <p:spPr>
          <a:xfrm>
            <a:off x="2381249" y="2962275"/>
            <a:ext cx="5999163" cy="635000"/>
          </a:xfrm>
          <a:prstGeom prst="rect">
            <a:avLst/>
          </a:prstGeom>
        </p:spPr>
        <p:txBody>
          <a:bodyPr anchor="ctr"/>
          <a:lstStyle>
            <a:lvl1pPr marL="0" indent="0">
              <a:buNone/>
              <a:defRPr sz="2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113260413"/>
      </p:ext>
    </p:extLst>
  </p:cSld>
  <p:clrMapOvr>
    <a:masterClrMapping/>
  </p:clrMapOvr>
  <p:hf hd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ext only 1">
    <p:spTree>
      <p:nvGrpSpPr>
        <p:cNvPr id="1" name=""/>
        <p:cNvGrpSpPr/>
        <p:nvPr/>
      </p:nvGrpSpPr>
      <p:grpSpPr>
        <a:xfrm>
          <a:off x="0" y="0"/>
          <a:ext cx="0" cy="0"/>
          <a:chOff x="0" y="0"/>
          <a:chExt cx="0" cy="0"/>
        </a:xfrm>
      </p:grpSpPr>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16" name="Text Placeholder 15"/>
          <p:cNvSpPr>
            <a:spLocks noGrp="1"/>
          </p:cNvSpPr>
          <p:nvPr>
            <p:ph type="body" sz="quarter" idx="10"/>
          </p:nvPr>
        </p:nvSpPr>
        <p:spPr>
          <a:xfrm>
            <a:off x="369888" y="1146175"/>
            <a:ext cx="8358187" cy="4756150"/>
          </a:xfrm>
          <a:prstGeom prst="rect">
            <a:avLst/>
          </a:prstGeom>
        </p:spPr>
        <p:txBody>
          <a:bodyPr/>
          <a:lstStyle>
            <a:lvl1pPr>
              <a:buFont typeface="Arial" pitchFamily="34" charset="0"/>
              <a:buChar char="•"/>
              <a:defRPr lang="en-US" dirty="0" smtClean="0">
                <a:solidFill>
                  <a:srgbClr val="4D4D4F"/>
                </a:solidFill>
              </a:defRPr>
            </a:lvl1pPr>
            <a:lvl2pPr>
              <a:buFont typeface="Arial" pitchFamily="34" charset="0"/>
              <a:buChar char="•"/>
              <a:defRPr lang="en-US" sz="1800" kern="1200" baseline="0" dirty="0" smtClean="0">
                <a:solidFill>
                  <a:srgbClr val="4D4D4F"/>
                </a:solidFill>
                <a:latin typeface="+mn-lt"/>
                <a:ea typeface="+mn-ea"/>
                <a:cs typeface="+mn-cs"/>
              </a:defRPr>
            </a:lvl2pPr>
            <a:lvl3pPr>
              <a:buFont typeface="Arial" pitchFamily="34" charset="0"/>
              <a:buChar char="•"/>
              <a:defRPr lang="en-US" sz="1600" kern="1200" baseline="0" dirty="0" smtClean="0">
                <a:solidFill>
                  <a:srgbClr val="4D4D4F"/>
                </a:solidFill>
                <a:latin typeface="+mn-lt"/>
                <a:ea typeface="+mn-ea"/>
                <a:cs typeface="+mn-cs"/>
              </a:defRPr>
            </a:lvl3pPr>
            <a:lvl4pPr>
              <a:buFont typeface="Arial" pitchFamily="34" charset="0"/>
              <a:buChar char="•"/>
              <a:defRPr lang="en-US" sz="1400" kern="1200" baseline="0" dirty="0" smtClean="0">
                <a:solidFill>
                  <a:srgbClr val="4D4D4F"/>
                </a:solidFill>
                <a:latin typeface="+mn-lt"/>
                <a:ea typeface="+mn-ea"/>
                <a:cs typeface="+mn-cs"/>
              </a:defRPr>
            </a:lvl4pPr>
            <a:lvl5pPr>
              <a:buFont typeface="Arial" pitchFamily="34" charset="0"/>
              <a:buChar char="•"/>
              <a:defRPr lang="en-US" sz="1400" kern="1200" baseline="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0"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1296785050"/>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ext only 2">
    <p:spTree>
      <p:nvGrpSpPr>
        <p:cNvPr id="1" name=""/>
        <p:cNvGrpSpPr/>
        <p:nvPr/>
      </p:nvGrpSpPr>
      <p:grpSpPr>
        <a:xfrm>
          <a:off x="0" y="0"/>
          <a:ext cx="0" cy="0"/>
          <a:chOff x="0" y="0"/>
          <a:chExt cx="0" cy="0"/>
        </a:xfrm>
      </p:grpSpPr>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16" name="Text Placeholder 15"/>
          <p:cNvSpPr>
            <a:spLocks noGrp="1"/>
          </p:cNvSpPr>
          <p:nvPr>
            <p:ph type="body" sz="quarter" idx="10"/>
          </p:nvPr>
        </p:nvSpPr>
        <p:spPr>
          <a:xfrm>
            <a:off x="369888" y="1146175"/>
            <a:ext cx="8358187" cy="4756150"/>
          </a:xfrm>
          <a:prstGeom prst="rect">
            <a:avLst/>
          </a:prstGeom>
        </p:spPr>
        <p:txBody>
          <a:bodyPr/>
          <a:lstStyle>
            <a:lvl1pPr>
              <a:buFont typeface="Arial" pitchFamily="34" charset="0"/>
              <a:buChar char="•"/>
              <a:defRPr lang="en-US" dirty="0" smtClean="0">
                <a:solidFill>
                  <a:srgbClr val="4D4D4F"/>
                </a:solidFill>
              </a:defRPr>
            </a:lvl1pPr>
            <a:lvl2pPr>
              <a:buFont typeface="Arial" pitchFamily="34" charset="0"/>
              <a:buChar char="•"/>
              <a:defRPr lang="en-US" sz="1800" kern="1200" baseline="0" dirty="0" smtClean="0">
                <a:solidFill>
                  <a:srgbClr val="4D4D4F"/>
                </a:solidFill>
                <a:latin typeface="+mn-lt"/>
                <a:ea typeface="+mn-ea"/>
                <a:cs typeface="+mn-cs"/>
              </a:defRPr>
            </a:lvl2pPr>
            <a:lvl3pPr>
              <a:buFont typeface="Arial" pitchFamily="34" charset="0"/>
              <a:buChar char="•"/>
              <a:defRPr lang="en-US" sz="1600" kern="1200" baseline="0" dirty="0" smtClean="0">
                <a:solidFill>
                  <a:srgbClr val="4D4D4F"/>
                </a:solidFill>
                <a:latin typeface="+mn-lt"/>
                <a:ea typeface="+mn-ea"/>
                <a:cs typeface="+mn-cs"/>
              </a:defRPr>
            </a:lvl3pPr>
            <a:lvl4pPr>
              <a:buFont typeface="Arial" pitchFamily="34" charset="0"/>
              <a:buChar char="•"/>
              <a:defRPr lang="en-US" sz="1400" kern="1200" baseline="0" dirty="0" smtClean="0">
                <a:solidFill>
                  <a:srgbClr val="4D4D4F"/>
                </a:solidFill>
                <a:latin typeface="+mn-lt"/>
                <a:ea typeface="+mn-ea"/>
                <a:cs typeface="+mn-cs"/>
              </a:defRPr>
            </a:lvl4pPr>
            <a:lvl5pPr>
              <a:buFont typeface="Arial" pitchFamily="34" charset="0"/>
              <a:buChar char="•"/>
              <a:defRPr lang="en-US" sz="1400" kern="1200" baseline="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00357564"/>
      </p:ext>
    </p:extLst>
  </p:cSld>
  <p:clrMapOvr>
    <a:masterClrMapping/>
  </p:clrMapOvr>
  <p:hf hdr="0" dt="0"/>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wo section text only 1">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7675"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47675" y="1793875"/>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2"/>
          <p:cNvSpPr>
            <a:spLocks noGrp="1"/>
          </p:cNvSpPr>
          <p:nvPr>
            <p:ph type="body" idx="11"/>
          </p:nvPr>
        </p:nvSpPr>
        <p:spPr>
          <a:xfrm>
            <a:off x="4616491"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8"/>
          <p:cNvSpPr>
            <a:spLocks noGrp="1"/>
          </p:cNvSpPr>
          <p:nvPr>
            <p:ph type="body" sz="quarter" idx="12"/>
          </p:nvPr>
        </p:nvSpPr>
        <p:spPr>
          <a:xfrm>
            <a:off x="4628065" y="1795804"/>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3018620894"/>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Primary section title slide">
    <p:spTree>
      <p:nvGrpSpPr>
        <p:cNvPr id="1" name=""/>
        <p:cNvGrpSpPr/>
        <p:nvPr/>
      </p:nvGrpSpPr>
      <p:grpSpPr>
        <a:xfrm>
          <a:off x="0" y="0"/>
          <a:ext cx="0" cy="0"/>
          <a:chOff x="0" y="0"/>
          <a:chExt cx="0" cy="0"/>
        </a:xfrm>
      </p:grpSpPr>
      <p:sp>
        <p:nvSpPr>
          <p:cNvPr id="12" name="Rectangle 11"/>
          <p:cNvSpPr/>
          <p:nvPr/>
        </p:nvSpPr>
        <p:spPr bwMode="auto">
          <a:xfrm>
            <a:off x="0" y="6289964"/>
            <a:ext cx="9144000" cy="5680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74926" y="6011129"/>
            <a:ext cx="2003117" cy="520810"/>
          </a:xfrm>
          <a:prstGeom prst="rect">
            <a:avLst/>
          </a:prstGeom>
        </p:spPr>
      </p:pic>
      <p:pic>
        <p:nvPicPr>
          <p:cNvPr id="19" name="Picture 18" descr="cube-01.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5790993"/>
          </a:xfrm>
          <a:prstGeom prst="rect">
            <a:avLst/>
          </a:prstGeom>
        </p:spPr>
      </p:pic>
      <p:sp>
        <p:nvSpPr>
          <p:cNvPr id="7" name="Text Placeholder 6"/>
          <p:cNvSpPr>
            <a:spLocks noGrp="1"/>
          </p:cNvSpPr>
          <p:nvPr>
            <p:ph type="body" sz="quarter" idx="10" hasCustomPrompt="1"/>
          </p:nvPr>
        </p:nvSpPr>
        <p:spPr>
          <a:xfrm>
            <a:off x="5522446" y="2401471"/>
            <a:ext cx="2845443" cy="540011"/>
          </a:xfrm>
          <a:prstGeom prst="rect">
            <a:avLst/>
          </a:prstGeom>
        </p:spPr>
        <p:txBody>
          <a:bodyPr vert="horz"/>
          <a:lstStyle>
            <a:lvl1pPr marL="0" indent="0">
              <a:buNone/>
              <a:defRPr sz="2800">
                <a:solidFill>
                  <a:schemeClr val="bg1"/>
                </a:solidFill>
              </a:defRPr>
            </a:lvl1pPr>
          </a:lstStyle>
          <a:p>
            <a:pPr lvl="0"/>
            <a:r>
              <a:rPr lang="en-US" dirty="0" smtClean="0"/>
              <a:t>Section title</a:t>
            </a:r>
            <a:endParaRPr lang="en-US" dirty="0"/>
          </a:p>
        </p:txBody>
      </p:sp>
      <p:sp>
        <p:nvSpPr>
          <p:cNvPr id="23" name="Text Placeholder 6"/>
          <p:cNvSpPr>
            <a:spLocks noGrp="1"/>
          </p:cNvSpPr>
          <p:nvPr>
            <p:ph type="body" sz="quarter" idx="11" hasCustomPrompt="1"/>
          </p:nvPr>
        </p:nvSpPr>
        <p:spPr>
          <a:xfrm>
            <a:off x="5522449" y="2950441"/>
            <a:ext cx="2852495" cy="458071"/>
          </a:xfrm>
          <a:prstGeom prst="rect">
            <a:avLst/>
          </a:prstGeom>
        </p:spPr>
        <p:txBody>
          <a:bodyPr vert="horz"/>
          <a:lstStyle>
            <a:lvl1pPr marL="0" indent="0">
              <a:buNone/>
              <a:defRPr sz="2400">
                <a:solidFill>
                  <a:schemeClr val="bg1"/>
                </a:solidFill>
              </a:defRPr>
            </a:lvl1pPr>
          </a:lstStyle>
          <a:p>
            <a:pPr lvl="0"/>
            <a:r>
              <a:rPr lang="en-US" dirty="0" smtClean="0"/>
              <a:t>Subtitle</a:t>
            </a:r>
            <a:endParaRPr lang="en-US" dirty="0"/>
          </a:p>
        </p:txBody>
      </p:sp>
      <p:sp>
        <p:nvSpPr>
          <p:cNvPr id="24" name="Rectangle 23"/>
          <p:cNvSpPr/>
          <p:nvPr/>
        </p:nvSpPr>
        <p:spPr>
          <a:xfrm>
            <a:off x="316365" y="6647083"/>
            <a:ext cx="5771196" cy="200055"/>
          </a:xfrm>
          <a:prstGeom prst="rect">
            <a:avLst/>
          </a:prstGeom>
        </p:spPr>
        <p:txBody>
          <a:bodyPr wrap="square">
            <a:spAutoFit/>
          </a:bodyPr>
          <a:lstStyle/>
          <a:p>
            <a:pPr algn="l"/>
            <a:r>
              <a:rPr lang="en-US" sz="700" smtClean="0">
                <a:solidFill>
                  <a:srgbClr val="4D4D4F"/>
                </a:solidFill>
                <a:latin typeface="Calibri"/>
              </a:rPr>
              <a:t>© 2014 Quintiq. </a:t>
            </a:r>
            <a:r>
              <a:rPr lang="en-US" sz="700" dirty="0" smtClean="0">
                <a:solidFill>
                  <a:srgbClr val="4D4D4F"/>
                </a:solidFill>
                <a:latin typeface="Calibri"/>
              </a:rPr>
              <a:t>All rights reserved. Quintiq is a registered mark of Quintiq Holding B.V. </a:t>
            </a:r>
            <a:endParaRPr lang="en-US" sz="700" dirty="0">
              <a:solidFill>
                <a:srgbClr val="4D4D4F"/>
              </a:solidFill>
              <a:latin typeface="Calibri"/>
            </a:endParaRPr>
          </a:p>
        </p:txBody>
      </p:sp>
    </p:spTree>
    <p:extLst>
      <p:ext uri="{BB962C8B-B14F-4D97-AF65-F5344CB8AC3E}">
        <p14:creationId xmlns:p14="http://schemas.microsoft.com/office/powerpoint/2010/main" val="2166590570"/>
      </p:ext>
    </p:extLst>
  </p:cSld>
  <p:clrMapOvr>
    <a:masterClrMapping/>
  </p:clrMapOvr>
  <p:timing>
    <p:tnLst>
      <p:par>
        <p:cTn id="1" dur="indefinite" restart="never" nodeType="tmRoot"/>
      </p:par>
    </p:tnLst>
  </p:timing>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wo section text only 2">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7675"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47675" y="1793875"/>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2"/>
          <p:cNvSpPr>
            <a:spLocks noGrp="1"/>
          </p:cNvSpPr>
          <p:nvPr>
            <p:ph type="body" idx="11"/>
          </p:nvPr>
        </p:nvSpPr>
        <p:spPr>
          <a:xfrm>
            <a:off x="4616491"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8"/>
          <p:cNvSpPr>
            <a:spLocks noGrp="1"/>
          </p:cNvSpPr>
          <p:nvPr>
            <p:ph type="body" sz="quarter" idx="12"/>
          </p:nvPr>
        </p:nvSpPr>
        <p:spPr>
          <a:xfrm>
            <a:off x="4628065" y="1795804"/>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1499410495"/>
      </p:ext>
    </p:extLst>
  </p:cSld>
  <p:clrMapOvr>
    <a:masterClrMapping/>
  </p:clrMapOvr>
  <p:hf hdr="0" dt="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Free content 1">
    <p:spTree>
      <p:nvGrpSpPr>
        <p:cNvPr id="1" name=""/>
        <p:cNvGrpSpPr/>
        <p:nvPr/>
      </p:nvGrpSpPr>
      <p:grpSpPr>
        <a:xfrm>
          <a:off x="0" y="0"/>
          <a:ext cx="0" cy="0"/>
          <a:chOff x="0" y="0"/>
          <a:chExt cx="0" cy="0"/>
        </a:xfrm>
      </p:grpSpPr>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pic>
        <p:nvPicPr>
          <p:cNvPr id="8"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692769816"/>
      </p:ext>
    </p:extLst>
  </p:cSld>
  <p:clrMapOvr>
    <a:masterClrMapping/>
  </p:clrMapOvr>
  <p:hf hdr="0" dt="0"/>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Free content 2">
    <p:spTree>
      <p:nvGrpSpPr>
        <p:cNvPr id="1" name=""/>
        <p:cNvGrpSpPr/>
        <p:nvPr/>
      </p:nvGrpSpPr>
      <p:grpSpPr>
        <a:xfrm>
          <a:off x="0" y="0"/>
          <a:ext cx="0" cy="0"/>
          <a:chOff x="0" y="0"/>
          <a:chExt cx="0" cy="0"/>
        </a:xfrm>
      </p:grpSpPr>
      <p:sp>
        <p:nvSpPr>
          <p:cNvPr id="3"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Tree>
    <p:extLst>
      <p:ext uri="{BB962C8B-B14F-4D97-AF65-F5344CB8AC3E}">
        <p14:creationId xmlns:p14="http://schemas.microsoft.com/office/powerpoint/2010/main" val="4230031816"/>
      </p:ext>
    </p:extLst>
  </p:cSld>
  <p:clrMapOvr>
    <a:masterClrMapping/>
  </p:clrMapOvr>
  <p:hf hdr="0" dt="0"/>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ontent and image 1">
    <p:spTree>
      <p:nvGrpSpPr>
        <p:cNvPr id="1" name=""/>
        <p:cNvGrpSpPr/>
        <p:nvPr/>
      </p:nvGrpSpPr>
      <p:grpSpPr>
        <a:xfrm>
          <a:off x="0" y="0"/>
          <a:ext cx="0" cy="0"/>
          <a:chOff x="0" y="0"/>
          <a:chExt cx="0" cy="0"/>
        </a:xfrm>
      </p:grpSpPr>
      <p:pic>
        <p:nvPicPr>
          <p:cNvPr id="6" name="Picture 19" descr="cube-01.png"/>
          <p:cNvPicPr>
            <a:picLocks noChangeAspect="1"/>
          </p:cNvPicPr>
          <p:nvPr/>
        </p:nvPicPr>
        <p:blipFill>
          <a:blip r:embed="rId2" cstate="print"/>
          <a:srcRect/>
          <a:stretch>
            <a:fillRect/>
          </a:stretch>
        </p:blipFill>
        <p:spPr bwMode="auto">
          <a:xfrm>
            <a:off x="6519863" y="4065588"/>
            <a:ext cx="2173287" cy="1687512"/>
          </a:xfrm>
          <a:prstGeom prst="rect">
            <a:avLst/>
          </a:prstGeom>
          <a:noFill/>
          <a:ln w="9525">
            <a:noFill/>
            <a:miter lim="800000"/>
            <a:headEnd/>
            <a:tailEnd/>
          </a:ln>
        </p:spPr>
      </p:pic>
      <p:sp>
        <p:nvSpPr>
          <p:cNvPr id="3" name="Picture Placeholder 2"/>
          <p:cNvSpPr>
            <a:spLocks noGrp="1"/>
          </p:cNvSpPr>
          <p:nvPr>
            <p:ph type="pic" idx="1"/>
          </p:nvPr>
        </p:nvSpPr>
        <p:spPr>
          <a:xfrm>
            <a:off x="5029200" y="1298782"/>
            <a:ext cx="3657600" cy="4476750"/>
          </a:xfrm>
          <a:prstGeom prst="rect">
            <a:avLst/>
          </a:prstGeo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8" name="Text Placeholder 2"/>
          <p:cNvSpPr>
            <a:spLocks noGrp="1"/>
          </p:cNvSpPr>
          <p:nvPr>
            <p:ph type="body" idx="10"/>
          </p:nvPr>
        </p:nvSpPr>
        <p:spPr>
          <a:xfrm>
            <a:off x="447675" y="1220788"/>
            <a:ext cx="4040188"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Text Placeholder 16"/>
          <p:cNvSpPr>
            <a:spLocks noGrp="1"/>
          </p:cNvSpPr>
          <p:nvPr>
            <p:ph type="body" sz="quarter" idx="11"/>
          </p:nvPr>
        </p:nvSpPr>
        <p:spPr>
          <a:xfrm>
            <a:off x="463550" y="1817688"/>
            <a:ext cx="4051300" cy="4456112"/>
          </a:xfrm>
          <a:prstGeom prst="rect">
            <a:avLst/>
          </a:prstGeom>
        </p:spPr>
        <p:txBody>
          <a:bodyPr/>
          <a:lstStyle>
            <a:lvl1pPr marL="173038" indent="-173038">
              <a:buFont typeface="Arial" pitchFamily="34" charset="0"/>
              <a:buChar char="•"/>
              <a:defRPr>
                <a:solidFill>
                  <a:srgbClr val="4D4D4F"/>
                </a:solidFill>
              </a:defRPr>
            </a:lvl1pPr>
            <a:lvl2pPr>
              <a:defRPr>
                <a:solidFill>
                  <a:srgbClr val="4D4D4F"/>
                </a:solidFill>
              </a:defRPr>
            </a:lvl2pPr>
            <a:lvl3pPr>
              <a:defRPr>
                <a:solidFill>
                  <a:srgbClr val="4D4D4F"/>
                </a:solidFill>
              </a:defRPr>
            </a:lvl3pPr>
            <a:lvl4pPr>
              <a:defRPr>
                <a:solidFill>
                  <a:srgbClr val="4D4D4F"/>
                </a:solidFill>
              </a:defRPr>
            </a:lvl4pPr>
            <a:lvl5pPr>
              <a:defRPr>
                <a:solidFill>
                  <a:srgbClr val="4D4D4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4" name="Content Placeholder 3"/>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3782236971"/>
      </p:ext>
    </p:extLst>
  </p:cSld>
  <p:clrMapOvr>
    <a:masterClrMapping/>
  </p:clrMapOvr>
  <p:hf hd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ontent and image 2">
    <p:spTree>
      <p:nvGrpSpPr>
        <p:cNvPr id="1" name=""/>
        <p:cNvGrpSpPr/>
        <p:nvPr/>
      </p:nvGrpSpPr>
      <p:grpSpPr>
        <a:xfrm>
          <a:off x="0" y="0"/>
          <a:ext cx="0" cy="0"/>
          <a:chOff x="0" y="0"/>
          <a:chExt cx="0" cy="0"/>
        </a:xfrm>
      </p:grpSpPr>
      <p:pic>
        <p:nvPicPr>
          <p:cNvPr id="6" name="Picture 19" descr="cube-01.png"/>
          <p:cNvPicPr>
            <a:picLocks noChangeAspect="1"/>
          </p:cNvPicPr>
          <p:nvPr/>
        </p:nvPicPr>
        <p:blipFill>
          <a:blip r:embed="rId2" cstate="print"/>
          <a:srcRect/>
          <a:stretch>
            <a:fillRect/>
          </a:stretch>
        </p:blipFill>
        <p:spPr bwMode="auto">
          <a:xfrm>
            <a:off x="6519863" y="4065588"/>
            <a:ext cx="2173287" cy="1687512"/>
          </a:xfrm>
          <a:prstGeom prst="rect">
            <a:avLst/>
          </a:prstGeom>
          <a:noFill/>
          <a:ln w="9525">
            <a:noFill/>
            <a:miter lim="800000"/>
            <a:headEnd/>
            <a:tailEnd/>
          </a:ln>
        </p:spPr>
      </p:pic>
      <p:sp>
        <p:nvSpPr>
          <p:cNvPr id="3" name="Picture Placeholder 2"/>
          <p:cNvSpPr>
            <a:spLocks noGrp="1"/>
          </p:cNvSpPr>
          <p:nvPr>
            <p:ph type="pic" idx="1"/>
          </p:nvPr>
        </p:nvSpPr>
        <p:spPr>
          <a:xfrm>
            <a:off x="5029200" y="1298782"/>
            <a:ext cx="3657600" cy="4476750"/>
          </a:xfrm>
          <a:prstGeom prst="rect">
            <a:avLst/>
          </a:prstGeo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8" name="Text Placeholder 2"/>
          <p:cNvSpPr>
            <a:spLocks noGrp="1"/>
          </p:cNvSpPr>
          <p:nvPr>
            <p:ph type="body" idx="10"/>
          </p:nvPr>
        </p:nvSpPr>
        <p:spPr>
          <a:xfrm>
            <a:off x="447675" y="1220788"/>
            <a:ext cx="4040188"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Text Placeholder 16"/>
          <p:cNvSpPr>
            <a:spLocks noGrp="1"/>
          </p:cNvSpPr>
          <p:nvPr>
            <p:ph type="body" sz="quarter" idx="11"/>
          </p:nvPr>
        </p:nvSpPr>
        <p:spPr>
          <a:xfrm>
            <a:off x="463550" y="1817688"/>
            <a:ext cx="4051300" cy="4456112"/>
          </a:xfrm>
          <a:prstGeom prst="rect">
            <a:avLst/>
          </a:prstGeom>
        </p:spPr>
        <p:txBody>
          <a:bodyPr/>
          <a:lstStyle>
            <a:lvl1pPr marL="173038" indent="-173038">
              <a:buFont typeface="Arial" pitchFamily="34" charset="0"/>
              <a:buChar char="•"/>
              <a:defRPr>
                <a:solidFill>
                  <a:srgbClr val="4D4D4F"/>
                </a:solidFill>
              </a:defRPr>
            </a:lvl1pPr>
            <a:lvl2pPr>
              <a:defRPr>
                <a:solidFill>
                  <a:srgbClr val="4D4D4F"/>
                </a:solidFill>
              </a:defRPr>
            </a:lvl2pPr>
            <a:lvl3pPr>
              <a:defRPr>
                <a:solidFill>
                  <a:srgbClr val="4D4D4F"/>
                </a:solidFill>
              </a:defRPr>
            </a:lvl3pPr>
            <a:lvl4pPr>
              <a:defRPr>
                <a:solidFill>
                  <a:srgbClr val="4D4D4F"/>
                </a:solidFill>
              </a:defRPr>
            </a:lvl4pPr>
            <a:lvl5pPr>
              <a:defRPr>
                <a:solidFill>
                  <a:srgbClr val="4D4D4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71991568"/>
      </p:ext>
    </p:extLst>
  </p:cSld>
  <p:clrMapOvr>
    <a:masterClrMapping/>
  </p:clrMapOvr>
  <p:hf hd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ustomer quotes">
    <p:spTree>
      <p:nvGrpSpPr>
        <p:cNvPr id="1" name=""/>
        <p:cNvGrpSpPr/>
        <p:nvPr/>
      </p:nvGrpSpPr>
      <p:grpSpPr>
        <a:xfrm>
          <a:off x="0" y="0"/>
          <a:ext cx="0" cy="0"/>
          <a:chOff x="0" y="0"/>
          <a:chExt cx="0" cy="0"/>
        </a:xfrm>
      </p:grpSpPr>
      <p:sp>
        <p:nvSpPr>
          <p:cNvPr id="10" name="TextBox 13"/>
          <p:cNvSpPr txBox="1">
            <a:spLocks noChangeArrowheads="1"/>
          </p:cNvSpPr>
          <p:nvPr/>
        </p:nvSpPr>
        <p:spPr bwMode="auto">
          <a:xfrm>
            <a:off x="479425" y="2395538"/>
            <a:ext cx="6604000" cy="1200150"/>
          </a:xfrm>
          <a:prstGeom prst="rect">
            <a:avLst/>
          </a:prstGeom>
          <a:noFill/>
          <a:ln w="9525">
            <a:noFill/>
            <a:miter lim="800000"/>
            <a:headEnd/>
            <a:tailEnd/>
          </a:ln>
        </p:spPr>
        <p:txBody>
          <a:bodyPr>
            <a:spAutoFit/>
          </a:bodyPr>
          <a:lstStyle/>
          <a:p>
            <a:pPr marL="285750" indent="-285750" algn="l" defTabSz="457200" eaLnBrk="1" hangingPunct="1">
              <a:spcBef>
                <a:spcPct val="0"/>
              </a:spcBef>
              <a:buSzTx/>
              <a:buFont typeface="Arial" pitchFamily="34" charset="0"/>
              <a:buChar char="•"/>
              <a:defRPr/>
            </a:pPr>
            <a:r>
              <a:rPr lang="en-US" sz="1800" b="0" dirty="0">
                <a:solidFill>
                  <a:prstClr val="white">
                    <a:lumMod val="65000"/>
                  </a:prstClr>
                </a:solidFill>
                <a:latin typeface="Calibri"/>
              </a:rPr>
              <a:t>Use only one image per slide</a:t>
            </a:r>
          </a:p>
          <a:p>
            <a:pPr marL="285750" indent="-285750" algn="l" eaLnBrk="1" fontAlgn="auto" hangingPunct="1">
              <a:spcBef>
                <a:spcPts val="0"/>
              </a:spcBef>
              <a:spcAft>
                <a:spcPts val="0"/>
              </a:spcAft>
              <a:buSzTx/>
              <a:buFont typeface="Arial" pitchFamily="34" charset="0"/>
              <a:buChar char="•"/>
              <a:defRPr/>
            </a:pPr>
            <a:r>
              <a:rPr lang="en-US" sz="1800" b="0" dirty="0">
                <a:solidFill>
                  <a:prstClr val="white">
                    <a:lumMod val="65000"/>
                  </a:prstClr>
                </a:solidFill>
                <a:latin typeface="Calibri"/>
              </a:rPr>
              <a:t>Use a good quality picture. Do not stretch or skew a picture to fit </a:t>
            </a:r>
          </a:p>
          <a:p>
            <a:pPr marL="285750" indent="-285750" algn="l" eaLnBrk="1" fontAlgn="auto" hangingPunct="1">
              <a:spcBef>
                <a:spcPts val="0"/>
              </a:spcBef>
              <a:spcAft>
                <a:spcPts val="0"/>
              </a:spcAft>
              <a:buSzTx/>
              <a:buFont typeface="Arial" pitchFamily="34" charset="0"/>
              <a:buChar char="•"/>
              <a:defRPr/>
            </a:pPr>
            <a:r>
              <a:rPr lang="en-US" sz="1800" b="0" dirty="0">
                <a:solidFill>
                  <a:prstClr val="white">
                    <a:lumMod val="65000"/>
                  </a:prstClr>
                </a:solidFill>
                <a:latin typeface="Calibri"/>
              </a:rPr>
              <a:t>The cube pattern should only be placed at the bottom right corner of the image</a:t>
            </a:r>
          </a:p>
        </p:txBody>
      </p:sp>
      <p:pic>
        <p:nvPicPr>
          <p:cNvPr id="11" name="Picture 2" descr="cube-01.png"/>
          <p:cNvPicPr>
            <a:picLocks noChangeAspect="1"/>
          </p:cNvPicPr>
          <p:nvPr/>
        </p:nvPicPr>
        <p:blipFill>
          <a:blip r:embed="rId2" cstate="print"/>
          <a:srcRect/>
          <a:stretch>
            <a:fillRect/>
          </a:stretch>
        </p:blipFill>
        <p:spPr bwMode="auto">
          <a:xfrm>
            <a:off x="6683375" y="2046288"/>
            <a:ext cx="1966913" cy="1543050"/>
          </a:xfrm>
          <a:prstGeom prst="rect">
            <a:avLst/>
          </a:prstGeom>
          <a:noFill/>
          <a:ln w="9525">
            <a:noFill/>
            <a:miter lim="800000"/>
            <a:headEnd/>
            <a:tailEnd/>
          </a:ln>
        </p:spPr>
      </p:pic>
      <p:sp>
        <p:nvSpPr>
          <p:cNvPr id="12" name="Rectangle 11"/>
          <p:cNvSpPr/>
          <p:nvPr/>
        </p:nvSpPr>
        <p:spPr>
          <a:xfrm>
            <a:off x="5641975" y="3816350"/>
            <a:ext cx="46038" cy="2039938"/>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13" name="Rectangle 12"/>
          <p:cNvSpPr/>
          <p:nvPr/>
        </p:nvSpPr>
        <p:spPr>
          <a:xfrm>
            <a:off x="2540000" y="3816350"/>
            <a:ext cx="46038" cy="2039938"/>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17" name="Picture Placeholder 2"/>
          <p:cNvSpPr>
            <a:spLocks noGrp="1"/>
          </p:cNvSpPr>
          <p:nvPr>
            <p:ph type="pic" idx="1"/>
          </p:nvPr>
        </p:nvSpPr>
        <p:spPr>
          <a:xfrm>
            <a:off x="457200" y="1276350"/>
            <a:ext cx="8193024" cy="2313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2"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31" name="Text Placeholder 28"/>
          <p:cNvSpPr>
            <a:spLocks noGrp="1"/>
          </p:cNvSpPr>
          <p:nvPr>
            <p:ph type="body" sz="quarter" idx="17"/>
          </p:nvPr>
        </p:nvSpPr>
        <p:spPr>
          <a:xfrm>
            <a:off x="5780024" y="3868154"/>
            <a:ext cx="2870200" cy="1481138"/>
          </a:xfrm>
          <a:prstGeom prst="rect">
            <a:avLst/>
          </a:prstGeom>
        </p:spPr>
        <p:txBody>
          <a:bodyPr/>
          <a:lstStyle>
            <a:lvl1pPr marL="0" indent="0">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smtClean="0"/>
              <a:t>Click to edit Master text styles</a:t>
            </a:r>
          </a:p>
        </p:txBody>
      </p:sp>
      <p:sp>
        <p:nvSpPr>
          <p:cNvPr id="34" name="Text Placeholder 32"/>
          <p:cNvSpPr>
            <a:spLocks noGrp="1"/>
          </p:cNvSpPr>
          <p:nvPr>
            <p:ph type="body" sz="quarter" idx="19"/>
          </p:nvPr>
        </p:nvSpPr>
        <p:spPr>
          <a:xfrm>
            <a:off x="5770224" y="5453806"/>
            <a:ext cx="2880000" cy="496888"/>
          </a:xfrm>
          <a:prstGeom prst="rect">
            <a:avLst/>
          </a:prstGeom>
        </p:spPr>
        <p:txBody>
          <a:bodyPr/>
          <a:lstStyle>
            <a:lvl1pPr>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smtClean="0"/>
              <a:t>Click to edit Master text styles</a:t>
            </a:r>
          </a:p>
        </p:txBody>
      </p:sp>
      <p:sp>
        <p:nvSpPr>
          <p:cNvPr id="35" name="Text Placeholder 28"/>
          <p:cNvSpPr>
            <a:spLocks noGrp="1"/>
          </p:cNvSpPr>
          <p:nvPr>
            <p:ph type="body" sz="quarter" idx="20"/>
          </p:nvPr>
        </p:nvSpPr>
        <p:spPr>
          <a:xfrm>
            <a:off x="2678793" y="3881657"/>
            <a:ext cx="2870200" cy="1481138"/>
          </a:xfrm>
          <a:prstGeom prst="rect">
            <a:avLst/>
          </a:prstGeom>
        </p:spPr>
        <p:txBody>
          <a:bodyPr/>
          <a:lstStyle>
            <a:lvl1pPr marL="0" indent="0">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smtClean="0"/>
              <a:t>Click to edit Master text styles</a:t>
            </a:r>
          </a:p>
        </p:txBody>
      </p:sp>
      <p:sp>
        <p:nvSpPr>
          <p:cNvPr id="36" name="Text Placeholder 32"/>
          <p:cNvSpPr>
            <a:spLocks noGrp="1"/>
          </p:cNvSpPr>
          <p:nvPr>
            <p:ph type="body" sz="quarter" idx="21"/>
          </p:nvPr>
        </p:nvSpPr>
        <p:spPr>
          <a:xfrm>
            <a:off x="2666758" y="5467309"/>
            <a:ext cx="2880000" cy="496888"/>
          </a:xfrm>
          <a:prstGeom prst="rect">
            <a:avLst/>
          </a:prstGeom>
        </p:spPr>
        <p:txBody>
          <a:bodyPr/>
          <a:lstStyle>
            <a:lvl1pPr>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smtClean="0"/>
              <a:t>Click to edit Master text styles</a:t>
            </a:r>
          </a:p>
        </p:txBody>
      </p:sp>
      <p:sp>
        <p:nvSpPr>
          <p:cNvPr id="18" name="Picture Placeholder 17"/>
          <p:cNvSpPr>
            <a:spLocks noGrp="1"/>
          </p:cNvSpPr>
          <p:nvPr>
            <p:ph type="pic" sz="quarter" idx="23"/>
          </p:nvPr>
        </p:nvSpPr>
        <p:spPr>
          <a:xfrm>
            <a:off x="544050" y="4711218"/>
            <a:ext cx="1908000" cy="844550"/>
          </a:xfrm>
          <a:prstGeom prst="rect">
            <a:avLst/>
          </a:prstGeom>
        </p:spPr>
        <p:txBody>
          <a:bodyPr/>
          <a:lstStyle>
            <a:lvl1pPr marL="0" indent="0">
              <a:buNone/>
              <a:defRPr sz="1100" baseline="0"/>
            </a:lvl1pPr>
          </a:lstStyle>
          <a:p>
            <a:pPr lvl="0"/>
            <a:r>
              <a:rPr lang="en-US" noProof="0" smtClean="0"/>
              <a:t>Click icon to add picture</a:t>
            </a:r>
            <a:endParaRPr lang="en-US" noProof="0" dirty="0"/>
          </a:p>
        </p:txBody>
      </p:sp>
      <p:sp>
        <p:nvSpPr>
          <p:cNvPr id="20" name="Text Placeholder 19"/>
          <p:cNvSpPr>
            <a:spLocks noGrp="1"/>
          </p:cNvSpPr>
          <p:nvPr>
            <p:ph type="body" sz="quarter" idx="24"/>
          </p:nvPr>
        </p:nvSpPr>
        <p:spPr>
          <a:xfrm>
            <a:off x="544050" y="4247909"/>
            <a:ext cx="1908000" cy="428324"/>
          </a:xfrm>
          <a:prstGeom prst="rect">
            <a:avLst/>
          </a:prstGeom>
        </p:spPr>
        <p:txBody>
          <a:bodyPr/>
          <a:lstStyle>
            <a:lvl1pPr>
              <a:buNone/>
              <a:defRPr sz="2000" b="1" baseline="0">
                <a:solidFill>
                  <a:srgbClr val="4D80BE"/>
                </a:solidFill>
              </a:defRPr>
            </a:lvl1pPr>
          </a:lstStyle>
          <a:p>
            <a:pPr lvl="0"/>
            <a:r>
              <a:rPr lang="en-US" smtClean="0"/>
              <a:t>Click to edit Master text styles</a:t>
            </a:r>
          </a:p>
        </p:txBody>
      </p:sp>
      <p:pic>
        <p:nvPicPr>
          <p:cNvPr id="23" name="Content Placeholder 3"/>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2588617221"/>
      </p:ext>
    </p:extLst>
  </p:cSld>
  <p:clrMapOvr>
    <a:masterClrMapping/>
  </p:clrMapOvr>
  <p:hf hdr="0" dt="0"/>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hree content with icons or pictures 1">
    <p:spTree>
      <p:nvGrpSpPr>
        <p:cNvPr id="1" name=""/>
        <p:cNvGrpSpPr/>
        <p:nvPr/>
      </p:nvGrpSpPr>
      <p:grpSpPr>
        <a:xfrm>
          <a:off x="0" y="0"/>
          <a:ext cx="0" cy="0"/>
          <a:chOff x="0" y="0"/>
          <a:chExt cx="0" cy="0"/>
        </a:xfrm>
      </p:grpSpPr>
      <p:sp>
        <p:nvSpPr>
          <p:cNvPr id="20" name="Picture Placeholder 2"/>
          <p:cNvSpPr>
            <a:spLocks noGrp="1"/>
          </p:cNvSpPr>
          <p:nvPr>
            <p:ph type="pic" idx="1"/>
          </p:nvPr>
        </p:nvSpPr>
        <p:spPr>
          <a:xfrm>
            <a:off x="518270"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1" name="Picture Placeholder 2"/>
          <p:cNvSpPr>
            <a:spLocks noGrp="1"/>
          </p:cNvSpPr>
          <p:nvPr>
            <p:ph type="pic" idx="10"/>
          </p:nvPr>
        </p:nvSpPr>
        <p:spPr>
          <a:xfrm>
            <a:off x="3435037"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2" name="Picture Placeholder 2"/>
          <p:cNvSpPr>
            <a:spLocks noGrp="1"/>
          </p:cNvSpPr>
          <p:nvPr>
            <p:ph type="pic" idx="11"/>
          </p:nvPr>
        </p:nvSpPr>
        <p:spPr>
          <a:xfrm>
            <a:off x="6320053"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6" name="Content Placeholder 3"/>
          <p:cNvSpPr>
            <a:spLocks noGrp="1"/>
          </p:cNvSpPr>
          <p:nvPr>
            <p:ph sz="half" idx="14"/>
          </p:nvPr>
        </p:nvSpPr>
        <p:spPr>
          <a:xfrm>
            <a:off x="437101"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7" name="Content Placeholder 3"/>
          <p:cNvSpPr>
            <a:spLocks noGrp="1"/>
          </p:cNvSpPr>
          <p:nvPr>
            <p:ph sz="half" idx="15"/>
          </p:nvPr>
        </p:nvSpPr>
        <p:spPr>
          <a:xfrm>
            <a:off x="3353868"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8" name="Content Placeholder 3"/>
          <p:cNvSpPr>
            <a:spLocks noGrp="1"/>
          </p:cNvSpPr>
          <p:nvPr>
            <p:ph sz="half" idx="16"/>
          </p:nvPr>
        </p:nvSpPr>
        <p:spPr>
          <a:xfrm>
            <a:off x="6238884"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30" name="Content Placeholder 29"/>
          <p:cNvSpPr>
            <a:spLocks noGrp="1"/>
          </p:cNvSpPr>
          <p:nvPr>
            <p:ph sz="quarter" idx="17"/>
          </p:nvPr>
        </p:nvSpPr>
        <p:spPr>
          <a:xfrm>
            <a:off x="518270"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1" name="Content Placeholder 29"/>
          <p:cNvSpPr>
            <a:spLocks noGrp="1"/>
          </p:cNvSpPr>
          <p:nvPr>
            <p:ph sz="quarter" idx="18"/>
          </p:nvPr>
        </p:nvSpPr>
        <p:spPr>
          <a:xfrm>
            <a:off x="3435037"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2" name="Content Placeholder 29"/>
          <p:cNvSpPr>
            <a:spLocks noGrp="1"/>
          </p:cNvSpPr>
          <p:nvPr>
            <p:ph sz="quarter" idx="19"/>
          </p:nvPr>
        </p:nvSpPr>
        <p:spPr>
          <a:xfrm>
            <a:off x="6320053"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16"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
        <p:nvSpPr>
          <p:cNvPr id="37" name="Text Placeholder 36"/>
          <p:cNvSpPr>
            <a:spLocks noGrp="1"/>
          </p:cNvSpPr>
          <p:nvPr>
            <p:ph type="body" sz="quarter" idx="23"/>
          </p:nvPr>
        </p:nvSpPr>
        <p:spPr>
          <a:xfrm>
            <a:off x="439738"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23" name="Text Placeholder 36"/>
          <p:cNvSpPr>
            <a:spLocks noGrp="1"/>
          </p:cNvSpPr>
          <p:nvPr>
            <p:ph type="body" sz="quarter" idx="24"/>
          </p:nvPr>
        </p:nvSpPr>
        <p:spPr>
          <a:xfrm>
            <a:off x="3329517"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33" name="Text Placeholder 36"/>
          <p:cNvSpPr>
            <a:spLocks noGrp="1"/>
          </p:cNvSpPr>
          <p:nvPr>
            <p:ph type="body" sz="quarter" idx="25"/>
          </p:nvPr>
        </p:nvSpPr>
        <p:spPr>
          <a:xfrm>
            <a:off x="6219296"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pic>
        <p:nvPicPr>
          <p:cNvPr id="25"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1693182668"/>
      </p:ext>
    </p:extLst>
  </p:cSld>
  <p:clrMapOvr>
    <a:masterClrMapping/>
  </p:clrMapOvr>
  <p:hf hdr="0" dt="0"/>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hree content with icons or pictures 2">
    <p:spTree>
      <p:nvGrpSpPr>
        <p:cNvPr id="1" name=""/>
        <p:cNvGrpSpPr/>
        <p:nvPr/>
      </p:nvGrpSpPr>
      <p:grpSpPr>
        <a:xfrm>
          <a:off x="0" y="0"/>
          <a:ext cx="0" cy="0"/>
          <a:chOff x="0" y="0"/>
          <a:chExt cx="0" cy="0"/>
        </a:xfrm>
      </p:grpSpPr>
      <p:sp>
        <p:nvSpPr>
          <p:cNvPr id="20" name="Picture Placeholder 2"/>
          <p:cNvSpPr>
            <a:spLocks noGrp="1"/>
          </p:cNvSpPr>
          <p:nvPr>
            <p:ph type="pic" idx="1"/>
          </p:nvPr>
        </p:nvSpPr>
        <p:spPr>
          <a:xfrm>
            <a:off x="518270"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1" name="Picture Placeholder 2"/>
          <p:cNvSpPr>
            <a:spLocks noGrp="1"/>
          </p:cNvSpPr>
          <p:nvPr>
            <p:ph type="pic" idx="10"/>
          </p:nvPr>
        </p:nvSpPr>
        <p:spPr>
          <a:xfrm>
            <a:off x="3435037"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2" name="Picture Placeholder 2"/>
          <p:cNvSpPr>
            <a:spLocks noGrp="1"/>
          </p:cNvSpPr>
          <p:nvPr>
            <p:ph type="pic" idx="11"/>
          </p:nvPr>
        </p:nvSpPr>
        <p:spPr>
          <a:xfrm>
            <a:off x="6320053"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6" name="Content Placeholder 3"/>
          <p:cNvSpPr>
            <a:spLocks noGrp="1"/>
          </p:cNvSpPr>
          <p:nvPr>
            <p:ph sz="half" idx="14"/>
          </p:nvPr>
        </p:nvSpPr>
        <p:spPr>
          <a:xfrm>
            <a:off x="437101"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7" name="Content Placeholder 3"/>
          <p:cNvSpPr>
            <a:spLocks noGrp="1"/>
          </p:cNvSpPr>
          <p:nvPr>
            <p:ph sz="half" idx="15"/>
          </p:nvPr>
        </p:nvSpPr>
        <p:spPr>
          <a:xfrm>
            <a:off x="3353868"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8" name="Content Placeholder 3"/>
          <p:cNvSpPr>
            <a:spLocks noGrp="1"/>
          </p:cNvSpPr>
          <p:nvPr>
            <p:ph sz="half" idx="16"/>
          </p:nvPr>
        </p:nvSpPr>
        <p:spPr>
          <a:xfrm>
            <a:off x="6238884"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30" name="Content Placeholder 29"/>
          <p:cNvSpPr>
            <a:spLocks noGrp="1"/>
          </p:cNvSpPr>
          <p:nvPr>
            <p:ph sz="quarter" idx="17"/>
          </p:nvPr>
        </p:nvSpPr>
        <p:spPr>
          <a:xfrm>
            <a:off x="518270"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1" name="Content Placeholder 29"/>
          <p:cNvSpPr>
            <a:spLocks noGrp="1"/>
          </p:cNvSpPr>
          <p:nvPr>
            <p:ph sz="quarter" idx="18"/>
          </p:nvPr>
        </p:nvSpPr>
        <p:spPr>
          <a:xfrm>
            <a:off x="3435037"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2" name="Content Placeholder 29"/>
          <p:cNvSpPr>
            <a:spLocks noGrp="1"/>
          </p:cNvSpPr>
          <p:nvPr>
            <p:ph sz="quarter" idx="19"/>
          </p:nvPr>
        </p:nvSpPr>
        <p:spPr>
          <a:xfrm>
            <a:off x="6320053"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7" name="Text Placeholder 36"/>
          <p:cNvSpPr>
            <a:spLocks noGrp="1"/>
          </p:cNvSpPr>
          <p:nvPr>
            <p:ph type="body" sz="quarter" idx="23"/>
          </p:nvPr>
        </p:nvSpPr>
        <p:spPr>
          <a:xfrm>
            <a:off x="439738"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23" name="Text Placeholder 36"/>
          <p:cNvSpPr>
            <a:spLocks noGrp="1"/>
          </p:cNvSpPr>
          <p:nvPr>
            <p:ph type="body" sz="quarter" idx="24"/>
          </p:nvPr>
        </p:nvSpPr>
        <p:spPr>
          <a:xfrm>
            <a:off x="3329517"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33" name="Text Placeholder 36"/>
          <p:cNvSpPr>
            <a:spLocks noGrp="1"/>
          </p:cNvSpPr>
          <p:nvPr>
            <p:ph type="body" sz="quarter" idx="25"/>
          </p:nvPr>
        </p:nvSpPr>
        <p:spPr>
          <a:xfrm>
            <a:off x="6219296"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15"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274271800"/>
      </p:ext>
    </p:extLst>
  </p:cSld>
  <p:clrMapOvr>
    <a:masterClrMapping/>
  </p:clrMapOvr>
  <p:hf hdr="0" dt="0"/>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able or chart with comments 1">
    <p:spTree>
      <p:nvGrpSpPr>
        <p:cNvPr id="1" name=""/>
        <p:cNvGrpSpPr/>
        <p:nvPr/>
      </p:nvGrpSpPr>
      <p:grpSpPr>
        <a:xfrm>
          <a:off x="0" y="0"/>
          <a:ext cx="0" cy="0"/>
          <a:chOff x="0" y="0"/>
          <a:chExt cx="0" cy="0"/>
        </a:xfrm>
      </p:grpSpPr>
      <p:sp>
        <p:nvSpPr>
          <p:cNvPr id="6" name="Rectangle 5"/>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cxnSp>
        <p:nvCxnSpPr>
          <p:cNvPr id="7" name="Straight Connector 6"/>
          <p:cNvCxnSpPr/>
          <p:nvPr/>
        </p:nvCxnSpPr>
        <p:spPr bwMode="auto">
          <a:xfrm flipV="1">
            <a:off x="411163" y="6626225"/>
            <a:ext cx="7099300" cy="0"/>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 name="Slide Number Placeholder 5"/>
          <p:cNvSpPr txBox="1">
            <a:spLocks/>
          </p:cNvSpPr>
          <p:nvPr/>
        </p:nvSpPr>
        <p:spPr>
          <a:xfrm>
            <a:off x="4354513" y="6638925"/>
            <a:ext cx="434975" cy="231775"/>
          </a:xfrm>
          <a:prstGeom prst="rect">
            <a:avLst/>
          </a:prstGeom>
        </p:spPr>
        <p:txBody>
          <a:bodyPr anchor="ctr"/>
          <a:lstStyle/>
          <a:p>
            <a:pPr eaLnBrk="1" fontAlgn="auto" hangingPunct="1">
              <a:spcBef>
                <a:spcPts val="0"/>
              </a:spcBef>
              <a:spcAft>
                <a:spcPts val="0"/>
              </a:spcAft>
              <a:buSzTx/>
              <a:buFontTx/>
              <a:buNone/>
              <a:defRPr/>
            </a:pPr>
            <a:fld id="{3309C333-30BD-4AE5-9F79-E2C33A76BECB}" type="slidenum">
              <a:rPr lang="en-US" sz="700" b="0">
                <a:solidFill>
                  <a:srgbClr val="95999C"/>
                </a:solidFill>
                <a:latin typeface="Calibri"/>
              </a:rPr>
              <a:pPr eaLnBrk="1" fontAlgn="auto" hangingPunct="1">
                <a:spcBef>
                  <a:spcPts val="0"/>
                </a:spcBef>
                <a:spcAft>
                  <a:spcPts val="0"/>
                </a:spcAft>
                <a:buSzTx/>
                <a:buFontTx/>
                <a:buNone/>
                <a:defRPr/>
              </a:pPr>
              <a:t>‹#›</a:t>
            </a:fld>
            <a:endParaRPr lang="en-US" sz="700" b="0" dirty="0">
              <a:solidFill>
                <a:srgbClr val="95999C"/>
              </a:solidFill>
              <a:latin typeface="Calibri"/>
            </a:endParaRPr>
          </a:p>
        </p:txBody>
      </p:sp>
      <p:sp>
        <p:nvSpPr>
          <p:cNvPr id="9" name="Rectangle 8"/>
          <p:cNvSpPr/>
          <p:nvPr/>
        </p:nvSpPr>
        <p:spPr>
          <a:xfrm>
            <a:off x="401638" y="6654800"/>
            <a:ext cx="8742362" cy="200025"/>
          </a:xfrm>
          <a:prstGeom prst="rect">
            <a:avLst/>
          </a:prstGeom>
        </p:spPr>
        <p:txBody>
          <a:bodyPr lIns="0" rIns="0">
            <a:spAutoFit/>
          </a:bodyPr>
          <a:lstStyle/>
          <a:p>
            <a:pPr algn="l" eaLnBrk="1" fontAlgn="auto" hangingPunct="1">
              <a:spcBef>
                <a:spcPts val="0"/>
              </a:spcBef>
              <a:spcAft>
                <a:spcPts val="0"/>
              </a:spcAft>
              <a:buSzTx/>
              <a:buFontTx/>
              <a:buNone/>
              <a:defRPr/>
            </a:pPr>
            <a:r>
              <a:rPr lang="en-US" sz="700" b="0" dirty="0">
                <a:solidFill>
                  <a:srgbClr val="929699"/>
                </a:solidFill>
                <a:latin typeface="Calibri"/>
              </a:rPr>
              <a:t>© 2014 Quintiq</a:t>
            </a:r>
          </a:p>
        </p:txBody>
      </p:sp>
      <p:pic>
        <p:nvPicPr>
          <p:cNvPr id="10" name="Content Placeholder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9525">
            <a:noFill/>
            <a:miter lim="800000"/>
            <a:headEnd/>
            <a:tailEnd/>
          </a:ln>
        </p:spPr>
      </p:pic>
      <p:sp>
        <p:nvSpPr>
          <p:cNvPr id="20" name="Text Placeholder 18"/>
          <p:cNvSpPr>
            <a:spLocks noGrp="1"/>
          </p:cNvSpPr>
          <p:nvPr>
            <p:ph type="body" sz="quarter" idx="15"/>
          </p:nvPr>
        </p:nvSpPr>
        <p:spPr>
          <a:xfrm>
            <a:off x="6235379" y="2118288"/>
            <a:ext cx="2543175" cy="3105150"/>
          </a:xfrm>
          <a:prstGeom prst="rect">
            <a:avLst/>
          </a:prstGeom>
        </p:spPr>
        <p:txBody>
          <a:bodyPr/>
          <a:lstStyle>
            <a:lvl1pPr marL="173038" indent="-173038">
              <a:buFont typeface="Arial"/>
              <a:buChar char="•"/>
              <a:defRPr sz="1200">
                <a:solidFill>
                  <a:srgbClr val="4D4D4F"/>
                </a:solidFill>
              </a:defRPr>
            </a:lvl1pPr>
          </a:lstStyle>
          <a:p>
            <a:pPr lvl="0"/>
            <a:r>
              <a:rPr lang="en-US" altLang="zh-CN" smtClean="0"/>
              <a:t>Click to edit Master text styles</a:t>
            </a:r>
          </a:p>
          <a:p>
            <a:pPr lvl="1"/>
            <a:r>
              <a:rPr lang="en-US" altLang="zh-CN" smtClean="0"/>
              <a:t>Second level</a:t>
            </a:r>
          </a:p>
        </p:txBody>
      </p:sp>
      <p:sp>
        <p:nvSpPr>
          <p:cNvPr id="22" name="Content Placeholder 3"/>
          <p:cNvSpPr>
            <a:spLocks noGrp="1"/>
          </p:cNvSpPr>
          <p:nvPr>
            <p:ph sz="half" idx="16"/>
          </p:nvPr>
        </p:nvSpPr>
        <p:spPr>
          <a:xfrm>
            <a:off x="6225057" y="1665528"/>
            <a:ext cx="2553998" cy="360000"/>
          </a:xfrm>
          <a:prstGeom prst="rect">
            <a:avLst/>
          </a:prstGeom>
        </p:spPr>
        <p:txBody>
          <a:bodyPr anchor="ct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1800" b="1">
                <a:solidFill>
                  <a:schemeClr val="tx2"/>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4" name="Content Placeholder 23"/>
          <p:cNvSpPr>
            <a:spLocks noGrp="1"/>
          </p:cNvSpPr>
          <p:nvPr>
            <p:ph sz="quarter" idx="18"/>
          </p:nvPr>
        </p:nvSpPr>
        <p:spPr>
          <a:xfrm>
            <a:off x="421954" y="1666875"/>
            <a:ext cx="5616000" cy="3924300"/>
          </a:xfrm>
          <a:prstGeom prst="rect">
            <a:avLst/>
          </a:prstGeom>
        </p:spPr>
        <p:txBody>
          <a:bodyPr/>
          <a:lstStyle>
            <a:lvl1pPr marL="0" indent="0">
              <a:buNone/>
              <a:defRPr baseline="0"/>
            </a:lvl1pPr>
            <a:lvl2pPr>
              <a:buNone/>
              <a:defRPr/>
            </a:lvl2pPr>
            <a:lvl3pPr>
              <a:buNone/>
              <a:defRPr/>
            </a:lvl3pPr>
            <a:lvl4pPr>
              <a:buNone/>
              <a:defRPr/>
            </a:lvl4pPr>
            <a:lvl5pPr>
              <a:buNone/>
              <a:defRPr/>
            </a:lvl5pPr>
          </a:lstStyle>
          <a:p>
            <a:pPr lvl="0"/>
            <a:r>
              <a:rPr lang="en-US" smtClean="0"/>
              <a:t>Click to edit Master text styles</a:t>
            </a:r>
          </a:p>
        </p:txBody>
      </p:sp>
      <p:sp>
        <p:nvSpPr>
          <p:cNvPr id="25"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3857165879"/>
      </p:ext>
    </p:extLst>
  </p:cSld>
  <p:clrMapOvr>
    <a:masterClrMapping/>
  </p:clrMapOvr>
  <p:hf hdr="0" dt="0"/>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able or chart with comments 2">
    <p:spTree>
      <p:nvGrpSpPr>
        <p:cNvPr id="1" name=""/>
        <p:cNvGrpSpPr/>
        <p:nvPr/>
      </p:nvGrpSpPr>
      <p:grpSpPr>
        <a:xfrm>
          <a:off x="0" y="0"/>
          <a:ext cx="0" cy="0"/>
          <a:chOff x="0" y="0"/>
          <a:chExt cx="0" cy="0"/>
        </a:xfrm>
      </p:grpSpPr>
      <p:sp>
        <p:nvSpPr>
          <p:cNvPr id="20" name="Text Placeholder 18"/>
          <p:cNvSpPr>
            <a:spLocks noGrp="1"/>
          </p:cNvSpPr>
          <p:nvPr>
            <p:ph type="body" sz="quarter" idx="15"/>
          </p:nvPr>
        </p:nvSpPr>
        <p:spPr>
          <a:xfrm>
            <a:off x="6235379" y="2118288"/>
            <a:ext cx="2543175" cy="3105150"/>
          </a:xfrm>
          <a:prstGeom prst="rect">
            <a:avLst/>
          </a:prstGeom>
        </p:spPr>
        <p:txBody>
          <a:bodyPr/>
          <a:lstStyle>
            <a:lvl1pPr marL="173038" indent="-173038">
              <a:buFont typeface="Arial"/>
              <a:buChar char="•"/>
              <a:defRPr sz="1200">
                <a:solidFill>
                  <a:srgbClr val="4D4D4F"/>
                </a:solidFill>
              </a:defRPr>
            </a:lvl1pPr>
          </a:lstStyle>
          <a:p>
            <a:pPr lvl="0"/>
            <a:r>
              <a:rPr lang="en-US" altLang="zh-CN" smtClean="0"/>
              <a:t>Click to edit Master text styles</a:t>
            </a:r>
          </a:p>
          <a:p>
            <a:pPr lvl="1"/>
            <a:r>
              <a:rPr lang="en-US" altLang="zh-CN" smtClean="0"/>
              <a:t>Second level</a:t>
            </a:r>
          </a:p>
        </p:txBody>
      </p:sp>
      <p:sp>
        <p:nvSpPr>
          <p:cNvPr id="22" name="Content Placeholder 3"/>
          <p:cNvSpPr>
            <a:spLocks noGrp="1"/>
          </p:cNvSpPr>
          <p:nvPr>
            <p:ph sz="half" idx="16"/>
          </p:nvPr>
        </p:nvSpPr>
        <p:spPr>
          <a:xfrm>
            <a:off x="6225057" y="1665528"/>
            <a:ext cx="2553998" cy="360000"/>
          </a:xfrm>
          <a:prstGeom prst="rect">
            <a:avLst/>
          </a:prstGeom>
        </p:spPr>
        <p:txBody>
          <a:bodyPr anchor="ct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1800" b="1">
                <a:solidFill>
                  <a:schemeClr val="tx2"/>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4" name="Content Placeholder 23"/>
          <p:cNvSpPr>
            <a:spLocks noGrp="1"/>
          </p:cNvSpPr>
          <p:nvPr>
            <p:ph sz="quarter" idx="18"/>
          </p:nvPr>
        </p:nvSpPr>
        <p:spPr>
          <a:xfrm>
            <a:off x="421954" y="1666875"/>
            <a:ext cx="5616000" cy="3924300"/>
          </a:xfrm>
          <a:prstGeom prst="rect">
            <a:avLst/>
          </a:prstGeom>
        </p:spPr>
        <p:txBody>
          <a:bodyPr/>
          <a:lstStyle>
            <a:lvl1pPr marL="0" indent="0">
              <a:buNone/>
              <a:defRPr baseline="0"/>
            </a:lvl1pPr>
            <a:lvl2pPr>
              <a:buNone/>
              <a:defRPr/>
            </a:lvl2pPr>
            <a:lvl3pPr>
              <a:buNone/>
              <a:defRPr/>
            </a:lvl3pPr>
            <a:lvl4pPr>
              <a:buNone/>
              <a:defRPr/>
            </a:lvl4pPr>
            <a:lvl5pPr>
              <a:buNone/>
              <a:defRPr/>
            </a:lvl5pPr>
          </a:lstStyle>
          <a:p>
            <a:pPr lvl="0"/>
            <a:r>
              <a:rPr lang="en-US" smtClean="0"/>
              <a:t>Click to edit Master text styles</a:t>
            </a:r>
          </a:p>
        </p:txBody>
      </p:sp>
      <p:sp>
        <p:nvSpPr>
          <p:cNvPr id="11"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1562475879"/>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Secondary section title slide">
    <p:spTree>
      <p:nvGrpSpPr>
        <p:cNvPr id="1" name=""/>
        <p:cNvGrpSpPr/>
        <p:nvPr/>
      </p:nvGrpSpPr>
      <p:grpSpPr>
        <a:xfrm>
          <a:off x="0" y="0"/>
          <a:ext cx="0" cy="0"/>
          <a:chOff x="0" y="0"/>
          <a:chExt cx="0" cy="0"/>
        </a:xfrm>
      </p:grpSpPr>
      <p:pic>
        <p:nvPicPr>
          <p:cNvPr id="2" name="Picture 1" descr="blue separator.jpg"/>
          <p:cNvPicPr>
            <a:picLocks noChangeAspect="1"/>
          </p:cNvPicPr>
          <p:nvPr/>
        </p:nvPicPr>
        <p:blipFill rotWithShape="1">
          <a:blip r:embed="rId2" cstate="print">
            <a:extLst>
              <a:ext uri="{28A0092B-C50C-407E-A947-70E740481C1C}">
                <a14:useLocalDpi xmlns:a14="http://schemas.microsoft.com/office/drawing/2010/main" val="0"/>
              </a:ext>
            </a:extLst>
          </a:blip>
          <a:srcRect l="-1"/>
          <a:stretch/>
        </p:blipFill>
        <p:spPr>
          <a:xfrm>
            <a:off x="0" y="1063625"/>
            <a:ext cx="9144000" cy="3473293"/>
          </a:xfrm>
          <a:prstGeom prst="rect">
            <a:avLst/>
          </a:prstGeom>
        </p:spPr>
      </p:pic>
      <p:sp>
        <p:nvSpPr>
          <p:cNvPr id="10" name="Rectangle 9"/>
          <p:cNvSpPr/>
          <p:nvPr/>
        </p:nvSpPr>
        <p:spPr bwMode="auto">
          <a:xfrm>
            <a:off x="0" y="6289964"/>
            <a:ext cx="9144000" cy="5680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sp>
        <p:nvSpPr>
          <p:cNvPr id="3" name="Text Placeholder 2"/>
          <p:cNvSpPr>
            <a:spLocks noGrp="1"/>
          </p:cNvSpPr>
          <p:nvPr>
            <p:ph type="body" idx="1" hasCustomPrompt="1"/>
          </p:nvPr>
        </p:nvSpPr>
        <p:spPr>
          <a:xfrm>
            <a:off x="2381249" y="2276475"/>
            <a:ext cx="5999163" cy="635000"/>
          </a:xfrm>
          <a:prstGeom prst="rect">
            <a:avLst/>
          </a:prstGeom>
        </p:spPr>
        <p:txBody>
          <a:bodyPr anchor="ctr"/>
          <a:lstStyle>
            <a:lvl1pPr marL="0" indent="0">
              <a:buNone/>
              <a:defRPr sz="3200" b="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Section title</a:t>
            </a:r>
          </a:p>
        </p:txBody>
      </p:sp>
      <p:sp>
        <p:nvSpPr>
          <p:cNvPr id="9" name="Text Placeholder 2"/>
          <p:cNvSpPr>
            <a:spLocks noGrp="1"/>
          </p:cNvSpPr>
          <p:nvPr>
            <p:ph type="body" idx="10" hasCustomPrompt="1"/>
          </p:nvPr>
        </p:nvSpPr>
        <p:spPr>
          <a:xfrm>
            <a:off x="2381249" y="2962275"/>
            <a:ext cx="5999163" cy="635000"/>
          </a:xfrm>
          <a:prstGeom prst="rect">
            <a:avLst/>
          </a:prstGeom>
        </p:spPr>
        <p:txBody>
          <a:bodyPr anchor="ctr"/>
          <a:lstStyle>
            <a:lvl1pPr marL="0" indent="0">
              <a:buNone/>
              <a:defRPr sz="2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Subtitle</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6066" y="5902269"/>
            <a:ext cx="2003117" cy="520810"/>
          </a:xfrm>
          <a:prstGeom prst="rect">
            <a:avLst/>
          </a:prstGeom>
        </p:spPr>
      </p:pic>
      <p:sp>
        <p:nvSpPr>
          <p:cNvPr id="8" name="Rectangle 7"/>
          <p:cNvSpPr/>
          <p:nvPr/>
        </p:nvSpPr>
        <p:spPr>
          <a:xfrm>
            <a:off x="316365" y="6647083"/>
            <a:ext cx="5771196" cy="200055"/>
          </a:xfrm>
          <a:prstGeom prst="rect">
            <a:avLst/>
          </a:prstGeom>
        </p:spPr>
        <p:txBody>
          <a:bodyPr wrap="square">
            <a:spAutoFit/>
          </a:bodyPr>
          <a:lstStyle/>
          <a:p>
            <a:pPr algn="l"/>
            <a:r>
              <a:rPr lang="en-US" sz="700" smtClean="0">
                <a:solidFill>
                  <a:srgbClr val="4D4D4F"/>
                </a:solidFill>
                <a:latin typeface="Calibri"/>
              </a:rPr>
              <a:t>© 2014 Quintiq. </a:t>
            </a:r>
            <a:r>
              <a:rPr lang="en-US" sz="700" dirty="0" smtClean="0">
                <a:solidFill>
                  <a:srgbClr val="4D4D4F"/>
                </a:solidFill>
                <a:latin typeface="Calibri"/>
              </a:rPr>
              <a:t>All rights reserved. Quintiq is a registered mark of Quintiq Holding B.V. </a:t>
            </a:r>
            <a:endParaRPr lang="en-US" sz="700" dirty="0">
              <a:solidFill>
                <a:srgbClr val="4D4D4F"/>
              </a:solidFill>
              <a:latin typeface="Calibri"/>
            </a:endParaRPr>
          </a:p>
        </p:txBody>
      </p:sp>
    </p:spTree>
  </p:cSld>
  <p:clrMapOvr>
    <a:masterClrMapping/>
  </p:clrMapOvr>
  <p:timing>
    <p:tnLst>
      <p:par>
        <p:cTn id="1" dur="indefinite" restart="never" nodeType="tmRoot"/>
      </p:par>
    </p:tnLst>
  </p:timing>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harts and tables only 1">
    <p:spTree>
      <p:nvGrpSpPr>
        <p:cNvPr id="1" name=""/>
        <p:cNvGrpSpPr/>
        <p:nvPr/>
      </p:nvGrpSpPr>
      <p:grpSpPr>
        <a:xfrm>
          <a:off x="0" y="0"/>
          <a:ext cx="0" cy="0"/>
          <a:chOff x="0" y="0"/>
          <a:chExt cx="0" cy="0"/>
        </a:xfrm>
      </p:grpSpPr>
      <p:sp>
        <p:nvSpPr>
          <p:cNvPr id="5" name="Rectangle 4"/>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cxnSp>
        <p:nvCxnSpPr>
          <p:cNvPr id="6" name="Straight Connector 5"/>
          <p:cNvCxnSpPr/>
          <p:nvPr/>
        </p:nvCxnSpPr>
        <p:spPr bwMode="auto">
          <a:xfrm flipV="1">
            <a:off x="411163" y="6626225"/>
            <a:ext cx="7099300" cy="0"/>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Slide Number Placeholder 5"/>
          <p:cNvSpPr txBox="1">
            <a:spLocks/>
          </p:cNvSpPr>
          <p:nvPr/>
        </p:nvSpPr>
        <p:spPr>
          <a:xfrm>
            <a:off x="4354513" y="6638925"/>
            <a:ext cx="434975" cy="231775"/>
          </a:xfrm>
          <a:prstGeom prst="rect">
            <a:avLst/>
          </a:prstGeom>
        </p:spPr>
        <p:txBody>
          <a:bodyPr anchor="ctr"/>
          <a:lstStyle/>
          <a:p>
            <a:pPr eaLnBrk="1" fontAlgn="auto" hangingPunct="1">
              <a:spcBef>
                <a:spcPts val="0"/>
              </a:spcBef>
              <a:spcAft>
                <a:spcPts val="0"/>
              </a:spcAft>
              <a:buSzTx/>
              <a:buFontTx/>
              <a:buNone/>
              <a:defRPr/>
            </a:pPr>
            <a:fld id="{17B3EF4D-CD04-4C79-917A-0EB359E3BA71}" type="slidenum">
              <a:rPr lang="en-US" sz="700" b="0">
                <a:solidFill>
                  <a:srgbClr val="95999C"/>
                </a:solidFill>
                <a:latin typeface="Calibri"/>
              </a:rPr>
              <a:pPr eaLnBrk="1" fontAlgn="auto" hangingPunct="1">
                <a:spcBef>
                  <a:spcPts val="0"/>
                </a:spcBef>
                <a:spcAft>
                  <a:spcPts val="0"/>
                </a:spcAft>
                <a:buSzTx/>
                <a:buFontTx/>
                <a:buNone/>
                <a:defRPr/>
              </a:pPr>
              <a:t>‹#›</a:t>
            </a:fld>
            <a:endParaRPr lang="en-US" sz="700" b="0" dirty="0">
              <a:solidFill>
                <a:srgbClr val="95999C"/>
              </a:solidFill>
              <a:latin typeface="Calibri"/>
            </a:endParaRPr>
          </a:p>
        </p:txBody>
      </p:sp>
      <p:sp>
        <p:nvSpPr>
          <p:cNvPr id="8" name="Rectangle 7"/>
          <p:cNvSpPr/>
          <p:nvPr/>
        </p:nvSpPr>
        <p:spPr>
          <a:xfrm>
            <a:off x="401638" y="6654800"/>
            <a:ext cx="8742362" cy="200025"/>
          </a:xfrm>
          <a:prstGeom prst="rect">
            <a:avLst/>
          </a:prstGeom>
        </p:spPr>
        <p:txBody>
          <a:bodyPr lIns="0" rIns="0">
            <a:spAutoFit/>
          </a:bodyPr>
          <a:lstStyle/>
          <a:p>
            <a:pPr algn="l" eaLnBrk="1" fontAlgn="auto" hangingPunct="1">
              <a:spcBef>
                <a:spcPts val="0"/>
              </a:spcBef>
              <a:spcAft>
                <a:spcPts val="0"/>
              </a:spcAft>
              <a:buSzTx/>
              <a:buFontTx/>
              <a:buNone/>
              <a:defRPr/>
            </a:pPr>
            <a:r>
              <a:rPr lang="en-US" sz="700" b="0" dirty="0">
                <a:solidFill>
                  <a:srgbClr val="929699"/>
                </a:solidFill>
                <a:latin typeface="Calibri"/>
              </a:rPr>
              <a:t>© 2014 Quintiq</a:t>
            </a:r>
          </a:p>
        </p:txBody>
      </p:sp>
      <p:pic>
        <p:nvPicPr>
          <p:cNvPr id="9" name="Content Placeholder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9525">
            <a:noFill/>
            <a:miter lim="800000"/>
            <a:headEnd/>
            <a:tailEnd/>
          </a:ln>
        </p:spPr>
      </p:pic>
      <p:sp>
        <p:nvSpPr>
          <p:cNvPr id="15" name="Content Placeholder 14"/>
          <p:cNvSpPr>
            <a:spLocks noGrp="1"/>
          </p:cNvSpPr>
          <p:nvPr>
            <p:ph sz="quarter" idx="18"/>
          </p:nvPr>
        </p:nvSpPr>
        <p:spPr>
          <a:xfrm>
            <a:off x="776288" y="1677989"/>
            <a:ext cx="7580634" cy="4144078"/>
          </a:xfrm>
          <a:prstGeom prst="rect">
            <a:avLst/>
          </a:prstGeom>
        </p:spPr>
        <p:txBody>
          <a:bodyPr/>
          <a:lstStyle>
            <a:lvl1pPr>
              <a:defRPr baseline="0"/>
            </a:lvl1pPr>
          </a:lstStyle>
          <a:p>
            <a:pPr lvl="0"/>
            <a:r>
              <a:rPr lang="en-US" smtClean="0"/>
              <a:t>Click to edit Master text styles</a:t>
            </a:r>
          </a:p>
        </p:txBody>
      </p:sp>
      <p:sp>
        <p:nvSpPr>
          <p:cNvPr id="19" name="Content Placeholder 3"/>
          <p:cNvSpPr>
            <a:spLocks noGrp="1"/>
          </p:cNvSpPr>
          <p:nvPr>
            <p:ph sz="half" idx="14"/>
          </p:nvPr>
        </p:nvSpPr>
        <p:spPr>
          <a:xfrm>
            <a:off x="786267" y="1214115"/>
            <a:ext cx="7571467" cy="360684"/>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itchFamily="34" charset="0"/>
              <a:buNone/>
              <a:tabLst/>
              <a:defRPr sz="18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12"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1082123321"/>
      </p:ext>
    </p:extLst>
  </p:cSld>
  <p:clrMapOvr>
    <a:masterClrMapping/>
  </p:clrMapOvr>
  <p:hf hdr="0" dt="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Charts and tables only 2">
    <p:spTree>
      <p:nvGrpSpPr>
        <p:cNvPr id="1" name=""/>
        <p:cNvGrpSpPr/>
        <p:nvPr/>
      </p:nvGrpSpPr>
      <p:grpSpPr>
        <a:xfrm>
          <a:off x="0" y="0"/>
          <a:ext cx="0" cy="0"/>
          <a:chOff x="0" y="0"/>
          <a:chExt cx="0" cy="0"/>
        </a:xfrm>
      </p:grpSpPr>
      <p:sp>
        <p:nvSpPr>
          <p:cNvPr id="15" name="Content Placeholder 14"/>
          <p:cNvSpPr>
            <a:spLocks noGrp="1"/>
          </p:cNvSpPr>
          <p:nvPr>
            <p:ph sz="quarter" idx="18"/>
          </p:nvPr>
        </p:nvSpPr>
        <p:spPr>
          <a:xfrm>
            <a:off x="776288" y="1677989"/>
            <a:ext cx="7580634" cy="4144078"/>
          </a:xfrm>
          <a:prstGeom prst="rect">
            <a:avLst/>
          </a:prstGeom>
        </p:spPr>
        <p:txBody>
          <a:bodyPr/>
          <a:lstStyle>
            <a:lvl1pPr>
              <a:defRPr baseline="0"/>
            </a:lvl1pPr>
          </a:lstStyle>
          <a:p>
            <a:pPr lvl="0"/>
            <a:r>
              <a:rPr lang="en-US" smtClean="0"/>
              <a:t>Click to edit Master text styles</a:t>
            </a:r>
          </a:p>
        </p:txBody>
      </p:sp>
      <p:sp>
        <p:nvSpPr>
          <p:cNvPr id="19" name="Content Placeholder 3"/>
          <p:cNvSpPr>
            <a:spLocks noGrp="1"/>
          </p:cNvSpPr>
          <p:nvPr>
            <p:ph sz="half" idx="14"/>
          </p:nvPr>
        </p:nvSpPr>
        <p:spPr>
          <a:xfrm>
            <a:off x="786267" y="1214115"/>
            <a:ext cx="7571467" cy="360684"/>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itchFamily="34" charset="0"/>
              <a:buNone/>
              <a:tabLst/>
              <a:defRPr sz="18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8"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2301468731"/>
      </p:ext>
    </p:extLst>
  </p:cSld>
  <p:clrMapOvr>
    <a:masterClrMapping/>
  </p:clrMapOvr>
  <p:hf hdr="0" dt="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Vision presentation ">
    <p:spTree>
      <p:nvGrpSpPr>
        <p:cNvPr id="1" name=""/>
        <p:cNvGrpSpPr/>
        <p:nvPr/>
      </p:nvGrpSpPr>
      <p:grpSpPr>
        <a:xfrm>
          <a:off x="0" y="0"/>
          <a:ext cx="0" cy="0"/>
          <a:chOff x="0" y="0"/>
          <a:chExt cx="0" cy="0"/>
        </a:xfrm>
      </p:grpSpPr>
      <p:sp>
        <p:nvSpPr>
          <p:cNvPr id="23" name="Text Placeholder 22"/>
          <p:cNvSpPr>
            <a:spLocks noGrp="1"/>
          </p:cNvSpPr>
          <p:nvPr>
            <p:ph type="body" sz="quarter" idx="10"/>
          </p:nvPr>
        </p:nvSpPr>
        <p:spPr>
          <a:xfrm>
            <a:off x="6137275" y="1163638"/>
            <a:ext cx="2771775" cy="5111750"/>
          </a:xfrm>
          <a:prstGeom prst="rect">
            <a:avLst/>
          </a:prstGeom>
          <a:solidFill>
            <a:srgbClr val="E8EBED"/>
          </a:solidFill>
        </p:spPr>
        <p:txBody>
          <a:bodyPr lIns="108000" tIns="108000" rIns="108000" bIns="108000"/>
          <a:lstStyle>
            <a:lvl1pPr marL="0" marR="0" indent="0" algn="l" defTabSz="457200" rtl="0" eaLnBrk="1" fontAlgn="auto" latinLnBrk="0" hangingPunct="1">
              <a:lnSpc>
                <a:spcPct val="100000"/>
              </a:lnSpc>
              <a:spcBef>
                <a:spcPts val="0"/>
              </a:spcBef>
              <a:spcAft>
                <a:spcPts val="0"/>
              </a:spcAft>
              <a:buClrTx/>
              <a:buSzTx/>
              <a:buFontTx/>
              <a:buNone/>
              <a:tabLst/>
              <a:defRPr lang="en-US" sz="1400" b="0" kern="1200" dirty="0" smtClean="0">
                <a:solidFill>
                  <a:srgbClr val="4D4D4D"/>
                </a:solidFill>
                <a:latin typeface="Calibri"/>
                <a:ea typeface="MS PGothic" pitchFamily="34" charset="-128"/>
                <a:cs typeface="+mn-cs"/>
              </a:defRPr>
            </a:lvl1pPr>
          </a:lstStyle>
          <a:p>
            <a:pPr lvl="0"/>
            <a:r>
              <a:rPr lang="en-US" noProof="0" smtClean="0"/>
              <a:t>Click to edit Master text styles</a:t>
            </a:r>
          </a:p>
        </p:txBody>
      </p:sp>
      <p:sp>
        <p:nvSpPr>
          <p:cNvPr id="35" name="SmartArt Placeholder 34"/>
          <p:cNvSpPr>
            <a:spLocks noGrp="1"/>
          </p:cNvSpPr>
          <p:nvPr>
            <p:ph type="dgm" sz="quarter" idx="15"/>
          </p:nvPr>
        </p:nvSpPr>
        <p:spPr>
          <a:xfrm>
            <a:off x="221673" y="5470525"/>
            <a:ext cx="5797162" cy="815975"/>
          </a:xfrm>
          <a:prstGeom prst="rect">
            <a:avLst/>
          </a:prstGeom>
        </p:spPr>
        <p:txBody>
          <a:bodyPr/>
          <a:lstStyle>
            <a:lvl1pPr marL="0" indent="0">
              <a:buNone/>
              <a:defRPr sz="1200"/>
            </a:lvl1pPr>
          </a:lstStyle>
          <a:p>
            <a:pPr lvl="0"/>
            <a:r>
              <a:rPr lang="en-US" noProof="0" smtClean="0"/>
              <a:t>Click icon to add SmartArt graphic</a:t>
            </a:r>
            <a:endParaRPr lang="en-US" noProof="0" dirty="0"/>
          </a:p>
        </p:txBody>
      </p:sp>
      <p:sp>
        <p:nvSpPr>
          <p:cNvPr id="33" name="SmartArt Placeholder 32"/>
          <p:cNvSpPr>
            <a:spLocks noGrp="1"/>
          </p:cNvSpPr>
          <p:nvPr>
            <p:ph type="dgm" sz="quarter" idx="14"/>
          </p:nvPr>
        </p:nvSpPr>
        <p:spPr>
          <a:xfrm>
            <a:off x="221673" y="1163638"/>
            <a:ext cx="1385888" cy="4129087"/>
          </a:xfrm>
          <a:prstGeom prst="rect">
            <a:avLst/>
          </a:prstGeom>
        </p:spPr>
        <p:txBody>
          <a:bodyPr/>
          <a:lstStyle>
            <a:lvl1pPr marL="0" indent="0">
              <a:buNone/>
              <a:defRPr sz="1200"/>
            </a:lvl1pPr>
          </a:lstStyle>
          <a:p>
            <a:pPr lvl="0"/>
            <a:r>
              <a:rPr lang="en-US" noProof="0" smtClean="0"/>
              <a:t>Click icon to add SmartArt graphic</a:t>
            </a:r>
            <a:endParaRPr lang="en-US" noProof="0" dirty="0"/>
          </a:p>
        </p:txBody>
      </p:sp>
      <p:sp>
        <p:nvSpPr>
          <p:cNvPr id="30" name="Picture Placeholder 29"/>
          <p:cNvSpPr>
            <a:spLocks noGrp="1"/>
          </p:cNvSpPr>
          <p:nvPr>
            <p:ph type="pic" sz="quarter" idx="13"/>
          </p:nvPr>
        </p:nvSpPr>
        <p:spPr>
          <a:xfrm>
            <a:off x="1712418" y="1604581"/>
            <a:ext cx="4320000" cy="3247200"/>
          </a:xfrm>
          <a:prstGeom prst="rect">
            <a:avLst/>
          </a:prstGeom>
        </p:spPr>
        <p:txBody>
          <a:bodyPr/>
          <a:lstStyle>
            <a:lvl1pPr marL="0" indent="0">
              <a:buNone/>
              <a:defRPr sz="1200"/>
            </a:lvl1pPr>
          </a:lstStyle>
          <a:p>
            <a:pPr lvl="0"/>
            <a:r>
              <a:rPr lang="en-US" noProof="0" smtClean="0"/>
              <a:t>Click icon to add picture</a:t>
            </a:r>
            <a:endParaRPr lang="en-US" noProof="0" dirty="0"/>
          </a:p>
        </p:txBody>
      </p:sp>
      <p:sp>
        <p:nvSpPr>
          <p:cNvPr id="37" name="Text Placeholder 36"/>
          <p:cNvSpPr>
            <a:spLocks noGrp="1"/>
          </p:cNvSpPr>
          <p:nvPr>
            <p:ph type="body" sz="quarter" idx="16"/>
          </p:nvPr>
        </p:nvSpPr>
        <p:spPr>
          <a:xfrm>
            <a:off x="6205929" y="2704618"/>
            <a:ext cx="2611316" cy="360850"/>
          </a:xfrm>
          <a:prstGeom prst="rect">
            <a:avLst/>
          </a:prstGeom>
        </p:spPr>
        <p:txBody>
          <a:bodyPr wrap="square" tIns="72000" bIns="72000">
            <a:spAutoFit/>
          </a:bodyPr>
          <a:lstStyle>
            <a:lvl1pPr marL="0" indent="0">
              <a:buNone/>
              <a:defRPr sz="1400" b="1">
                <a:solidFill>
                  <a:srgbClr val="4D80BE"/>
                </a:solidFill>
              </a:defRPr>
            </a:lvl1pPr>
            <a:lvl2pPr marL="179388" indent="-179388">
              <a:buFont typeface="Arial" pitchFamily="34" charset="0"/>
              <a:buChar char="•"/>
              <a:defRPr sz="1400"/>
            </a:lvl2pPr>
            <a:lvl3pPr marL="179388" indent="-179388">
              <a:buFont typeface="Arial" pitchFamily="34" charset="0"/>
              <a:buChar char="•"/>
              <a:defRPr sz="1400"/>
            </a:lvl3pPr>
            <a:lvl4pPr marL="179388" indent="-179388">
              <a:buFont typeface="Arial" pitchFamily="34" charset="0"/>
              <a:buChar char="•"/>
              <a:defRPr sz="1400"/>
            </a:lvl4pPr>
            <a:lvl5pPr marL="179388" indent="-179388">
              <a:buFont typeface="Arial" pitchFamily="34" charset="0"/>
              <a:buChar char="•"/>
              <a:defRPr sz="1400"/>
            </a:lvl5pPr>
          </a:lstStyle>
          <a:p>
            <a:pPr lvl="0"/>
            <a:r>
              <a:rPr lang="en-US" smtClean="0"/>
              <a:t>Click to edit Master text styles</a:t>
            </a:r>
          </a:p>
        </p:txBody>
      </p:sp>
      <p:sp>
        <p:nvSpPr>
          <p:cNvPr id="40" name="Text Placeholder 36"/>
          <p:cNvSpPr>
            <a:spLocks noGrp="1"/>
          </p:cNvSpPr>
          <p:nvPr>
            <p:ph type="body" sz="quarter" idx="17"/>
          </p:nvPr>
        </p:nvSpPr>
        <p:spPr>
          <a:xfrm>
            <a:off x="6217504" y="4308764"/>
            <a:ext cx="2611316" cy="360850"/>
          </a:xfrm>
          <a:prstGeom prst="rect">
            <a:avLst/>
          </a:prstGeom>
        </p:spPr>
        <p:txBody>
          <a:bodyPr wrap="square" tIns="72000" bIns="72000">
            <a:spAutoFit/>
          </a:bodyPr>
          <a:lstStyle>
            <a:lvl1pPr marL="0" indent="0">
              <a:buNone/>
              <a:defRPr sz="1400" b="1">
                <a:solidFill>
                  <a:srgbClr val="4D80BE"/>
                </a:solidFill>
              </a:defRPr>
            </a:lvl1pPr>
            <a:lvl2pPr marL="179388" indent="-179388">
              <a:buFont typeface="Arial" pitchFamily="34" charset="0"/>
              <a:buChar char="•"/>
              <a:defRPr sz="1400"/>
            </a:lvl2pPr>
            <a:lvl3pPr marL="179388" indent="-179388">
              <a:buFont typeface="Arial" pitchFamily="34" charset="0"/>
              <a:buChar char="•"/>
              <a:defRPr sz="1400"/>
            </a:lvl3pPr>
            <a:lvl4pPr marL="179388" indent="-179388">
              <a:buFont typeface="Arial" pitchFamily="34" charset="0"/>
              <a:buChar char="•"/>
              <a:defRPr sz="1400"/>
            </a:lvl4pPr>
            <a:lvl5pPr marL="179388" indent="-179388">
              <a:buFont typeface="Arial" pitchFamily="34" charset="0"/>
              <a:buChar char="•"/>
              <a:defRPr sz="1400"/>
            </a:lvl5pPr>
          </a:lstStyle>
          <a:p>
            <a:pPr lvl="0"/>
            <a:r>
              <a:rPr lang="en-US" smtClean="0"/>
              <a:t>Click to edit Master text styles</a:t>
            </a:r>
          </a:p>
        </p:txBody>
      </p:sp>
      <p:sp>
        <p:nvSpPr>
          <p:cNvPr id="16" name="Text Placeholder 15"/>
          <p:cNvSpPr>
            <a:spLocks noGrp="1"/>
          </p:cNvSpPr>
          <p:nvPr>
            <p:ph type="body" sz="quarter" idx="18"/>
          </p:nvPr>
        </p:nvSpPr>
        <p:spPr>
          <a:xfrm>
            <a:off x="6205929" y="3070618"/>
            <a:ext cx="2611316" cy="884070"/>
          </a:xfrm>
          <a:prstGeom prst="rect">
            <a:avLst/>
          </a:prstGeom>
        </p:spPr>
        <p:txBody>
          <a:bodyPr wrap="square" lIns="72000" tIns="72000" rIns="72000" bIns="72000">
            <a:spAutoFit/>
          </a:bodyPr>
          <a:lstStyle>
            <a:lvl1pPr marL="176213" indent="-176213">
              <a:spcBef>
                <a:spcPts val="0"/>
              </a:spcBef>
              <a:defRPr sz="1200" baseline="0">
                <a:solidFill>
                  <a:srgbClr val="4D4D4F"/>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7" name="Text Placeholder 15"/>
          <p:cNvSpPr>
            <a:spLocks noGrp="1"/>
          </p:cNvSpPr>
          <p:nvPr>
            <p:ph type="body" sz="quarter" idx="19"/>
          </p:nvPr>
        </p:nvSpPr>
        <p:spPr>
          <a:xfrm>
            <a:off x="6217504" y="4680000"/>
            <a:ext cx="2611316" cy="884070"/>
          </a:xfrm>
          <a:prstGeom prst="rect">
            <a:avLst/>
          </a:prstGeom>
        </p:spPr>
        <p:txBody>
          <a:bodyPr wrap="square" lIns="72000" tIns="72000" rIns="72000" bIns="72000">
            <a:spAutoFit/>
          </a:bodyPr>
          <a:lstStyle>
            <a:lvl1pPr marL="176213" indent="-176213">
              <a:spcBef>
                <a:spcPts val="0"/>
              </a:spcBef>
              <a:defRPr sz="1200" baseline="0">
                <a:solidFill>
                  <a:srgbClr val="4D4D4F"/>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9" name="Content Placeholder 34"/>
          <p:cNvSpPr>
            <a:spLocks noGrp="1"/>
          </p:cNvSpPr>
          <p:nvPr>
            <p:ph sz="quarter" idx="20"/>
          </p:nvPr>
        </p:nvSpPr>
        <p:spPr>
          <a:xfrm>
            <a:off x="6199064" y="2520000"/>
            <a:ext cx="2648196" cy="57436"/>
          </a:xfrm>
          <a:prstGeom prst="rect">
            <a:avLst/>
          </a:prstGeom>
          <a:solidFill>
            <a:srgbClr val="4D80BE">
              <a:alpha val="45098"/>
            </a:srgbClr>
          </a:solidFill>
          <a:ln>
            <a:noFill/>
          </a:ln>
        </p:spPr>
        <p:txBody>
          <a:bodyPr anchor="ctr"/>
          <a:lstStyle>
            <a:lvl1pPr>
              <a:spcBef>
                <a:spcPts val="0"/>
              </a:spcBef>
              <a:buNone/>
              <a:defRPr sz="100" baseline="0">
                <a:solidFill>
                  <a:schemeClr val="accent1">
                    <a:lumMod val="40000"/>
                    <a:lumOff val="60000"/>
                  </a:schemeClr>
                </a:solidFill>
              </a:defRPr>
            </a:lvl1pPr>
          </a:lstStyle>
          <a:p>
            <a:pPr lvl="0"/>
            <a:r>
              <a:rPr lang="en-US" smtClean="0"/>
              <a:t>Click to edit Master text styles</a:t>
            </a:r>
          </a:p>
        </p:txBody>
      </p:sp>
      <p:sp>
        <p:nvSpPr>
          <p:cNvPr id="18"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pic>
        <p:nvPicPr>
          <p:cNvPr id="21"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1713749904"/>
      </p:ext>
    </p:extLst>
  </p:cSld>
  <p:clrMapOvr>
    <a:masterClrMapping/>
  </p:clrMapOvr>
  <p:hf hdr="0" dt="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_CV">
    <p:spTree>
      <p:nvGrpSpPr>
        <p:cNvPr id="1" name=""/>
        <p:cNvGrpSpPr/>
        <p:nvPr/>
      </p:nvGrpSpPr>
      <p:grpSpPr>
        <a:xfrm>
          <a:off x="0" y="0"/>
          <a:ext cx="0" cy="0"/>
          <a:chOff x="0" y="0"/>
          <a:chExt cx="0" cy="0"/>
        </a:xfrm>
      </p:grpSpPr>
      <p:cxnSp>
        <p:nvCxnSpPr>
          <p:cNvPr id="12" name="Straight Connector 11"/>
          <p:cNvCxnSpPr/>
          <p:nvPr/>
        </p:nvCxnSpPr>
        <p:spPr bwMode="auto">
          <a:xfrm flipH="1">
            <a:off x="1577975" y="1095375"/>
            <a:ext cx="1588" cy="1331913"/>
          </a:xfrm>
          <a:prstGeom prst="line">
            <a:avLst/>
          </a:prstGeom>
          <a:ln w="57150" cmpd="sng">
            <a:solidFill>
              <a:srgbClr val="CBD2D8"/>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7" name="Text Placeholder 46"/>
          <p:cNvSpPr>
            <a:spLocks noGrp="1"/>
          </p:cNvSpPr>
          <p:nvPr>
            <p:ph type="body" sz="quarter" idx="20"/>
          </p:nvPr>
        </p:nvSpPr>
        <p:spPr>
          <a:xfrm>
            <a:off x="323528" y="2844000"/>
            <a:ext cx="4032000" cy="3420000"/>
          </a:xfrm>
          <a:prstGeom prst="rect">
            <a:avLst/>
          </a:prstGeom>
          <a:solidFill>
            <a:schemeClr val="accent5">
              <a:lumMod val="20000"/>
              <a:lumOff val="80000"/>
            </a:schemeClr>
          </a:solidFill>
        </p:spPr>
        <p:txBody>
          <a:bodyPr numCol="1"/>
          <a:lstStyle>
            <a:lvl1pPr>
              <a:buNone/>
              <a:defRPr sz="1200" b="1">
                <a:solidFill>
                  <a:srgbClr val="4D4D4F"/>
                </a:solidFill>
              </a:defRPr>
            </a:lvl1pPr>
            <a:lvl2pPr marL="268288" indent="-179388">
              <a:buFont typeface="Arial" pitchFamily="34" charset="0"/>
              <a:buChar char="•"/>
              <a:defRPr sz="1200"/>
            </a:lvl2pPr>
            <a:lvl3pPr marL="447675" indent="-179388">
              <a:buFont typeface="Wingdings" pitchFamily="2" charset="2"/>
              <a:buChar char="§"/>
              <a:defRPr sz="1200"/>
            </a:lvl3pPr>
          </a:lstStyle>
          <a:p>
            <a:pPr lvl="0"/>
            <a:r>
              <a:rPr lang="en-US" smtClean="0"/>
              <a:t>Click to edit Master text styles</a:t>
            </a:r>
          </a:p>
          <a:p>
            <a:pPr lvl="1"/>
            <a:r>
              <a:rPr lang="en-US" smtClean="0"/>
              <a:t>Second level</a:t>
            </a:r>
          </a:p>
        </p:txBody>
      </p:sp>
      <p:sp>
        <p:nvSpPr>
          <p:cNvPr id="13" name="Picture Placeholder 12"/>
          <p:cNvSpPr>
            <a:spLocks noGrp="1"/>
          </p:cNvSpPr>
          <p:nvPr>
            <p:ph type="pic" sz="quarter" idx="10"/>
          </p:nvPr>
        </p:nvSpPr>
        <p:spPr>
          <a:xfrm>
            <a:off x="327025" y="1095144"/>
            <a:ext cx="1148631" cy="1325744"/>
          </a:xfrm>
          <a:prstGeom prst="rect">
            <a:avLst/>
          </a:prstGeom>
        </p:spPr>
        <p:txBody>
          <a:bodyPr/>
          <a:lstStyle>
            <a:lvl1pPr marL="0" indent="0">
              <a:buNone/>
              <a:defRPr sz="1200"/>
            </a:lvl1pPr>
          </a:lstStyle>
          <a:p>
            <a:pPr lvl="0"/>
            <a:r>
              <a:rPr lang="en-US" noProof="0" smtClean="0"/>
              <a:t>Click icon to add picture</a:t>
            </a:r>
            <a:endParaRPr lang="en-US" noProof="0" dirty="0"/>
          </a:p>
        </p:txBody>
      </p:sp>
      <p:sp>
        <p:nvSpPr>
          <p:cNvPr id="29" name="Text Placeholder 28"/>
          <p:cNvSpPr>
            <a:spLocks noGrp="1"/>
          </p:cNvSpPr>
          <p:nvPr>
            <p:ph type="body" sz="quarter" idx="11"/>
          </p:nvPr>
        </p:nvSpPr>
        <p:spPr>
          <a:xfrm>
            <a:off x="1682887" y="1095145"/>
            <a:ext cx="2673089" cy="317632"/>
          </a:xfrm>
          <a:prstGeom prst="rect">
            <a:avLst/>
          </a:prstGeom>
        </p:spPr>
        <p:txBody>
          <a:bodyPr anchor="ctr"/>
          <a:lstStyle>
            <a:lvl1pPr marL="0" indent="0">
              <a:buNone/>
              <a:tabLst/>
              <a:defRPr sz="1200" b="1">
                <a:solidFill>
                  <a:srgbClr val="4D80BE"/>
                </a:solidFill>
              </a:defRPr>
            </a:lvl1pPr>
            <a:lvl2pPr marL="0" indent="0">
              <a:buNone/>
              <a:tabLst/>
              <a:defRPr sz="2800" b="1"/>
            </a:lvl2pPr>
            <a:lvl3pPr marL="0" indent="0">
              <a:buNone/>
              <a:tabLst/>
              <a:defRPr sz="2800" b="1"/>
            </a:lvl3pPr>
            <a:lvl4pPr marL="0" indent="0">
              <a:buNone/>
              <a:tabLst/>
              <a:defRPr sz="2800" b="1"/>
            </a:lvl4pPr>
            <a:lvl5pPr marL="0" indent="0">
              <a:buNone/>
              <a:tabLst/>
              <a:defRPr sz="2800" b="1"/>
            </a:lvl5pPr>
          </a:lstStyle>
          <a:p>
            <a:pPr lvl="0"/>
            <a:r>
              <a:rPr lang="en-US" smtClean="0"/>
              <a:t>Click to edit Master text styles</a:t>
            </a:r>
          </a:p>
        </p:txBody>
      </p:sp>
      <p:sp>
        <p:nvSpPr>
          <p:cNvPr id="32" name="Text Placeholder 31"/>
          <p:cNvSpPr>
            <a:spLocks noGrp="1"/>
          </p:cNvSpPr>
          <p:nvPr>
            <p:ph type="body" sz="quarter" idx="13"/>
          </p:nvPr>
        </p:nvSpPr>
        <p:spPr>
          <a:xfrm>
            <a:off x="1682887" y="1404824"/>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smtClean="0"/>
              <a:t>Click to edit Master text styles</a:t>
            </a:r>
          </a:p>
        </p:txBody>
      </p:sp>
      <p:sp>
        <p:nvSpPr>
          <p:cNvPr id="42" name="Text Placeholder 41"/>
          <p:cNvSpPr>
            <a:spLocks noGrp="1"/>
          </p:cNvSpPr>
          <p:nvPr>
            <p:ph type="body" sz="quarter" idx="18"/>
          </p:nvPr>
        </p:nvSpPr>
        <p:spPr>
          <a:xfrm>
            <a:off x="323528" y="2477507"/>
            <a:ext cx="4032000" cy="307777"/>
          </a:xfrm>
          <a:prstGeom prst="rect">
            <a:avLst/>
          </a:prstGeom>
          <a:solidFill>
            <a:schemeClr val="accent1"/>
          </a:solidFill>
        </p:spPr>
        <p:txBody>
          <a:bodyPr wrap="square" numCol="1" anchor="ctr" anchorCtr="0">
            <a:spAutoFit/>
          </a:bodyPr>
          <a:lstStyle>
            <a:lvl1pPr>
              <a:buNone/>
              <a:defRPr sz="1400" b="1" baseline="0">
                <a:solidFill>
                  <a:schemeClr val="bg1"/>
                </a:solidFill>
              </a:defRPr>
            </a:lvl1pPr>
            <a:lvl2pPr>
              <a:buNone/>
              <a:defRPr sz="1600" b="1">
                <a:solidFill>
                  <a:srgbClr val="4D4D4F"/>
                </a:solidFill>
              </a:defRPr>
            </a:lvl2pPr>
            <a:lvl3pPr>
              <a:buNone/>
              <a:defRPr sz="1600" b="1">
                <a:solidFill>
                  <a:srgbClr val="4D4D4F"/>
                </a:solidFill>
              </a:defRPr>
            </a:lvl3pPr>
            <a:lvl4pPr>
              <a:buNone/>
              <a:defRPr sz="1600" b="1">
                <a:solidFill>
                  <a:srgbClr val="4D4D4F"/>
                </a:solidFill>
              </a:defRPr>
            </a:lvl4pPr>
            <a:lvl5pPr>
              <a:buNone/>
              <a:defRPr sz="1600" b="1">
                <a:solidFill>
                  <a:srgbClr val="4D4D4F"/>
                </a:solidFill>
              </a:defRPr>
            </a:lvl5pPr>
          </a:lstStyle>
          <a:p>
            <a:pPr lvl="0"/>
            <a:r>
              <a:rPr lang="en-US" smtClean="0"/>
              <a:t>Click to edit Master text styles</a:t>
            </a:r>
          </a:p>
        </p:txBody>
      </p:sp>
      <p:sp>
        <p:nvSpPr>
          <p:cNvPr id="43" name="Text Placeholder 41"/>
          <p:cNvSpPr>
            <a:spLocks noGrp="1"/>
          </p:cNvSpPr>
          <p:nvPr>
            <p:ph type="body" sz="quarter" idx="19"/>
          </p:nvPr>
        </p:nvSpPr>
        <p:spPr>
          <a:xfrm>
            <a:off x="4578772" y="1079756"/>
            <a:ext cx="4032000" cy="307777"/>
          </a:xfrm>
          <a:prstGeom prst="rect">
            <a:avLst/>
          </a:prstGeom>
          <a:solidFill>
            <a:schemeClr val="accent1"/>
          </a:solidFill>
        </p:spPr>
        <p:txBody>
          <a:bodyPr wrap="square" numCol="1" anchor="ctr" anchorCtr="0">
            <a:spAutoFit/>
          </a:bodyPr>
          <a:lstStyle>
            <a:lvl1pPr>
              <a:buNone/>
              <a:defRPr sz="1400" b="1" baseline="0">
                <a:solidFill>
                  <a:schemeClr val="bg1"/>
                </a:solidFill>
              </a:defRPr>
            </a:lvl1pPr>
            <a:lvl2pPr>
              <a:buNone/>
              <a:defRPr sz="1600" b="1">
                <a:solidFill>
                  <a:srgbClr val="4D4D4F"/>
                </a:solidFill>
              </a:defRPr>
            </a:lvl2pPr>
            <a:lvl3pPr>
              <a:buNone/>
              <a:defRPr sz="1600" b="1">
                <a:solidFill>
                  <a:srgbClr val="4D4D4F"/>
                </a:solidFill>
              </a:defRPr>
            </a:lvl3pPr>
            <a:lvl4pPr>
              <a:buNone/>
              <a:defRPr sz="1600" b="1">
                <a:solidFill>
                  <a:srgbClr val="4D4D4F"/>
                </a:solidFill>
              </a:defRPr>
            </a:lvl4pPr>
            <a:lvl5pPr>
              <a:buNone/>
              <a:defRPr sz="1600" b="1">
                <a:solidFill>
                  <a:srgbClr val="4D4D4F"/>
                </a:solidFill>
              </a:defRPr>
            </a:lvl5pPr>
          </a:lstStyle>
          <a:p>
            <a:pPr lvl="0"/>
            <a:r>
              <a:rPr lang="en-US" smtClean="0"/>
              <a:t>Click to edit Master text styles</a:t>
            </a:r>
          </a:p>
        </p:txBody>
      </p:sp>
      <p:sp>
        <p:nvSpPr>
          <p:cNvPr id="48" name="Text Placeholder 46"/>
          <p:cNvSpPr>
            <a:spLocks noGrp="1"/>
          </p:cNvSpPr>
          <p:nvPr>
            <p:ph type="body" sz="quarter" idx="21"/>
          </p:nvPr>
        </p:nvSpPr>
        <p:spPr>
          <a:xfrm>
            <a:off x="4578772" y="1440000"/>
            <a:ext cx="4032000" cy="4788000"/>
          </a:xfrm>
          <a:prstGeom prst="rect">
            <a:avLst/>
          </a:prstGeom>
          <a:solidFill>
            <a:schemeClr val="accent5">
              <a:lumMod val="20000"/>
              <a:lumOff val="80000"/>
            </a:schemeClr>
          </a:solidFill>
        </p:spPr>
        <p:txBody>
          <a:bodyPr numCol="1"/>
          <a:lstStyle>
            <a:lvl1pPr>
              <a:buNone/>
              <a:defRPr sz="1200" b="1">
                <a:solidFill>
                  <a:srgbClr val="4D4D4F"/>
                </a:solidFill>
              </a:defRPr>
            </a:lvl1pPr>
            <a:lvl2pPr marL="268288" indent="-179388">
              <a:buFont typeface="Arial" pitchFamily="34" charset="0"/>
              <a:buChar char="•"/>
              <a:defRPr sz="1200"/>
            </a:lvl2pPr>
            <a:lvl3pPr marL="447675" indent="-179388">
              <a:buFont typeface="Wingdings" pitchFamily="2" charset="2"/>
              <a:buChar char="§"/>
              <a:defRPr sz="12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6" name="Text Placeholder 31"/>
          <p:cNvSpPr>
            <a:spLocks noGrp="1"/>
          </p:cNvSpPr>
          <p:nvPr>
            <p:ph type="body" sz="quarter" idx="22"/>
          </p:nvPr>
        </p:nvSpPr>
        <p:spPr>
          <a:xfrm>
            <a:off x="1682887" y="1742946"/>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smtClean="0"/>
              <a:t>Click to edit Master text styles</a:t>
            </a:r>
          </a:p>
        </p:txBody>
      </p:sp>
      <p:sp>
        <p:nvSpPr>
          <p:cNvPr id="27" name="Text Placeholder 31"/>
          <p:cNvSpPr>
            <a:spLocks noGrp="1"/>
          </p:cNvSpPr>
          <p:nvPr>
            <p:ph type="body" sz="quarter" idx="23"/>
          </p:nvPr>
        </p:nvSpPr>
        <p:spPr>
          <a:xfrm>
            <a:off x="1682887" y="2081069"/>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smtClean="0"/>
              <a:t>Click to edit Master text styles</a:t>
            </a:r>
          </a:p>
        </p:txBody>
      </p:sp>
      <p:sp>
        <p:nvSpPr>
          <p:cNvPr id="19"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pic>
        <p:nvPicPr>
          <p:cNvPr id="21"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1273363396"/>
      </p:ext>
    </p:extLst>
  </p:cSld>
  <p:clrMapOvr>
    <a:masterClrMapping/>
  </p:clrMapOvr>
  <p:hf hdr="0" dt="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3_CV">
    <p:spTree>
      <p:nvGrpSpPr>
        <p:cNvPr id="1" name=""/>
        <p:cNvGrpSpPr/>
        <p:nvPr/>
      </p:nvGrpSpPr>
      <p:grpSpPr>
        <a:xfrm>
          <a:off x="0" y="0"/>
          <a:ext cx="0" cy="0"/>
          <a:chOff x="0" y="0"/>
          <a:chExt cx="0" cy="0"/>
        </a:xfrm>
      </p:grpSpPr>
      <p:sp>
        <p:nvSpPr>
          <p:cNvPr id="19"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
        <p:nvSpPr>
          <p:cNvPr id="31" name="Text Placeholder 14"/>
          <p:cNvSpPr>
            <a:spLocks noGrp="1"/>
          </p:cNvSpPr>
          <p:nvPr>
            <p:ph type="body" sz="quarter" idx="20"/>
          </p:nvPr>
        </p:nvSpPr>
        <p:spPr>
          <a:xfrm>
            <a:off x="251520" y="4824000"/>
            <a:ext cx="2898480" cy="1053272"/>
          </a:xfrm>
          <a:prstGeom prst="rect">
            <a:avLst/>
          </a:prstGeom>
        </p:spPr>
        <p:txBody>
          <a:bodyPr lIns="0" tIns="36000" rIns="0" bIns="36000" anchor="t"/>
          <a:lstStyle>
            <a:lvl1pPr marL="0" indent="0" algn="just">
              <a:spcBef>
                <a:spcPts val="200"/>
              </a:spcBef>
              <a:spcAft>
                <a:spcPts val="200"/>
              </a:spcAft>
              <a:buNone/>
              <a:defRPr sz="1200" b="0" baseline="0">
                <a:solidFill>
                  <a:schemeClr val="tx2"/>
                </a:solidFill>
                <a:latin typeface="+mn-lt"/>
              </a:defRPr>
            </a:lvl1pPr>
            <a:lvl2pPr>
              <a:defRPr sz="1100">
                <a:solidFill>
                  <a:schemeClr val="tx2"/>
                </a:solidFill>
                <a:latin typeface="+mn-lt"/>
              </a:defRPr>
            </a:lvl2pPr>
            <a:lvl3pPr>
              <a:defRPr sz="1100">
                <a:solidFill>
                  <a:schemeClr val="tx2"/>
                </a:solidFill>
                <a:latin typeface="+mn-lt"/>
              </a:defRPr>
            </a:lvl3pPr>
            <a:lvl4pPr>
              <a:defRPr sz="1100"/>
            </a:lvl4pPr>
          </a:lstStyle>
          <a:p>
            <a:pPr lvl="0"/>
            <a:r>
              <a:rPr lang="en-US" smtClean="0"/>
              <a:t>Click to edit Master text styles</a:t>
            </a:r>
          </a:p>
        </p:txBody>
      </p:sp>
      <p:sp>
        <p:nvSpPr>
          <p:cNvPr id="39" name="Text Placeholder 14"/>
          <p:cNvSpPr>
            <a:spLocks noGrp="1"/>
          </p:cNvSpPr>
          <p:nvPr>
            <p:ph type="body" sz="quarter" idx="44"/>
          </p:nvPr>
        </p:nvSpPr>
        <p:spPr>
          <a:xfrm>
            <a:off x="251520" y="5949280"/>
            <a:ext cx="2898480" cy="512440"/>
          </a:xfrm>
          <a:prstGeom prst="rect">
            <a:avLst/>
          </a:prstGeom>
        </p:spPr>
        <p:txBody>
          <a:bodyPr lIns="36000" tIns="36000" rIns="36000" bIns="36000" anchor="t"/>
          <a:lstStyle>
            <a:lvl1pPr marL="0" indent="0" algn="r">
              <a:spcBef>
                <a:spcPts val="0"/>
              </a:spcBef>
              <a:spcAft>
                <a:spcPts val="0"/>
              </a:spcAft>
              <a:buNone/>
              <a:defRPr sz="1200" b="1" baseline="0">
                <a:solidFill>
                  <a:schemeClr val="tx2"/>
                </a:solidFill>
                <a:latin typeface="+mn-lt"/>
              </a:defRPr>
            </a:lvl1pPr>
            <a:lvl2pPr>
              <a:defRPr sz="1100">
                <a:solidFill>
                  <a:schemeClr val="tx2"/>
                </a:solidFill>
                <a:latin typeface="+mn-lt"/>
              </a:defRPr>
            </a:lvl2pPr>
            <a:lvl3pPr>
              <a:defRPr sz="1100">
                <a:solidFill>
                  <a:schemeClr val="tx2"/>
                </a:solidFill>
                <a:latin typeface="+mn-lt"/>
              </a:defRPr>
            </a:lvl3pPr>
            <a:lvl4pPr>
              <a:defRPr sz="1100">
                <a:solidFill>
                  <a:schemeClr val="tx2"/>
                </a:solidFill>
                <a:latin typeface="+mn-lt"/>
              </a:defRPr>
            </a:lvl4pPr>
            <a:lvl5pPr>
              <a:defRPr sz="1100"/>
            </a:lvl5pPr>
          </a:lstStyle>
          <a:p>
            <a:pPr lvl="0"/>
            <a:r>
              <a:rPr lang="en-US" smtClean="0"/>
              <a:t>Click to edit Master text styles</a:t>
            </a:r>
          </a:p>
          <a:p>
            <a:pPr lvl="1"/>
            <a:r>
              <a:rPr lang="en-US" smtClean="0"/>
              <a:t>Second level</a:t>
            </a:r>
          </a:p>
        </p:txBody>
      </p:sp>
      <p:sp>
        <p:nvSpPr>
          <p:cNvPr id="40" name="Picture Placeholder 32"/>
          <p:cNvSpPr>
            <a:spLocks noGrp="1"/>
          </p:cNvSpPr>
          <p:nvPr>
            <p:ph type="pic" sz="quarter" idx="45"/>
          </p:nvPr>
        </p:nvSpPr>
        <p:spPr>
          <a:xfrm>
            <a:off x="1403648" y="908050"/>
            <a:ext cx="1746000" cy="1440160"/>
          </a:xfrm>
          <a:prstGeom prst="rect">
            <a:avLst/>
          </a:prstGeom>
        </p:spPr>
        <p:txBody>
          <a:bodyPr/>
          <a:lstStyle>
            <a:lvl1pPr>
              <a:buNone/>
              <a:defRPr sz="1200"/>
            </a:lvl1pPr>
          </a:lstStyle>
          <a:p>
            <a:pPr lvl="0"/>
            <a:r>
              <a:rPr lang="en-US" noProof="0" smtClean="0"/>
              <a:t>Click icon to add picture</a:t>
            </a:r>
            <a:endParaRPr lang="en-US" noProof="0" dirty="0"/>
          </a:p>
        </p:txBody>
      </p:sp>
      <p:sp>
        <p:nvSpPr>
          <p:cNvPr id="13" name="Picture Placeholder 12"/>
          <p:cNvSpPr>
            <a:spLocks noGrp="1"/>
          </p:cNvSpPr>
          <p:nvPr>
            <p:ph type="pic" sz="quarter" idx="46"/>
          </p:nvPr>
        </p:nvSpPr>
        <p:spPr>
          <a:xfrm>
            <a:off x="250825" y="908050"/>
            <a:ext cx="1081088" cy="720725"/>
          </a:xfrm>
          <a:prstGeom prst="rect">
            <a:avLst/>
          </a:prstGeom>
        </p:spPr>
        <p:txBody>
          <a:bodyPr/>
          <a:lstStyle>
            <a:lvl1pPr>
              <a:buNone/>
              <a:defRPr sz="1200"/>
            </a:lvl1pPr>
          </a:lstStyle>
          <a:p>
            <a:pPr lvl="0"/>
            <a:r>
              <a:rPr lang="en-US" noProof="0" smtClean="0"/>
              <a:t>Click icon to add picture</a:t>
            </a:r>
            <a:endParaRPr lang="en-US" noProof="0" dirty="0"/>
          </a:p>
        </p:txBody>
      </p:sp>
      <p:pic>
        <p:nvPicPr>
          <p:cNvPr id="9"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28948187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2_CV">
    <p:spTree>
      <p:nvGrpSpPr>
        <p:cNvPr id="1" name=""/>
        <p:cNvGrpSpPr/>
        <p:nvPr/>
      </p:nvGrpSpPr>
      <p:grpSpPr>
        <a:xfrm>
          <a:off x="0" y="0"/>
          <a:ext cx="0" cy="0"/>
          <a:chOff x="0" y="0"/>
          <a:chExt cx="0" cy="0"/>
        </a:xfrm>
      </p:grpSpPr>
      <p:sp>
        <p:nvSpPr>
          <p:cNvPr id="19"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
        <p:nvSpPr>
          <p:cNvPr id="40" name="Picture Placeholder 32"/>
          <p:cNvSpPr>
            <a:spLocks noGrp="1"/>
          </p:cNvSpPr>
          <p:nvPr>
            <p:ph type="pic" sz="quarter" idx="45"/>
          </p:nvPr>
        </p:nvSpPr>
        <p:spPr>
          <a:xfrm>
            <a:off x="1403648" y="908050"/>
            <a:ext cx="1746000" cy="1440160"/>
          </a:xfrm>
          <a:prstGeom prst="rect">
            <a:avLst/>
          </a:prstGeom>
        </p:spPr>
        <p:txBody>
          <a:bodyPr/>
          <a:lstStyle>
            <a:lvl1pPr>
              <a:buNone/>
              <a:defRPr sz="1200"/>
            </a:lvl1pPr>
          </a:lstStyle>
          <a:p>
            <a:pPr lvl="0"/>
            <a:r>
              <a:rPr lang="en-US" noProof="0" smtClean="0"/>
              <a:t>Click icon to add picture</a:t>
            </a:r>
            <a:endParaRPr lang="en-US" noProof="0" dirty="0"/>
          </a:p>
        </p:txBody>
      </p:sp>
      <p:sp>
        <p:nvSpPr>
          <p:cNvPr id="13" name="Picture Placeholder 12"/>
          <p:cNvSpPr>
            <a:spLocks noGrp="1"/>
          </p:cNvSpPr>
          <p:nvPr>
            <p:ph type="pic" sz="quarter" idx="46"/>
          </p:nvPr>
        </p:nvSpPr>
        <p:spPr>
          <a:xfrm>
            <a:off x="250825" y="908050"/>
            <a:ext cx="1081088" cy="720725"/>
          </a:xfrm>
          <a:prstGeom prst="rect">
            <a:avLst/>
          </a:prstGeom>
        </p:spPr>
        <p:txBody>
          <a:bodyPr/>
          <a:lstStyle>
            <a:lvl1pPr>
              <a:buNone/>
              <a:defRPr sz="1200"/>
            </a:lvl1pPr>
          </a:lstStyle>
          <a:p>
            <a:pPr lvl="0"/>
            <a:r>
              <a:rPr lang="en-US" noProof="0" smtClean="0"/>
              <a:t>Click icon to add picture</a:t>
            </a:r>
            <a:endParaRPr lang="en-US" noProof="0" dirty="0"/>
          </a:p>
        </p:txBody>
      </p:sp>
      <p:sp>
        <p:nvSpPr>
          <p:cNvPr id="12" name="Text Placeholder 14"/>
          <p:cNvSpPr>
            <a:spLocks noGrp="1"/>
          </p:cNvSpPr>
          <p:nvPr>
            <p:ph type="body" sz="quarter" idx="20"/>
          </p:nvPr>
        </p:nvSpPr>
        <p:spPr>
          <a:xfrm>
            <a:off x="251520" y="4824000"/>
            <a:ext cx="2898480" cy="1053272"/>
          </a:xfrm>
          <a:prstGeom prst="rect">
            <a:avLst/>
          </a:prstGeom>
        </p:spPr>
        <p:txBody>
          <a:bodyPr lIns="0" tIns="36000" rIns="0" bIns="36000" anchor="t"/>
          <a:lstStyle>
            <a:lvl1pPr marL="0" indent="0" algn="just">
              <a:spcBef>
                <a:spcPts val="200"/>
              </a:spcBef>
              <a:spcAft>
                <a:spcPts val="200"/>
              </a:spcAft>
              <a:buNone/>
              <a:defRPr sz="1200" b="0" baseline="0">
                <a:solidFill>
                  <a:schemeClr val="tx2"/>
                </a:solidFill>
                <a:latin typeface="+mn-lt"/>
              </a:defRPr>
            </a:lvl1pPr>
            <a:lvl2pPr>
              <a:defRPr sz="1100">
                <a:solidFill>
                  <a:schemeClr val="tx2"/>
                </a:solidFill>
                <a:latin typeface="+mn-lt"/>
              </a:defRPr>
            </a:lvl2pPr>
            <a:lvl3pPr>
              <a:defRPr sz="1100">
                <a:solidFill>
                  <a:schemeClr val="tx2"/>
                </a:solidFill>
                <a:latin typeface="+mn-lt"/>
              </a:defRPr>
            </a:lvl3pPr>
            <a:lvl4pPr>
              <a:defRPr sz="1100"/>
            </a:lvl4pPr>
          </a:lstStyle>
          <a:p>
            <a:pPr lvl="0"/>
            <a:r>
              <a:rPr lang="en-US" dirty="0" smtClean="0"/>
              <a:t>Click to edit Master text styles</a:t>
            </a:r>
          </a:p>
          <a:p>
            <a:pPr lvl="0"/>
            <a:r>
              <a:rPr lang="en-US" dirty="0" smtClean="0"/>
              <a:t>Second level</a:t>
            </a:r>
          </a:p>
          <a:p>
            <a:pPr lvl="1"/>
            <a:r>
              <a:rPr lang="en-US" dirty="0" smtClean="0"/>
              <a:t>Third level</a:t>
            </a:r>
          </a:p>
          <a:p>
            <a:pPr lvl="2"/>
            <a:r>
              <a:rPr lang="en-US" dirty="0" smtClean="0"/>
              <a:t>Fourth level</a:t>
            </a:r>
          </a:p>
        </p:txBody>
      </p:sp>
      <p:sp>
        <p:nvSpPr>
          <p:cNvPr id="14" name="Text Placeholder 14"/>
          <p:cNvSpPr>
            <a:spLocks noGrp="1"/>
          </p:cNvSpPr>
          <p:nvPr>
            <p:ph type="body" sz="quarter" idx="44"/>
          </p:nvPr>
        </p:nvSpPr>
        <p:spPr>
          <a:xfrm>
            <a:off x="251520" y="5949280"/>
            <a:ext cx="2898480" cy="512440"/>
          </a:xfrm>
          <a:prstGeom prst="rect">
            <a:avLst/>
          </a:prstGeom>
        </p:spPr>
        <p:txBody>
          <a:bodyPr lIns="36000" tIns="36000" rIns="36000" bIns="36000" anchor="t"/>
          <a:lstStyle>
            <a:lvl1pPr marL="0" indent="0" algn="r">
              <a:spcBef>
                <a:spcPts val="0"/>
              </a:spcBef>
              <a:spcAft>
                <a:spcPts val="0"/>
              </a:spcAft>
              <a:buNone/>
              <a:defRPr sz="1200" b="1" baseline="0">
                <a:solidFill>
                  <a:schemeClr val="tx2"/>
                </a:solidFill>
                <a:latin typeface="+mn-lt"/>
              </a:defRPr>
            </a:lvl1pPr>
            <a:lvl2pPr>
              <a:defRPr sz="1100">
                <a:solidFill>
                  <a:schemeClr val="tx2"/>
                </a:solidFill>
                <a:latin typeface="+mn-lt"/>
              </a:defRPr>
            </a:lvl2pPr>
            <a:lvl3pPr>
              <a:defRPr sz="1100">
                <a:solidFill>
                  <a:schemeClr val="tx2"/>
                </a:solidFill>
                <a:latin typeface="+mn-lt"/>
              </a:defRPr>
            </a:lvl3pPr>
            <a:lvl4pPr>
              <a:defRPr sz="1100">
                <a:solidFill>
                  <a:schemeClr val="tx2"/>
                </a:solidFill>
                <a:latin typeface="+mn-lt"/>
              </a:defRPr>
            </a:lvl4pPr>
            <a:lvl5pPr>
              <a:defRPr sz="1100"/>
            </a:lvl5pPr>
          </a:lstStyle>
          <a:p>
            <a:pPr lvl="0"/>
            <a:r>
              <a:rPr lang="en-US" dirty="0" smtClean="0"/>
              <a:t>Click to edit Master text styles</a:t>
            </a:r>
          </a:p>
          <a:p>
            <a:pPr lvl="0"/>
            <a:r>
              <a:rPr lang="en-US" dirty="0" smtClean="0"/>
              <a:t>Second level</a:t>
            </a:r>
          </a:p>
          <a:p>
            <a:pPr lvl="1"/>
            <a:r>
              <a:rPr lang="en-US" dirty="0" smtClean="0"/>
              <a:t>Third level</a:t>
            </a:r>
          </a:p>
          <a:p>
            <a:pPr lvl="2"/>
            <a:r>
              <a:rPr lang="en-US" dirty="0" smtClean="0"/>
              <a:t>Fourth level</a:t>
            </a:r>
          </a:p>
          <a:p>
            <a:pPr lvl="3"/>
            <a:r>
              <a:rPr lang="en-US" dirty="0" smtClean="0"/>
              <a:t>Fifth level</a:t>
            </a:r>
          </a:p>
        </p:txBody>
      </p:sp>
    </p:spTree>
    <p:extLst>
      <p:ext uri="{BB962C8B-B14F-4D97-AF65-F5344CB8AC3E}">
        <p14:creationId xmlns:p14="http://schemas.microsoft.com/office/powerpoint/2010/main" val="26509497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74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1206303541"/>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78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3286745685"/>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80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3521067080"/>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85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7601657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only 1">
    <p:spTree>
      <p:nvGrpSpPr>
        <p:cNvPr id="1" name=""/>
        <p:cNvGrpSpPr/>
        <p:nvPr/>
      </p:nvGrpSpPr>
      <p:grpSpPr>
        <a:xfrm>
          <a:off x="0" y="0"/>
          <a:ext cx="0" cy="0"/>
          <a:chOff x="0" y="0"/>
          <a:chExt cx="0" cy="0"/>
        </a:xfrm>
      </p:grpSpPr>
      <p:sp>
        <p:nvSpPr>
          <p:cNvPr id="3" name="Rectangle 2"/>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sp>
        <p:nvSpPr>
          <p:cNvPr id="9"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cxnSp>
        <p:nvCxnSpPr>
          <p:cNvPr id="14" name="Straight Connector 13"/>
          <p:cNvCxnSpPr/>
          <p:nvPr/>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1"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sp>
        <p:nvSpPr>
          <p:cNvPr id="13" name="Rectangle 12"/>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2015 Quintiq</a:t>
            </a:r>
            <a:endParaRPr lang="en-US" sz="700" b="0" dirty="0">
              <a:solidFill>
                <a:srgbClr val="929699"/>
              </a:solidFill>
              <a:latin typeface="Calibri" panose="020F0502020204030204" pitchFamily="34" charset="0"/>
            </a:endParaRPr>
          </a:p>
        </p:txBody>
      </p:sp>
      <p:pic>
        <p:nvPicPr>
          <p:cNvPr id="10"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
        <p:nvSpPr>
          <p:cNvPr id="16" name="Text Placeholder 15"/>
          <p:cNvSpPr>
            <a:spLocks noGrp="1"/>
          </p:cNvSpPr>
          <p:nvPr>
            <p:ph type="body" sz="quarter" idx="10" hasCustomPrompt="1"/>
          </p:nvPr>
        </p:nvSpPr>
        <p:spPr>
          <a:xfrm>
            <a:off x="369888" y="1146175"/>
            <a:ext cx="8358187" cy="4756150"/>
          </a:xfrm>
          <a:prstGeom prst="rect">
            <a:avLst/>
          </a:prstGeom>
        </p:spPr>
        <p:txBody>
          <a:bodyPr/>
          <a:lstStyle>
            <a:lvl1pPr>
              <a:buFont typeface="Arial" pitchFamily="34" charset="0"/>
              <a:buChar char="•"/>
              <a:defRPr lang="en-US" dirty="0" smtClean="0">
                <a:solidFill>
                  <a:srgbClr val="4D4D4F"/>
                </a:solidFill>
              </a:defRPr>
            </a:lvl1pPr>
            <a:lvl2pPr>
              <a:buFont typeface="Arial" pitchFamily="34" charset="0"/>
              <a:buChar char="•"/>
              <a:defRPr lang="en-US" sz="1800" kern="1200" baseline="0" dirty="0" smtClean="0">
                <a:solidFill>
                  <a:srgbClr val="4D4D4F"/>
                </a:solidFill>
                <a:latin typeface="+mn-lt"/>
                <a:ea typeface="+mn-ea"/>
                <a:cs typeface="+mn-cs"/>
              </a:defRPr>
            </a:lvl2pPr>
            <a:lvl3pPr>
              <a:buFont typeface="Arial" pitchFamily="34" charset="0"/>
              <a:buChar char="•"/>
              <a:defRPr lang="en-US" sz="1600" kern="1200" baseline="0" dirty="0" smtClean="0">
                <a:solidFill>
                  <a:srgbClr val="4D4D4F"/>
                </a:solidFill>
                <a:latin typeface="+mn-lt"/>
                <a:ea typeface="+mn-ea"/>
                <a:cs typeface="+mn-cs"/>
              </a:defRPr>
            </a:lvl3pPr>
            <a:lvl4pPr>
              <a:buFont typeface="Arial" pitchFamily="34" charset="0"/>
              <a:buChar char="•"/>
              <a:defRPr lang="en-US" sz="1400" kern="1200" baseline="0" dirty="0" smtClean="0">
                <a:solidFill>
                  <a:srgbClr val="4D4D4F"/>
                </a:solidFill>
                <a:latin typeface="+mn-lt"/>
                <a:ea typeface="+mn-ea"/>
                <a:cs typeface="+mn-cs"/>
              </a:defRPr>
            </a:lvl4pPr>
            <a:lvl5pPr>
              <a:buFont typeface="Arial" pitchFamily="34" charset="0"/>
              <a:buChar char="•"/>
              <a:defRPr lang="en-US" sz="1400" kern="1200" baseline="0" dirty="0">
                <a:solidFill>
                  <a:srgbClr val="4D4D4F"/>
                </a:solidFill>
                <a:latin typeface="+mn-lt"/>
                <a:ea typeface="+mn-ea"/>
                <a:cs typeface="+mn-cs"/>
              </a:defRPr>
            </a:lvl5pPr>
          </a:lstStyle>
          <a:p>
            <a:pPr lvl="0"/>
            <a:r>
              <a:rPr lang="en-US" dirty="0" smtClean="0"/>
              <a:t>Bullet text in sentence case</a:t>
            </a:r>
          </a:p>
          <a:p>
            <a:pPr marL="742950" lvl="1" indent="-285750" algn="l" defTabSz="914400" rtl="0" eaLnBrk="1" latinLnBrk="0" hangingPunct="1">
              <a:lnSpc>
                <a:spcPct val="150000"/>
              </a:lnSpc>
              <a:spcBef>
                <a:spcPts val="0"/>
              </a:spcBef>
              <a:buFont typeface="Arial" pitchFamily="34" charset="0"/>
              <a:buChar char="–"/>
            </a:pPr>
            <a:r>
              <a:rPr lang="en-US" dirty="0" smtClean="0"/>
              <a:t>Adjust font size according to preference. </a:t>
            </a:r>
          </a:p>
          <a:p>
            <a:pPr marL="1143000" lvl="2" indent="-228600" algn="l" defTabSz="914400" rtl="0" eaLnBrk="1" latinLnBrk="0" hangingPunct="1">
              <a:lnSpc>
                <a:spcPct val="150000"/>
              </a:lnSpc>
              <a:spcBef>
                <a:spcPts val="0"/>
              </a:spcBef>
              <a:buFont typeface="Arial" pitchFamily="34" charset="0"/>
              <a:buChar char="•"/>
            </a:pPr>
            <a:r>
              <a:rPr lang="en-US" dirty="0" smtClean="0"/>
              <a:t>Bigger sized fonts are better </a:t>
            </a:r>
          </a:p>
          <a:p>
            <a:pPr marL="1143000" lvl="2" indent="-228600" algn="l" defTabSz="914400" rtl="0" eaLnBrk="1" latinLnBrk="0" hangingPunct="1">
              <a:lnSpc>
                <a:spcPct val="150000"/>
              </a:lnSpc>
              <a:spcBef>
                <a:spcPts val="0"/>
              </a:spcBef>
              <a:buFont typeface="Arial" pitchFamily="34" charset="0"/>
              <a:buChar char="•"/>
            </a:pPr>
            <a:r>
              <a:rPr lang="en-US" dirty="0" smtClean="0"/>
              <a:t>The lower the level of text, the smaller the font</a:t>
            </a:r>
          </a:p>
          <a:p>
            <a:pPr marL="1600200" lvl="3" indent="-228600" algn="l" defTabSz="914400" rtl="0" eaLnBrk="1" latinLnBrk="0" hangingPunct="1">
              <a:lnSpc>
                <a:spcPct val="150000"/>
              </a:lnSpc>
              <a:spcBef>
                <a:spcPts val="0"/>
              </a:spcBef>
              <a:buFont typeface="Arial" pitchFamily="34" charset="0"/>
              <a:buChar char="–"/>
            </a:pPr>
            <a:r>
              <a:rPr lang="en-US" dirty="0" smtClean="0"/>
              <a:t>Fonts should never be less than 12pt in size</a:t>
            </a:r>
          </a:p>
          <a:p>
            <a:pPr marL="2057400" lvl="4" indent="-228600" algn="l" defTabSz="914400" rtl="0" eaLnBrk="1" latinLnBrk="0" hangingPunct="1">
              <a:lnSpc>
                <a:spcPct val="150000"/>
              </a:lnSpc>
              <a:spcBef>
                <a:spcPts val="0"/>
              </a:spcBef>
              <a:buFont typeface="Arial" pitchFamily="34" charset="0"/>
              <a:buChar char="»"/>
            </a:pPr>
            <a:r>
              <a:rPr lang="en-US" dirty="0" smtClean="0"/>
              <a:t>Exceptions to the 12pt rule would be small copyright information, dates , or anything not related to the main content</a:t>
            </a:r>
            <a:endParaRPr lang="en-US" dirty="0"/>
          </a:p>
        </p:txBody>
      </p:sp>
    </p:spTree>
  </p:cSld>
  <p:clrMapOvr>
    <a:masterClrMapping/>
  </p:clrMapOvr>
  <p:hf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p:cSld name="4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nchor="t" anchorCtr="0"/>
          <a:lstStyle>
            <a:lvl1pPr>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nchor="t" anchorCtr="0"/>
          <a:lstStyle>
            <a:lvl1pPr>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nchor="t" anchorCtr="0"/>
          <a:lstStyle>
            <a:lvl1pPr>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15666" y="1600200"/>
            <a:ext cx="2057400" cy="1151467"/>
          </a:xfrm>
          <a:prstGeom prst="rect">
            <a:avLst/>
          </a:prstGeom>
        </p:spPr>
        <p:txBody>
          <a:bodyPr/>
          <a:lstStyle>
            <a:lvl1pPr>
              <a:buNone/>
              <a:defRPr/>
            </a:lvl1pPr>
          </a:lstStyle>
          <a:p>
            <a:r>
              <a:rPr lang="en-US" smtClean="0"/>
              <a:t>Click icon to add picture</a:t>
            </a:r>
            <a:endParaRPr lang="en-US"/>
          </a:p>
        </p:txBody>
      </p:sp>
      <p:sp>
        <p:nvSpPr>
          <p:cNvPr id="12" name="Picture Placeholder 32"/>
          <p:cNvSpPr>
            <a:spLocks noGrp="1"/>
          </p:cNvSpPr>
          <p:nvPr>
            <p:ph type="pic" sz="quarter" idx="19"/>
          </p:nvPr>
        </p:nvSpPr>
        <p:spPr>
          <a:xfrm>
            <a:off x="6815666" y="2971800"/>
            <a:ext cx="2057400" cy="1151467"/>
          </a:xfrm>
          <a:prstGeom prst="rect">
            <a:avLst/>
          </a:prstGeom>
        </p:spPr>
        <p:txBody>
          <a:bodyPr/>
          <a:lstStyle>
            <a:lvl1pPr>
              <a:buNone/>
              <a:defRPr/>
            </a:lvl1pPr>
          </a:lstStyle>
          <a:p>
            <a:r>
              <a:rPr lang="en-US" smtClean="0"/>
              <a:t>Click icon to add picture</a:t>
            </a:r>
            <a:endParaRPr lang="en-US"/>
          </a:p>
        </p:txBody>
      </p:sp>
      <p:sp>
        <p:nvSpPr>
          <p:cNvPr id="14" name="Text Placeholder 14"/>
          <p:cNvSpPr>
            <a:spLocks noGrp="1"/>
          </p:cNvSpPr>
          <p:nvPr>
            <p:ph type="body" sz="quarter" idx="20" hasCustomPrompt="1"/>
          </p:nvPr>
        </p:nvSpPr>
        <p:spPr>
          <a:xfrm>
            <a:off x="6807199" y="4267200"/>
            <a:ext cx="2049462" cy="1143000"/>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5" name="Text Placeholder 16"/>
          <p:cNvSpPr>
            <a:spLocks noGrp="1"/>
          </p:cNvSpPr>
          <p:nvPr>
            <p:ph type="body" sz="quarter" idx="21" hasCustomPrompt="1"/>
          </p:nvPr>
        </p:nvSpPr>
        <p:spPr>
          <a:xfrm>
            <a:off x="6807200" y="5435600"/>
            <a:ext cx="2057400" cy="4572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
        <p:nvSpPr>
          <p:cNvPr id="16" name="Rectangle 15"/>
          <p:cNvSpPr/>
          <p:nvPr/>
        </p:nvSpPr>
        <p:spPr>
          <a:xfrm>
            <a:off x="6619346" y="4356000"/>
            <a:ext cx="52387" cy="1440000"/>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a:solidFill>
                <a:prstClr val="white"/>
              </a:solidFill>
            </a:endParaRPr>
          </a:p>
        </p:txBody>
      </p:sp>
    </p:spTree>
    <p:extLst>
      <p:ext uri="{BB962C8B-B14F-4D97-AF65-F5344CB8AC3E}">
        <p14:creationId xmlns:p14="http://schemas.microsoft.com/office/powerpoint/2010/main" val="1436398970"/>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cSld name="94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549428327"/>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cSld name="90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350908080"/>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cSld name="82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1561897040"/>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cSld name="93_Chart">
    <p:spTree>
      <p:nvGrpSpPr>
        <p:cNvPr id="1" name=""/>
        <p:cNvGrpSpPr/>
        <p:nvPr/>
      </p:nvGrpSpPr>
      <p:grpSpPr>
        <a:xfrm>
          <a:off x="0" y="0"/>
          <a:ext cx="0" cy="0"/>
          <a:chOff x="0" y="0"/>
          <a:chExt cx="0" cy="0"/>
        </a:xfrm>
      </p:grpSpPr>
      <p:sp>
        <p:nvSpPr>
          <p:cNvPr id="21" name="Text Placeholder 20"/>
          <p:cNvSpPr>
            <a:spLocks noGrp="1"/>
          </p:cNvSpPr>
          <p:nvPr>
            <p:ph type="body" sz="quarter" idx="10" hasCustomPrompt="1"/>
          </p:nvPr>
        </p:nvSpPr>
        <p:spPr>
          <a:xfrm>
            <a:off x="465137" y="1609196"/>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Background</a:t>
            </a:r>
            <a:endParaRPr lang="en-US" dirty="0"/>
          </a:p>
        </p:txBody>
      </p:sp>
      <p:sp>
        <p:nvSpPr>
          <p:cNvPr id="23" name="Content Placeholder 22"/>
          <p:cNvSpPr>
            <a:spLocks noGrp="1"/>
          </p:cNvSpPr>
          <p:nvPr>
            <p:ph sz="quarter" idx="11" hasCustomPrompt="1"/>
          </p:nvPr>
        </p:nvSpPr>
        <p:spPr>
          <a:xfrm>
            <a:off x="465137" y="1930400"/>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11" name="Title 1"/>
          <p:cNvSpPr>
            <a:spLocks noGrp="1"/>
          </p:cNvSpPr>
          <p:nvPr>
            <p:ph type="title" hasCustomPrompt="1"/>
          </p:nvPr>
        </p:nvSpPr>
        <p:spPr>
          <a:xfrm>
            <a:off x="333375" y="0"/>
            <a:ext cx="8229600" cy="813816"/>
          </a:xfrm>
          <a:prstGeom prst="rect">
            <a:avLst/>
          </a:prstGeom>
        </p:spPr>
        <p:txBody>
          <a:bodyPr anchor="ctr"/>
          <a:lstStyle>
            <a:lvl1pPr>
              <a:defRPr sz="2400" baseline="0"/>
            </a:lvl1pPr>
          </a:lstStyle>
          <a:p>
            <a:r>
              <a:rPr lang="en-US" dirty="0" smtClean="0"/>
              <a:t>Title text</a:t>
            </a:r>
            <a:endParaRPr lang="en-US" dirty="0"/>
          </a:p>
        </p:txBody>
      </p:sp>
      <p:sp>
        <p:nvSpPr>
          <p:cNvPr id="27" name="Content Placeholder 26"/>
          <p:cNvSpPr>
            <a:spLocks noGrp="1"/>
          </p:cNvSpPr>
          <p:nvPr>
            <p:ph sz="quarter" idx="13" hasCustomPrompt="1"/>
          </p:nvPr>
        </p:nvSpPr>
        <p:spPr>
          <a:xfrm>
            <a:off x="473603" y="939800"/>
            <a:ext cx="1651529" cy="558800"/>
          </a:xfrm>
          <a:prstGeom prst="rect">
            <a:avLst/>
          </a:prstGeom>
        </p:spPr>
        <p:txBody>
          <a:bodyPr/>
          <a:lstStyle>
            <a:lvl1pPr>
              <a:buNone/>
              <a:defRPr/>
            </a:lvl1pPr>
          </a:lstStyle>
          <a:p>
            <a:pPr lvl="0"/>
            <a:r>
              <a:rPr lang="en-US" dirty="0" smtClean="0"/>
              <a:t>Logo</a:t>
            </a:r>
            <a:endParaRPr lang="en-US" dirty="0"/>
          </a:p>
        </p:txBody>
      </p:sp>
      <p:sp>
        <p:nvSpPr>
          <p:cNvPr id="28" name="Text Placeholder 20"/>
          <p:cNvSpPr>
            <a:spLocks noGrp="1"/>
          </p:cNvSpPr>
          <p:nvPr>
            <p:ph type="body" sz="quarter" idx="14" hasCustomPrompt="1"/>
          </p:nvPr>
        </p:nvSpPr>
        <p:spPr>
          <a:xfrm>
            <a:off x="465137" y="3014663"/>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Solution</a:t>
            </a:r>
            <a:endParaRPr lang="en-US" dirty="0"/>
          </a:p>
        </p:txBody>
      </p:sp>
      <p:sp>
        <p:nvSpPr>
          <p:cNvPr id="29" name="Content Placeholder 22"/>
          <p:cNvSpPr>
            <a:spLocks noGrp="1"/>
          </p:cNvSpPr>
          <p:nvPr>
            <p:ph sz="quarter" idx="15" hasCustomPrompt="1"/>
          </p:nvPr>
        </p:nvSpPr>
        <p:spPr>
          <a:xfrm>
            <a:off x="465137" y="3335867"/>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0" name="Text Placeholder 20"/>
          <p:cNvSpPr>
            <a:spLocks noGrp="1"/>
          </p:cNvSpPr>
          <p:nvPr>
            <p:ph type="body" sz="quarter" idx="16" hasCustomPrompt="1"/>
          </p:nvPr>
        </p:nvSpPr>
        <p:spPr>
          <a:xfrm>
            <a:off x="465137" y="4343930"/>
            <a:ext cx="6028795" cy="312737"/>
          </a:xfrm>
          <a:prstGeom prst="rect">
            <a:avLst/>
          </a:prstGeom>
          <a:solidFill>
            <a:srgbClr val="4D80BE"/>
          </a:solidFill>
        </p:spPr>
        <p:txBody>
          <a:bodyPr anchor="ctr"/>
          <a:lstStyle>
            <a:lvl1pPr>
              <a:buNone/>
              <a:defRPr sz="1500">
                <a:solidFill>
                  <a:schemeClr val="bg1"/>
                </a:solidFill>
              </a:defRPr>
            </a:lvl1pPr>
            <a:lvl2pPr>
              <a:defRPr sz="1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Benefits</a:t>
            </a:r>
            <a:endParaRPr lang="en-US" dirty="0"/>
          </a:p>
        </p:txBody>
      </p:sp>
      <p:sp>
        <p:nvSpPr>
          <p:cNvPr id="31" name="Content Placeholder 22"/>
          <p:cNvSpPr>
            <a:spLocks noGrp="1"/>
          </p:cNvSpPr>
          <p:nvPr>
            <p:ph sz="quarter" idx="17" hasCustomPrompt="1"/>
          </p:nvPr>
        </p:nvSpPr>
        <p:spPr>
          <a:xfrm>
            <a:off x="465137" y="4665134"/>
            <a:ext cx="6028795" cy="820738"/>
          </a:xfrm>
          <a:prstGeom prst="rect">
            <a:avLst/>
          </a:prstGeom>
          <a:solidFill>
            <a:srgbClr val="E8EBED"/>
          </a:solidFill>
        </p:spPr>
        <p:txBody>
          <a:bodyPr/>
          <a:lstStyle>
            <a:lvl1pPr marL="0" indent="0">
              <a:buNone/>
              <a:defRPr sz="1100" baseline="0">
                <a:solidFill>
                  <a:srgbClr val="4D4D4F"/>
                </a:solidFill>
              </a:defRPr>
            </a:lvl1pPr>
          </a:lstStyle>
          <a:p>
            <a:pPr lvl="0"/>
            <a:r>
              <a:rPr lang="en-US" dirty="0" smtClean="0"/>
              <a:t>Enter text</a:t>
            </a:r>
            <a:endParaRPr lang="en-US" dirty="0"/>
          </a:p>
        </p:txBody>
      </p:sp>
      <p:sp>
        <p:nvSpPr>
          <p:cNvPr id="33" name="Picture Placeholder 32"/>
          <p:cNvSpPr>
            <a:spLocks noGrp="1"/>
          </p:cNvSpPr>
          <p:nvPr>
            <p:ph type="pic" sz="quarter" idx="18"/>
          </p:nvPr>
        </p:nvSpPr>
        <p:spPr>
          <a:xfrm>
            <a:off x="6807199" y="1600200"/>
            <a:ext cx="2057400" cy="1151467"/>
          </a:xfrm>
          <a:prstGeom prst="rect">
            <a:avLst/>
          </a:prstGeom>
        </p:spPr>
        <p:txBody>
          <a:bodyPr/>
          <a:lstStyle>
            <a:lvl1pPr>
              <a:buNone/>
              <a:defRPr/>
            </a:lvl1pPr>
          </a:lstStyle>
          <a:p>
            <a:r>
              <a:rPr lang="en-US" smtClean="0"/>
              <a:t>Click icon to add picture</a:t>
            </a:r>
            <a:endParaRPr lang="en-US"/>
          </a:p>
        </p:txBody>
      </p:sp>
      <p:sp>
        <p:nvSpPr>
          <p:cNvPr id="15" name="Text Placeholder 14"/>
          <p:cNvSpPr>
            <a:spLocks noGrp="1"/>
          </p:cNvSpPr>
          <p:nvPr>
            <p:ph type="body" sz="quarter" idx="19" hasCustomPrompt="1"/>
          </p:nvPr>
        </p:nvSpPr>
        <p:spPr>
          <a:xfrm>
            <a:off x="6807199" y="3014663"/>
            <a:ext cx="2049462" cy="2395537"/>
          </a:xfrm>
          <a:prstGeom prst="rect">
            <a:avLst/>
          </a:prstGeom>
        </p:spPr>
        <p:txBody>
          <a:bodyPr/>
          <a:lstStyle>
            <a:lvl1pPr marL="0" indent="0">
              <a:spcBef>
                <a:spcPts val="0"/>
              </a:spcBef>
              <a:buNone/>
              <a:defRPr sz="1000">
                <a:solidFill>
                  <a:srgbClr val="4D80BE"/>
                </a:solidFill>
              </a:defRPr>
            </a:lvl1pPr>
          </a:lstStyle>
          <a:p>
            <a:pPr lvl="0"/>
            <a:r>
              <a:rPr lang="en-US" sz="1000" dirty="0" smtClean="0">
                <a:solidFill>
                  <a:srgbClr val="4D80BE"/>
                </a:solidFill>
              </a:rPr>
              <a:t>Customer quote</a:t>
            </a:r>
            <a:endParaRPr lang="en-US" dirty="0"/>
          </a:p>
        </p:txBody>
      </p:sp>
      <p:sp>
        <p:nvSpPr>
          <p:cNvPr id="17" name="Text Placeholder 16"/>
          <p:cNvSpPr>
            <a:spLocks noGrp="1"/>
          </p:cNvSpPr>
          <p:nvPr>
            <p:ph type="body" sz="quarter" idx="20" hasCustomPrompt="1"/>
          </p:nvPr>
        </p:nvSpPr>
        <p:spPr>
          <a:xfrm>
            <a:off x="6807200" y="5410200"/>
            <a:ext cx="2057400" cy="482600"/>
          </a:xfrm>
          <a:prstGeom prst="rect">
            <a:avLst/>
          </a:prstGeom>
        </p:spPr>
        <p:txBody>
          <a:bodyPr/>
          <a:lstStyle>
            <a:lvl1pPr marL="0" indent="0">
              <a:spcBef>
                <a:spcPts val="0"/>
              </a:spcBef>
              <a:buNone/>
              <a:defRPr sz="1000" b="1" baseline="0">
                <a:solidFill>
                  <a:srgbClr val="4D80BE"/>
                </a:solidFill>
              </a:defRPr>
            </a:lvl1pPr>
          </a:lstStyle>
          <a:p>
            <a:pPr lvl="0"/>
            <a:r>
              <a:rPr lang="en-US" dirty="0" smtClean="0"/>
              <a:t>Customer name, Job title, Company name</a:t>
            </a:r>
            <a:endParaRPr lang="en-US" dirty="0"/>
          </a:p>
        </p:txBody>
      </p:sp>
    </p:spTree>
    <p:extLst>
      <p:ext uri="{BB962C8B-B14F-4D97-AF65-F5344CB8AC3E}">
        <p14:creationId xmlns:p14="http://schemas.microsoft.com/office/powerpoint/2010/main" val="3023945196"/>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Color guide">
    <p:spTree>
      <p:nvGrpSpPr>
        <p:cNvPr id="1" name=""/>
        <p:cNvGrpSpPr/>
        <p:nvPr/>
      </p:nvGrpSpPr>
      <p:grpSpPr>
        <a:xfrm>
          <a:off x="0" y="0"/>
          <a:ext cx="0" cy="0"/>
          <a:chOff x="0" y="0"/>
          <a:chExt cx="0" cy="0"/>
        </a:xfrm>
      </p:grpSpPr>
      <p:sp>
        <p:nvSpPr>
          <p:cNvPr id="2" name="Rectangle 1"/>
          <p:cNvSpPr/>
          <p:nvPr/>
        </p:nvSpPr>
        <p:spPr>
          <a:xfrm>
            <a:off x="1971675" y="3498850"/>
            <a:ext cx="1912938" cy="273050"/>
          </a:xfrm>
          <a:prstGeom prst="rect">
            <a:avLst/>
          </a:prstGeom>
          <a:solidFill>
            <a:srgbClr val="EAEDE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3" name="Rectangle 2"/>
          <p:cNvSpPr/>
          <p:nvPr/>
        </p:nvSpPr>
        <p:spPr>
          <a:xfrm>
            <a:off x="1971675" y="3128963"/>
            <a:ext cx="1912938" cy="271462"/>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4" name="Rectangle 3"/>
          <p:cNvSpPr/>
          <p:nvPr/>
        </p:nvSpPr>
        <p:spPr>
          <a:xfrm>
            <a:off x="4325938" y="3128963"/>
            <a:ext cx="1912937" cy="271462"/>
          </a:xfrm>
          <a:prstGeom prst="rect">
            <a:avLst/>
          </a:prstGeom>
          <a:solidFill>
            <a:srgbClr val="92969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5" name="Rectangle 4"/>
          <p:cNvSpPr/>
          <p:nvPr/>
        </p:nvSpPr>
        <p:spPr>
          <a:xfrm>
            <a:off x="6729413" y="3128963"/>
            <a:ext cx="1914525" cy="271462"/>
          </a:xfrm>
          <a:prstGeom prst="rect">
            <a:avLst/>
          </a:prstGeom>
          <a:solidFill>
            <a:srgbClr val="A3C93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6" name="TextBox 1"/>
          <p:cNvSpPr txBox="1">
            <a:spLocks noChangeArrowheads="1"/>
          </p:cNvSpPr>
          <p:nvPr/>
        </p:nvSpPr>
        <p:spPr bwMode="auto">
          <a:xfrm>
            <a:off x="2217738" y="1014413"/>
            <a:ext cx="1363662" cy="52387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400" b="0" dirty="0">
                <a:solidFill>
                  <a:srgbClr val="4D4D4F"/>
                </a:solidFill>
                <a:latin typeface="Calibri"/>
              </a:rPr>
              <a:t>Use more of these colors</a:t>
            </a:r>
          </a:p>
        </p:txBody>
      </p:sp>
      <p:sp>
        <p:nvSpPr>
          <p:cNvPr id="7" name="TextBox 9"/>
          <p:cNvSpPr txBox="1">
            <a:spLocks noChangeArrowheads="1"/>
          </p:cNvSpPr>
          <p:nvPr/>
        </p:nvSpPr>
        <p:spPr bwMode="auto">
          <a:xfrm>
            <a:off x="457200" y="1876425"/>
            <a:ext cx="1260475" cy="584200"/>
          </a:xfrm>
          <a:prstGeom prst="rect">
            <a:avLst/>
          </a:prstGeom>
          <a:noFill/>
          <a:ln w="9525">
            <a:noFill/>
            <a:miter lim="800000"/>
            <a:headEnd/>
            <a:tailEnd/>
          </a:ln>
        </p:spPr>
        <p:txBody>
          <a:bodyPr>
            <a:spAutoFit/>
          </a:bodyPr>
          <a:lstStyle/>
          <a:p>
            <a:pPr algn="l" eaLnBrk="1" fontAlgn="auto" hangingPunct="1">
              <a:spcBef>
                <a:spcPts val="0"/>
              </a:spcBef>
              <a:spcAft>
                <a:spcPts val="0"/>
              </a:spcAft>
              <a:buSzTx/>
              <a:buFontTx/>
              <a:buNone/>
              <a:defRPr/>
            </a:pPr>
            <a:r>
              <a:rPr lang="en-US" sz="1600" b="0" dirty="0">
                <a:solidFill>
                  <a:srgbClr val="4D4D4F"/>
                </a:solidFill>
                <a:latin typeface="Calibri"/>
              </a:rPr>
              <a:t>Primary colors</a:t>
            </a:r>
          </a:p>
        </p:txBody>
      </p:sp>
      <p:grpSp>
        <p:nvGrpSpPr>
          <p:cNvPr id="8" name="Group 6"/>
          <p:cNvGrpSpPr>
            <a:grpSpLocks/>
          </p:cNvGrpSpPr>
          <p:nvPr/>
        </p:nvGrpSpPr>
        <p:grpSpPr bwMode="auto">
          <a:xfrm>
            <a:off x="1763713" y="1898650"/>
            <a:ext cx="4684712" cy="741363"/>
            <a:chOff x="1764246" y="1898649"/>
            <a:chExt cx="4684179" cy="1420813"/>
          </a:xfrm>
        </p:grpSpPr>
        <p:cxnSp>
          <p:nvCxnSpPr>
            <p:cNvPr id="9" name="Straight Connector 8"/>
            <p:cNvCxnSpPr/>
            <p:nvPr/>
          </p:nvCxnSpPr>
          <p:spPr bwMode="auto">
            <a:xfrm>
              <a:off x="4096018"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bwMode="auto">
            <a:xfrm>
              <a:off x="6448425"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bwMode="auto">
            <a:xfrm>
              <a:off x="1764246" y="1898649"/>
              <a:ext cx="0" cy="142081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sp>
        <p:nvSpPr>
          <p:cNvPr id="12" name="TextBox 31"/>
          <p:cNvSpPr txBox="1">
            <a:spLocks noChangeArrowheads="1"/>
          </p:cNvSpPr>
          <p:nvPr/>
        </p:nvSpPr>
        <p:spPr bwMode="auto">
          <a:xfrm>
            <a:off x="457200" y="3101975"/>
            <a:ext cx="1260475" cy="584200"/>
          </a:xfrm>
          <a:prstGeom prst="rect">
            <a:avLst/>
          </a:prstGeom>
          <a:noFill/>
          <a:ln w="9525">
            <a:noFill/>
            <a:miter lim="800000"/>
            <a:headEnd/>
            <a:tailEnd/>
          </a:ln>
        </p:spPr>
        <p:txBody>
          <a:bodyPr>
            <a:spAutoFit/>
          </a:bodyPr>
          <a:lstStyle/>
          <a:p>
            <a:pPr algn="l" eaLnBrk="1" fontAlgn="auto" hangingPunct="1">
              <a:spcBef>
                <a:spcPts val="0"/>
              </a:spcBef>
              <a:spcAft>
                <a:spcPts val="0"/>
              </a:spcAft>
              <a:buSzTx/>
              <a:buFontTx/>
              <a:buNone/>
              <a:defRPr/>
            </a:pPr>
            <a:r>
              <a:rPr lang="en-US" sz="1600" b="0" dirty="0">
                <a:solidFill>
                  <a:srgbClr val="4D4D4F"/>
                </a:solidFill>
                <a:latin typeface="Calibri"/>
              </a:rPr>
              <a:t>Secondary colors</a:t>
            </a:r>
          </a:p>
        </p:txBody>
      </p:sp>
      <p:sp>
        <p:nvSpPr>
          <p:cNvPr id="13" name="Rectangle 12"/>
          <p:cNvSpPr/>
          <p:nvPr/>
        </p:nvSpPr>
        <p:spPr bwMode="auto">
          <a:xfrm>
            <a:off x="457200" y="2822575"/>
            <a:ext cx="8226425" cy="77788"/>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cxnSp>
        <p:nvCxnSpPr>
          <p:cNvPr id="14" name="Straight Connector 13"/>
          <p:cNvCxnSpPr/>
          <p:nvPr/>
        </p:nvCxnSpPr>
        <p:spPr bwMode="auto">
          <a:xfrm>
            <a:off x="4095750"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bwMode="auto">
          <a:xfrm>
            <a:off x="6448425"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bwMode="auto">
          <a:xfrm>
            <a:off x="1763713" y="3101975"/>
            <a:ext cx="0" cy="917575"/>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sp>
        <p:nvSpPr>
          <p:cNvPr id="17" name="TextBox 16"/>
          <p:cNvSpPr txBox="1">
            <a:spLocks noChangeArrowheads="1"/>
          </p:cNvSpPr>
          <p:nvPr/>
        </p:nvSpPr>
        <p:spPr bwMode="auto">
          <a:xfrm>
            <a:off x="4587875" y="1014413"/>
            <a:ext cx="1363663" cy="52387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400" b="0" dirty="0">
                <a:solidFill>
                  <a:srgbClr val="4D4D4F"/>
                </a:solidFill>
                <a:latin typeface="Calibri"/>
              </a:rPr>
              <a:t>Use less of these colors</a:t>
            </a:r>
          </a:p>
        </p:txBody>
      </p:sp>
      <p:sp>
        <p:nvSpPr>
          <p:cNvPr id="18" name="TextBox 17"/>
          <p:cNvSpPr txBox="1">
            <a:spLocks noChangeArrowheads="1"/>
          </p:cNvSpPr>
          <p:nvPr/>
        </p:nvSpPr>
        <p:spPr bwMode="auto">
          <a:xfrm>
            <a:off x="6448425" y="1014413"/>
            <a:ext cx="2403475" cy="52387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400" b="0" dirty="0">
                <a:solidFill>
                  <a:srgbClr val="4D4D4F"/>
                </a:solidFill>
                <a:latin typeface="Calibri"/>
              </a:rPr>
              <a:t>Use these colors only when highlighting information</a:t>
            </a:r>
          </a:p>
        </p:txBody>
      </p:sp>
      <p:sp>
        <p:nvSpPr>
          <p:cNvPr id="19" name="Rectangle 18"/>
          <p:cNvSpPr/>
          <p:nvPr/>
        </p:nvSpPr>
        <p:spPr bwMode="auto">
          <a:xfrm>
            <a:off x="457200" y="1617663"/>
            <a:ext cx="8226425" cy="76200"/>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4D4D4F"/>
              </a:solidFill>
            </a:endParaRPr>
          </a:p>
        </p:txBody>
      </p:sp>
      <p:cxnSp>
        <p:nvCxnSpPr>
          <p:cNvPr id="20" name="Straight Connector 19"/>
          <p:cNvCxnSpPr/>
          <p:nvPr/>
        </p:nvCxnSpPr>
        <p:spPr bwMode="auto">
          <a:xfrm>
            <a:off x="4095750"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bwMode="auto">
          <a:xfrm>
            <a:off x="6448425"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bwMode="auto">
          <a:xfrm>
            <a:off x="1763713" y="1120775"/>
            <a:ext cx="0" cy="360363"/>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nvGrpSpPr>
          <p:cNvPr id="23" name="Group 61"/>
          <p:cNvGrpSpPr>
            <a:grpSpLocks/>
          </p:cNvGrpSpPr>
          <p:nvPr/>
        </p:nvGrpSpPr>
        <p:grpSpPr bwMode="auto">
          <a:xfrm>
            <a:off x="1971675" y="1873250"/>
            <a:ext cx="1912938" cy="277813"/>
            <a:chOff x="1971675" y="1873250"/>
            <a:chExt cx="1912938" cy="277813"/>
          </a:xfrm>
        </p:grpSpPr>
        <p:sp>
          <p:nvSpPr>
            <p:cNvPr id="24" name="Rectangle 23"/>
            <p:cNvSpPr/>
            <p:nvPr userDrawn="1"/>
          </p:nvSpPr>
          <p:spPr>
            <a:xfrm>
              <a:off x="1971675" y="1879600"/>
              <a:ext cx="1912938" cy="271463"/>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25" name="TextBox 15"/>
            <p:cNvSpPr txBox="1">
              <a:spLocks noChangeArrowheads="1"/>
            </p:cNvSpPr>
            <p:nvPr userDrawn="1"/>
          </p:nvSpPr>
          <p:spPr bwMode="auto">
            <a:xfrm>
              <a:off x="2119313" y="1873250"/>
              <a:ext cx="1631950"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77  G 128  B 190</a:t>
              </a:r>
            </a:p>
          </p:txBody>
        </p:sp>
      </p:grpSp>
      <p:sp>
        <p:nvSpPr>
          <p:cNvPr id="26" name="TextBox 25"/>
          <p:cNvSpPr txBox="1">
            <a:spLocks noChangeArrowheads="1"/>
          </p:cNvSpPr>
          <p:nvPr/>
        </p:nvSpPr>
        <p:spPr bwMode="auto">
          <a:xfrm>
            <a:off x="2119313" y="3114675"/>
            <a:ext cx="1631950" cy="27622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203  G 210  B 216</a:t>
            </a:r>
          </a:p>
        </p:txBody>
      </p:sp>
      <p:sp>
        <p:nvSpPr>
          <p:cNvPr id="27" name="TextBox 26"/>
          <p:cNvSpPr txBox="1">
            <a:spLocks noChangeArrowheads="1"/>
          </p:cNvSpPr>
          <p:nvPr/>
        </p:nvSpPr>
        <p:spPr bwMode="auto">
          <a:xfrm>
            <a:off x="2119313" y="3487738"/>
            <a:ext cx="1631950" cy="277812"/>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234  G 237  B 239</a:t>
            </a:r>
          </a:p>
        </p:txBody>
      </p:sp>
      <p:sp>
        <p:nvSpPr>
          <p:cNvPr id="28" name="Rectangle 27"/>
          <p:cNvSpPr/>
          <p:nvPr/>
        </p:nvSpPr>
        <p:spPr bwMode="auto">
          <a:xfrm>
            <a:off x="457200" y="4140200"/>
            <a:ext cx="8226425" cy="76200"/>
          </a:xfrm>
          <a:prstGeom prst="rect">
            <a:avLst/>
          </a:prstGeom>
          <a:solidFill>
            <a:srgbClr val="E8EBE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sp>
        <p:nvSpPr>
          <p:cNvPr id="29" name="Rectangle 28"/>
          <p:cNvSpPr/>
          <p:nvPr/>
        </p:nvSpPr>
        <p:spPr>
          <a:xfrm>
            <a:off x="1982788" y="4394200"/>
            <a:ext cx="1912937" cy="271463"/>
          </a:xfrm>
          <a:prstGeom prst="rect">
            <a:avLst/>
          </a:prstGeom>
          <a:solidFill>
            <a:srgbClr val="4D4D4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30" name="TextBox 60"/>
          <p:cNvSpPr txBox="1">
            <a:spLocks noChangeArrowheads="1"/>
          </p:cNvSpPr>
          <p:nvPr/>
        </p:nvSpPr>
        <p:spPr bwMode="auto">
          <a:xfrm>
            <a:off x="2130425" y="4378325"/>
            <a:ext cx="1631950" cy="27622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FFFFFF"/>
                </a:solidFill>
                <a:latin typeface="Calibri"/>
              </a:rPr>
              <a:t>R 77  G 77  B 79</a:t>
            </a:r>
          </a:p>
        </p:txBody>
      </p:sp>
      <p:grpSp>
        <p:nvGrpSpPr>
          <p:cNvPr id="31" name="Group 63"/>
          <p:cNvGrpSpPr>
            <a:grpSpLocks/>
          </p:cNvGrpSpPr>
          <p:nvPr/>
        </p:nvGrpSpPr>
        <p:grpSpPr bwMode="auto">
          <a:xfrm>
            <a:off x="4324350" y="1873250"/>
            <a:ext cx="1914525" cy="277813"/>
            <a:chOff x="4324350" y="1873250"/>
            <a:chExt cx="1914525" cy="277813"/>
          </a:xfrm>
        </p:grpSpPr>
        <p:sp>
          <p:nvSpPr>
            <p:cNvPr id="32" name="Rectangle 31"/>
            <p:cNvSpPr/>
            <p:nvPr userDrawn="1"/>
          </p:nvSpPr>
          <p:spPr>
            <a:xfrm>
              <a:off x="4324350" y="1879600"/>
              <a:ext cx="1914525" cy="271463"/>
            </a:xfrm>
            <a:prstGeom prst="rect">
              <a:avLst/>
            </a:prstGeom>
            <a:solidFill>
              <a:srgbClr val="20175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33" name="TextBox 61"/>
            <p:cNvSpPr txBox="1">
              <a:spLocks noChangeArrowheads="1"/>
            </p:cNvSpPr>
            <p:nvPr userDrawn="1"/>
          </p:nvSpPr>
          <p:spPr bwMode="auto">
            <a:xfrm>
              <a:off x="4479925" y="1873250"/>
              <a:ext cx="1631950"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32  G 23  B 85</a:t>
              </a:r>
            </a:p>
          </p:txBody>
        </p:sp>
      </p:grpSp>
      <p:sp>
        <p:nvSpPr>
          <p:cNvPr id="34" name="TextBox 66"/>
          <p:cNvSpPr txBox="1">
            <a:spLocks noChangeArrowheads="1"/>
          </p:cNvSpPr>
          <p:nvPr/>
        </p:nvSpPr>
        <p:spPr bwMode="auto">
          <a:xfrm>
            <a:off x="4473575" y="3114675"/>
            <a:ext cx="1630363" cy="27622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146  G 150  B 153</a:t>
            </a:r>
          </a:p>
        </p:txBody>
      </p:sp>
      <p:sp>
        <p:nvSpPr>
          <p:cNvPr id="35" name="TextBox 67"/>
          <p:cNvSpPr txBox="1">
            <a:spLocks noChangeArrowheads="1"/>
          </p:cNvSpPr>
          <p:nvPr/>
        </p:nvSpPr>
        <p:spPr bwMode="auto">
          <a:xfrm>
            <a:off x="6864350" y="3114675"/>
            <a:ext cx="1631950" cy="276225"/>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163  G 201  B 57</a:t>
            </a:r>
          </a:p>
        </p:txBody>
      </p:sp>
      <p:sp>
        <p:nvSpPr>
          <p:cNvPr id="36" name="TextBox 50"/>
          <p:cNvSpPr txBox="1">
            <a:spLocks noChangeArrowheads="1"/>
          </p:cNvSpPr>
          <p:nvPr/>
        </p:nvSpPr>
        <p:spPr bwMode="auto">
          <a:xfrm>
            <a:off x="468313" y="4316413"/>
            <a:ext cx="1260475" cy="584200"/>
          </a:xfrm>
          <a:prstGeom prst="rect">
            <a:avLst/>
          </a:prstGeom>
          <a:noFill/>
          <a:ln w="9525">
            <a:noFill/>
            <a:miter lim="800000"/>
            <a:headEnd/>
            <a:tailEnd/>
          </a:ln>
        </p:spPr>
        <p:txBody>
          <a:bodyPr>
            <a:spAutoFit/>
          </a:bodyPr>
          <a:lstStyle/>
          <a:p>
            <a:pPr algn="l" eaLnBrk="1" fontAlgn="auto" hangingPunct="1">
              <a:spcBef>
                <a:spcPts val="0"/>
              </a:spcBef>
              <a:spcAft>
                <a:spcPts val="0"/>
              </a:spcAft>
              <a:buSzTx/>
              <a:buFontTx/>
              <a:buNone/>
              <a:defRPr/>
            </a:pPr>
            <a:r>
              <a:rPr lang="en-US" sz="1600" b="0" dirty="0">
                <a:solidFill>
                  <a:srgbClr val="4D4D4F"/>
                </a:solidFill>
                <a:latin typeface="Calibri"/>
              </a:rPr>
              <a:t>Primary text color</a:t>
            </a:r>
          </a:p>
        </p:txBody>
      </p:sp>
      <p:cxnSp>
        <p:nvCxnSpPr>
          <p:cNvPr id="37" name="Straight Connector 36"/>
          <p:cNvCxnSpPr/>
          <p:nvPr/>
        </p:nvCxnSpPr>
        <p:spPr bwMode="auto">
          <a:xfrm>
            <a:off x="1774825" y="4346575"/>
            <a:ext cx="0" cy="349250"/>
          </a:xfrm>
          <a:prstGeom prst="line">
            <a:avLst/>
          </a:prstGeom>
          <a:ln w="12700" cmpd="sng">
            <a:solidFill>
              <a:srgbClr val="4D4D4F"/>
            </a:solidFill>
            <a:prstDash val="dot"/>
          </a:ln>
          <a:effectLst/>
        </p:spPr>
        <p:style>
          <a:lnRef idx="2">
            <a:schemeClr val="accent1"/>
          </a:lnRef>
          <a:fillRef idx="0">
            <a:schemeClr val="accent1"/>
          </a:fillRef>
          <a:effectRef idx="1">
            <a:schemeClr val="accent1"/>
          </a:effectRef>
          <a:fontRef idx="minor">
            <a:schemeClr val="tx1"/>
          </a:fontRef>
        </p:style>
      </p:cxnSp>
      <p:grpSp>
        <p:nvGrpSpPr>
          <p:cNvPr id="38" name="Group 62"/>
          <p:cNvGrpSpPr>
            <a:grpSpLocks/>
          </p:cNvGrpSpPr>
          <p:nvPr/>
        </p:nvGrpSpPr>
        <p:grpSpPr bwMode="auto">
          <a:xfrm>
            <a:off x="6731000" y="1887538"/>
            <a:ext cx="1912938" cy="279400"/>
            <a:chOff x="6731000" y="1887538"/>
            <a:chExt cx="1912938" cy="279400"/>
          </a:xfrm>
        </p:grpSpPr>
        <p:sp>
          <p:nvSpPr>
            <p:cNvPr id="39" name="Rectangle 38"/>
            <p:cNvSpPr/>
            <p:nvPr userDrawn="1"/>
          </p:nvSpPr>
          <p:spPr>
            <a:xfrm>
              <a:off x="6731000" y="1893888"/>
              <a:ext cx="1912938"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40" name="TextBox 65"/>
            <p:cNvSpPr txBox="1">
              <a:spLocks noChangeArrowheads="1"/>
            </p:cNvSpPr>
            <p:nvPr userDrawn="1"/>
          </p:nvSpPr>
          <p:spPr bwMode="auto">
            <a:xfrm>
              <a:off x="6864350" y="1887538"/>
              <a:ext cx="1631950" cy="277812"/>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255  G 163  B 0</a:t>
              </a:r>
            </a:p>
          </p:txBody>
        </p:sp>
      </p:grpSp>
      <p:sp>
        <p:nvSpPr>
          <p:cNvPr id="41" name="Title 1"/>
          <p:cNvSpPr txBox="1">
            <a:spLocks/>
          </p:cNvSpPr>
          <p:nvPr/>
        </p:nvSpPr>
        <p:spPr>
          <a:xfrm>
            <a:off x="333375" y="0"/>
            <a:ext cx="8229600" cy="814388"/>
          </a:xfrm>
          <a:prstGeom prst="rect">
            <a:avLst/>
          </a:prstGeom>
        </p:spPr>
        <p:txBody>
          <a:bodyPr anchor="ctr"/>
          <a:lstStyle>
            <a:lvl1pPr>
              <a:defRPr baseline="0"/>
            </a:lvl1pPr>
          </a:lstStyle>
          <a:p>
            <a:pPr algn="l" eaLnBrk="1" fontAlgn="auto" hangingPunct="1">
              <a:spcBef>
                <a:spcPct val="0"/>
              </a:spcBef>
              <a:spcAft>
                <a:spcPts val="0"/>
              </a:spcAft>
              <a:buSzTx/>
              <a:buFontTx/>
              <a:buNone/>
              <a:defRPr/>
            </a:pPr>
            <a:r>
              <a:rPr lang="en-US" sz="2400" dirty="0" smtClean="0">
                <a:solidFill>
                  <a:prstClr val="white"/>
                </a:solidFill>
                <a:latin typeface="Calibri"/>
              </a:rPr>
              <a:t>Color guide</a:t>
            </a:r>
          </a:p>
        </p:txBody>
      </p:sp>
      <p:grpSp>
        <p:nvGrpSpPr>
          <p:cNvPr id="47" name="Group 64"/>
          <p:cNvGrpSpPr>
            <a:grpSpLocks/>
          </p:cNvGrpSpPr>
          <p:nvPr/>
        </p:nvGrpSpPr>
        <p:grpSpPr bwMode="auto">
          <a:xfrm>
            <a:off x="4325938" y="4364038"/>
            <a:ext cx="1912937" cy="277812"/>
            <a:chOff x="1971675" y="1873250"/>
            <a:chExt cx="1912938" cy="277813"/>
          </a:xfrm>
        </p:grpSpPr>
        <p:sp>
          <p:nvSpPr>
            <p:cNvPr id="48" name="Rectangle 47"/>
            <p:cNvSpPr/>
            <p:nvPr userDrawn="1"/>
          </p:nvSpPr>
          <p:spPr>
            <a:xfrm>
              <a:off x="1971675" y="1879600"/>
              <a:ext cx="1912938" cy="271463"/>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49" name="TextBox 15"/>
            <p:cNvSpPr txBox="1">
              <a:spLocks noChangeArrowheads="1"/>
            </p:cNvSpPr>
            <p:nvPr userDrawn="1"/>
          </p:nvSpPr>
          <p:spPr bwMode="auto">
            <a:xfrm>
              <a:off x="2119312" y="1873250"/>
              <a:ext cx="1631951"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77  G 128  B 190</a:t>
              </a:r>
            </a:p>
          </p:txBody>
        </p:sp>
      </p:grpSp>
      <p:grpSp>
        <p:nvGrpSpPr>
          <p:cNvPr id="50" name="Group 67"/>
          <p:cNvGrpSpPr>
            <a:grpSpLocks/>
          </p:cNvGrpSpPr>
          <p:nvPr/>
        </p:nvGrpSpPr>
        <p:grpSpPr bwMode="auto">
          <a:xfrm>
            <a:off x="4324350" y="4711700"/>
            <a:ext cx="1914525" cy="277813"/>
            <a:chOff x="4324350" y="1873250"/>
            <a:chExt cx="1914525" cy="277813"/>
          </a:xfrm>
        </p:grpSpPr>
        <p:sp>
          <p:nvSpPr>
            <p:cNvPr id="51" name="Rectangle 50"/>
            <p:cNvSpPr/>
            <p:nvPr userDrawn="1"/>
          </p:nvSpPr>
          <p:spPr>
            <a:xfrm>
              <a:off x="4324350" y="1879600"/>
              <a:ext cx="1914525" cy="271463"/>
            </a:xfrm>
            <a:prstGeom prst="rect">
              <a:avLst/>
            </a:prstGeom>
            <a:solidFill>
              <a:srgbClr val="20175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52" name="TextBox 61"/>
            <p:cNvSpPr txBox="1">
              <a:spLocks noChangeArrowheads="1"/>
            </p:cNvSpPr>
            <p:nvPr userDrawn="1"/>
          </p:nvSpPr>
          <p:spPr bwMode="auto">
            <a:xfrm>
              <a:off x="4479925" y="1873250"/>
              <a:ext cx="1631950"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prstClr val="white"/>
                  </a:solidFill>
                  <a:latin typeface="Calibri"/>
                </a:rPr>
                <a:t>R 32  G 23  B 85</a:t>
              </a:r>
            </a:p>
          </p:txBody>
        </p:sp>
      </p:grpSp>
      <p:grpSp>
        <p:nvGrpSpPr>
          <p:cNvPr id="53" name="Group 70"/>
          <p:cNvGrpSpPr>
            <a:grpSpLocks/>
          </p:cNvGrpSpPr>
          <p:nvPr/>
        </p:nvGrpSpPr>
        <p:grpSpPr bwMode="auto">
          <a:xfrm>
            <a:off x="4325938" y="5060950"/>
            <a:ext cx="1912937" cy="279400"/>
            <a:chOff x="6731000" y="1887538"/>
            <a:chExt cx="1912938" cy="279400"/>
          </a:xfrm>
        </p:grpSpPr>
        <p:sp>
          <p:nvSpPr>
            <p:cNvPr id="54" name="Rectangle 53"/>
            <p:cNvSpPr/>
            <p:nvPr userDrawn="1"/>
          </p:nvSpPr>
          <p:spPr>
            <a:xfrm>
              <a:off x="6731000" y="1893888"/>
              <a:ext cx="1912938"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55" name="TextBox 65"/>
            <p:cNvSpPr txBox="1">
              <a:spLocks noChangeArrowheads="1"/>
            </p:cNvSpPr>
            <p:nvPr userDrawn="1"/>
          </p:nvSpPr>
          <p:spPr bwMode="auto">
            <a:xfrm>
              <a:off x="6864350" y="1887538"/>
              <a:ext cx="1631951" cy="277813"/>
            </a:xfrm>
            <a:prstGeom prst="rect">
              <a:avLst/>
            </a:prstGeom>
            <a:noFill/>
            <a:ln w="9525">
              <a:noFill/>
              <a:miter lim="800000"/>
              <a:headEnd/>
              <a:tailEnd/>
            </a:ln>
          </p:spPr>
          <p:txBody>
            <a:bodyPr>
              <a:spAutoFit/>
            </a:bodyPr>
            <a:lstStyle/>
            <a:p>
              <a:pPr eaLnBrk="1" fontAlgn="auto" hangingPunct="1">
                <a:spcBef>
                  <a:spcPts val="0"/>
                </a:spcBef>
                <a:spcAft>
                  <a:spcPts val="0"/>
                </a:spcAft>
                <a:buSzTx/>
                <a:buFontTx/>
                <a:buNone/>
                <a:defRPr/>
              </a:pPr>
              <a:r>
                <a:rPr lang="en-US" sz="1200" b="0" dirty="0">
                  <a:solidFill>
                    <a:srgbClr val="4D4D4F"/>
                  </a:solidFill>
                  <a:latin typeface="Calibri"/>
                </a:rPr>
                <a:t>R 255  G 163  B 0</a:t>
              </a:r>
            </a:p>
          </p:txBody>
        </p:sp>
      </p:grpSp>
    </p:spTree>
    <p:extLst>
      <p:ext uri="{BB962C8B-B14F-4D97-AF65-F5344CB8AC3E}">
        <p14:creationId xmlns:p14="http://schemas.microsoft.com/office/powerpoint/2010/main" val="1776441932"/>
      </p:ext>
    </p:extLst>
  </p:cSld>
  <p:clrMapOvr>
    <a:masterClrMapping/>
  </p:clrMapOvr>
  <p:hf hdr="0" dt="0"/>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p:cSld name="Cover">
    <p:spTree>
      <p:nvGrpSpPr>
        <p:cNvPr id="1" name=""/>
        <p:cNvGrpSpPr/>
        <p:nvPr/>
      </p:nvGrpSpPr>
      <p:grpSpPr>
        <a:xfrm>
          <a:off x="0" y="0"/>
          <a:ext cx="0" cy="0"/>
          <a:chOff x="0" y="0"/>
          <a:chExt cx="0" cy="0"/>
        </a:xfrm>
      </p:grpSpPr>
      <p:grpSp>
        <p:nvGrpSpPr>
          <p:cNvPr id="2" name="Group 19"/>
          <p:cNvGrpSpPr>
            <a:grpSpLocks/>
          </p:cNvGrpSpPr>
          <p:nvPr/>
        </p:nvGrpSpPr>
        <p:grpSpPr bwMode="auto">
          <a:xfrm>
            <a:off x="0" y="842963"/>
            <a:ext cx="9144000" cy="3489325"/>
            <a:chOff x="-1" y="936218"/>
            <a:chExt cx="9144000" cy="3489278"/>
          </a:xfrm>
        </p:grpSpPr>
        <p:pic>
          <p:nvPicPr>
            <p:cNvPr id="9" name="Picture 23" descr="Fotolia_49844502_lowres.jpg"/>
            <p:cNvPicPr>
              <a:picLocks noChangeAspect="1"/>
            </p:cNvPicPr>
            <p:nvPr/>
          </p:nvPicPr>
          <p:blipFill>
            <a:blip r:embed="rId2" cstate="print"/>
            <a:srcRect/>
            <a:stretch>
              <a:fillRect/>
            </a:stretch>
          </p:blipFill>
          <p:spPr bwMode="auto">
            <a:xfrm>
              <a:off x="0" y="978016"/>
              <a:ext cx="9143999" cy="3447480"/>
            </a:xfrm>
            <a:prstGeom prst="rect">
              <a:avLst/>
            </a:prstGeom>
            <a:noFill/>
            <a:ln w="9525">
              <a:noFill/>
              <a:miter lim="800000"/>
              <a:headEnd/>
              <a:tailEnd/>
            </a:ln>
          </p:spPr>
        </p:pic>
        <p:pic>
          <p:nvPicPr>
            <p:cNvPr id="10" name="Picture 24" descr="cube-transparent.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 y="936218"/>
              <a:ext cx="2236389" cy="2135172"/>
            </a:xfrm>
            <a:prstGeom prst="rect">
              <a:avLst/>
            </a:prstGeom>
            <a:noFill/>
            <a:ln w="9525">
              <a:noFill/>
              <a:miter lim="800000"/>
              <a:headEnd/>
              <a:tailEnd/>
            </a:ln>
          </p:spPr>
        </p:pic>
      </p:grpSp>
      <p:sp>
        <p:nvSpPr>
          <p:cNvPr id="11" name="Rectangle 10"/>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pic>
        <p:nvPicPr>
          <p:cNvPr id="12" name="Picture 27" descr="blue bar.tif"/>
          <p:cNvPicPr>
            <a:picLocks noChangeAspect="1"/>
          </p:cNvPicPr>
          <p:nvPr/>
        </p:nvPicPr>
        <p:blipFill>
          <a:blip r:embed="rId4" cstate="print"/>
          <a:srcRect/>
          <a:stretch>
            <a:fillRect/>
          </a:stretch>
        </p:blipFill>
        <p:spPr bwMode="auto">
          <a:xfrm>
            <a:off x="0" y="6673850"/>
            <a:ext cx="9144000" cy="184150"/>
          </a:xfrm>
          <a:prstGeom prst="rect">
            <a:avLst/>
          </a:prstGeom>
          <a:noFill/>
          <a:ln w="9525">
            <a:noFill/>
            <a:miter lim="800000"/>
            <a:headEnd/>
            <a:tailEnd/>
          </a:ln>
        </p:spPr>
      </p:pic>
      <p:sp>
        <p:nvSpPr>
          <p:cNvPr id="13" name="Rectangle 12"/>
          <p:cNvSpPr/>
          <p:nvPr/>
        </p:nvSpPr>
        <p:spPr>
          <a:xfrm>
            <a:off x="0" y="0"/>
            <a:ext cx="9144000" cy="8461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pic>
        <p:nvPicPr>
          <p:cNvPr id="14" name="Picture 31"/>
          <p:cNvPicPr>
            <a:picLocks noChangeAspect="1"/>
          </p:cNvPicPr>
          <p:nvPr/>
        </p:nvPicPr>
        <p:blipFill>
          <a:blip r:embed="rId5" cstate="print"/>
          <a:srcRect/>
          <a:stretch>
            <a:fillRect/>
          </a:stretch>
        </p:blipFill>
        <p:spPr bwMode="auto">
          <a:xfrm>
            <a:off x="6775450" y="6011863"/>
            <a:ext cx="2001838" cy="520700"/>
          </a:xfrm>
          <a:prstGeom prst="rect">
            <a:avLst/>
          </a:prstGeom>
          <a:noFill/>
          <a:ln w="9525">
            <a:noFill/>
            <a:miter lim="800000"/>
            <a:headEnd/>
            <a:tailEnd/>
          </a:ln>
        </p:spPr>
      </p:pic>
      <p:sp>
        <p:nvSpPr>
          <p:cNvPr id="15" name="Rectangle 14"/>
          <p:cNvSpPr/>
          <p:nvPr/>
        </p:nvSpPr>
        <p:spPr>
          <a:xfrm>
            <a:off x="431800" y="6669088"/>
            <a:ext cx="4065588"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prstClr val="white"/>
                </a:solidFill>
                <a:latin typeface="Calibri"/>
              </a:rPr>
              <a:t>© </a:t>
            </a:r>
            <a:r>
              <a:rPr lang="en-US" sz="800" b="0" dirty="0" smtClean="0">
                <a:solidFill>
                  <a:prstClr val="white"/>
                </a:solidFill>
                <a:latin typeface="Calibri"/>
              </a:rPr>
              <a:t>2015 Quintiq</a:t>
            </a:r>
            <a:r>
              <a:rPr lang="en-US" sz="800" b="0" dirty="0">
                <a:solidFill>
                  <a:prstClr val="white"/>
                </a:solidFill>
                <a:latin typeface="Calibri"/>
              </a:rPr>
              <a:t>. All rights reserved. Quintiq is a registered mark of Quintiq Holding B.V.</a:t>
            </a:r>
          </a:p>
        </p:txBody>
      </p:sp>
      <p:sp>
        <p:nvSpPr>
          <p:cNvPr id="26" name="Title 16"/>
          <p:cNvSpPr>
            <a:spLocks noGrp="1"/>
          </p:cNvSpPr>
          <p:nvPr>
            <p:ph type="ctrTitle"/>
          </p:nvPr>
        </p:nvSpPr>
        <p:spPr>
          <a:xfrm>
            <a:off x="549275" y="4425496"/>
            <a:ext cx="7908925" cy="387500"/>
          </a:xfrm>
          <a:prstGeom prst="rect">
            <a:avLst/>
          </a:prstGeom>
        </p:spPr>
        <p:txBody>
          <a:bodyPr>
            <a:noAutofit/>
          </a:bodyPr>
          <a:lstStyle>
            <a:lvl1pPr>
              <a:defRPr sz="2000">
                <a:solidFill>
                  <a:schemeClr val="tx1"/>
                </a:solidFill>
                <a:latin typeface="+mj-lt"/>
              </a:defRPr>
            </a:lvl1pPr>
          </a:lstStyle>
          <a:p>
            <a:r>
              <a:rPr lang="en-US" smtClean="0"/>
              <a:t>Click to edit Master title style</a:t>
            </a:r>
            <a:endParaRPr lang="en-US" dirty="0"/>
          </a:p>
        </p:txBody>
      </p:sp>
      <p:sp>
        <p:nvSpPr>
          <p:cNvPr id="27" name="Subtitle 17"/>
          <p:cNvSpPr>
            <a:spLocks noGrp="1"/>
          </p:cNvSpPr>
          <p:nvPr>
            <p:ph type="subTitle" idx="1"/>
          </p:nvPr>
        </p:nvSpPr>
        <p:spPr>
          <a:xfrm>
            <a:off x="549274" y="4832045"/>
            <a:ext cx="7908925" cy="264057"/>
          </a:xfrm>
          <a:prstGeom prst="rect">
            <a:avLst/>
          </a:prstGeom>
        </p:spPr>
        <p:txBody>
          <a:bodyPr anchor="ctr"/>
          <a:lstStyle>
            <a:lvl1pPr>
              <a:buNone/>
              <a:defRPr sz="1600">
                <a:solidFill>
                  <a:schemeClr val="tx1"/>
                </a:solidFill>
                <a:latin typeface="+mj-lt"/>
              </a:defRPr>
            </a:lvl1pPr>
          </a:lstStyle>
          <a:p>
            <a:r>
              <a:rPr lang="en-US" smtClean="0"/>
              <a:t>Click to edit Master subtitle style</a:t>
            </a:r>
            <a:endParaRPr lang="en-US" dirty="0"/>
          </a:p>
        </p:txBody>
      </p:sp>
      <p:sp>
        <p:nvSpPr>
          <p:cNvPr id="28" name="Text Placeholder 18"/>
          <p:cNvSpPr>
            <a:spLocks noGrp="1"/>
          </p:cNvSpPr>
          <p:nvPr>
            <p:ph type="body" sz="quarter" idx="10"/>
          </p:nvPr>
        </p:nvSpPr>
        <p:spPr>
          <a:xfrm>
            <a:off x="5314949" y="5387220"/>
            <a:ext cx="2382837" cy="617925"/>
          </a:xfrm>
          <a:prstGeom prst="rect">
            <a:avLst/>
          </a:prstGeom>
        </p:spPr>
        <p:txBody>
          <a:bodyPr/>
          <a:lstStyle>
            <a:lvl1pPr marL="0" indent="0">
              <a:buNone/>
              <a:defRPr sz="1400">
                <a:solidFill>
                  <a:schemeClr val="tx1"/>
                </a:solidFill>
                <a:latin typeface="+mj-lt"/>
              </a:defRPr>
            </a:lvl1pPr>
          </a:lstStyle>
          <a:p>
            <a:pPr lvl="0"/>
            <a:r>
              <a:rPr lang="en-US" smtClean="0"/>
              <a:t>Click to edit Master text styles</a:t>
            </a:r>
          </a:p>
        </p:txBody>
      </p:sp>
      <p:sp>
        <p:nvSpPr>
          <p:cNvPr id="29" name="Text Placeholder 19"/>
          <p:cNvSpPr>
            <a:spLocks noGrp="1"/>
          </p:cNvSpPr>
          <p:nvPr>
            <p:ph type="body" sz="quarter" idx="11"/>
          </p:nvPr>
        </p:nvSpPr>
        <p:spPr>
          <a:xfrm>
            <a:off x="2932112" y="5387220"/>
            <a:ext cx="2382837" cy="617925"/>
          </a:xfrm>
          <a:prstGeom prst="rect">
            <a:avLst/>
          </a:prstGeom>
        </p:spPr>
        <p:txBody>
          <a:bodyPr/>
          <a:lstStyle>
            <a:lvl1pPr marL="0" indent="0">
              <a:buNone/>
              <a:defRPr sz="1400" baseline="0">
                <a:solidFill>
                  <a:schemeClr val="tx1"/>
                </a:solidFill>
                <a:latin typeface="+mj-lt"/>
              </a:defRPr>
            </a:lvl1pPr>
          </a:lstStyle>
          <a:p>
            <a:pPr lvl="0"/>
            <a:r>
              <a:rPr lang="en-US" smtClean="0"/>
              <a:t>Click to edit Master text styles</a:t>
            </a:r>
          </a:p>
        </p:txBody>
      </p:sp>
      <p:sp>
        <p:nvSpPr>
          <p:cNvPr id="30" name="Text Placeholder 20"/>
          <p:cNvSpPr>
            <a:spLocks noGrp="1"/>
          </p:cNvSpPr>
          <p:nvPr>
            <p:ph type="body" sz="quarter" idx="12"/>
          </p:nvPr>
        </p:nvSpPr>
        <p:spPr>
          <a:xfrm>
            <a:off x="549275" y="5387220"/>
            <a:ext cx="2382837" cy="617925"/>
          </a:xfrm>
          <a:prstGeom prst="rect">
            <a:avLst/>
          </a:prstGeom>
        </p:spPr>
        <p:txBody>
          <a:bodyPr/>
          <a:lstStyle>
            <a:lvl1pPr marL="0" indent="0">
              <a:buNone/>
              <a:defRPr sz="1400" baseline="0">
                <a:solidFill>
                  <a:schemeClr val="tx1"/>
                </a:solidFill>
                <a:latin typeface="+mj-lt"/>
              </a:defRPr>
            </a:lvl1pPr>
          </a:lstStyle>
          <a:p>
            <a:pPr lvl="0"/>
            <a:r>
              <a:rPr lang="en-US" smtClean="0"/>
              <a:t>Click to edit Master text styles</a:t>
            </a:r>
          </a:p>
        </p:txBody>
      </p:sp>
      <p:sp>
        <p:nvSpPr>
          <p:cNvPr id="32" name="Text Placeholder 31"/>
          <p:cNvSpPr>
            <a:spLocks noGrp="1"/>
          </p:cNvSpPr>
          <p:nvPr>
            <p:ph type="body" sz="quarter" idx="13"/>
          </p:nvPr>
        </p:nvSpPr>
        <p:spPr>
          <a:xfrm>
            <a:off x="549275" y="5096102"/>
            <a:ext cx="7908925" cy="280987"/>
          </a:xfrm>
          <a:prstGeom prst="rect">
            <a:avLst/>
          </a:prstGeom>
        </p:spPr>
        <p:txBody>
          <a:bodyPr anchor="ctr"/>
          <a:lstStyle>
            <a:lvl1pPr>
              <a:buNone/>
              <a:defRPr sz="1600">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2706273112"/>
      </p:ext>
    </p:extLst>
  </p:cSld>
  <p:clrMapOvr>
    <a:masterClrMapping/>
  </p:clrMapOvr>
  <p:hf hdr="0" dt="0"/>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p:cSld name="1_Cover">
    <p:spTree>
      <p:nvGrpSpPr>
        <p:cNvPr id="1" name=""/>
        <p:cNvGrpSpPr/>
        <p:nvPr/>
      </p:nvGrpSpPr>
      <p:grpSpPr>
        <a:xfrm>
          <a:off x="0" y="0"/>
          <a:ext cx="0" cy="0"/>
          <a:chOff x="0" y="0"/>
          <a:chExt cx="0" cy="0"/>
        </a:xfrm>
      </p:grpSpPr>
      <p:grpSp>
        <p:nvGrpSpPr>
          <p:cNvPr id="2" name="Group 19"/>
          <p:cNvGrpSpPr>
            <a:grpSpLocks/>
          </p:cNvGrpSpPr>
          <p:nvPr/>
        </p:nvGrpSpPr>
        <p:grpSpPr bwMode="auto">
          <a:xfrm>
            <a:off x="0" y="842963"/>
            <a:ext cx="9144000" cy="3489325"/>
            <a:chOff x="-1" y="936218"/>
            <a:chExt cx="9144000" cy="3489278"/>
          </a:xfrm>
        </p:grpSpPr>
        <p:pic>
          <p:nvPicPr>
            <p:cNvPr id="10" name="Picture 23" descr="Fotolia_49844502_lowres.jpg"/>
            <p:cNvPicPr>
              <a:picLocks noChangeAspect="1"/>
            </p:cNvPicPr>
            <p:nvPr/>
          </p:nvPicPr>
          <p:blipFill>
            <a:blip r:embed="rId2" cstate="print"/>
            <a:srcRect/>
            <a:stretch>
              <a:fillRect/>
            </a:stretch>
          </p:blipFill>
          <p:spPr bwMode="auto">
            <a:xfrm>
              <a:off x="0" y="978016"/>
              <a:ext cx="9143999" cy="3447480"/>
            </a:xfrm>
            <a:prstGeom prst="rect">
              <a:avLst/>
            </a:prstGeom>
            <a:noFill/>
            <a:ln w="9525">
              <a:noFill/>
              <a:miter lim="800000"/>
              <a:headEnd/>
              <a:tailEnd/>
            </a:ln>
          </p:spPr>
        </p:pic>
        <p:pic>
          <p:nvPicPr>
            <p:cNvPr id="11" name="Picture 24" descr="cube-transparent.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 y="936218"/>
              <a:ext cx="2236389" cy="2135172"/>
            </a:xfrm>
            <a:prstGeom prst="rect">
              <a:avLst/>
            </a:prstGeom>
            <a:noFill/>
            <a:ln w="9525">
              <a:noFill/>
              <a:miter lim="800000"/>
              <a:headEnd/>
              <a:tailEnd/>
            </a:ln>
          </p:spPr>
        </p:pic>
      </p:grpSp>
      <p:sp>
        <p:nvSpPr>
          <p:cNvPr id="12" name="Rectangle 11"/>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pic>
        <p:nvPicPr>
          <p:cNvPr id="13" name="Picture 27" descr="blue bar.tif"/>
          <p:cNvPicPr>
            <a:picLocks noChangeAspect="1"/>
          </p:cNvPicPr>
          <p:nvPr/>
        </p:nvPicPr>
        <p:blipFill>
          <a:blip r:embed="rId4" cstate="print"/>
          <a:srcRect/>
          <a:stretch>
            <a:fillRect/>
          </a:stretch>
        </p:blipFill>
        <p:spPr bwMode="auto">
          <a:xfrm>
            <a:off x="0" y="6673850"/>
            <a:ext cx="9144000" cy="184150"/>
          </a:xfrm>
          <a:prstGeom prst="rect">
            <a:avLst/>
          </a:prstGeom>
          <a:noFill/>
          <a:ln w="9525">
            <a:noFill/>
            <a:miter lim="800000"/>
            <a:headEnd/>
            <a:tailEnd/>
          </a:ln>
        </p:spPr>
      </p:pic>
      <p:sp>
        <p:nvSpPr>
          <p:cNvPr id="14" name="Rectangle 13"/>
          <p:cNvSpPr/>
          <p:nvPr/>
        </p:nvSpPr>
        <p:spPr>
          <a:xfrm>
            <a:off x="0" y="0"/>
            <a:ext cx="9144000" cy="8461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pic>
        <p:nvPicPr>
          <p:cNvPr id="15" name="Picture 31"/>
          <p:cNvPicPr>
            <a:picLocks noChangeAspect="1"/>
          </p:cNvPicPr>
          <p:nvPr/>
        </p:nvPicPr>
        <p:blipFill>
          <a:blip r:embed="rId5" cstate="print"/>
          <a:srcRect/>
          <a:stretch>
            <a:fillRect/>
          </a:stretch>
        </p:blipFill>
        <p:spPr bwMode="auto">
          <a:xfrm>
            <a:off x="6775450" y="6011863"/>
            <a:ext cx="2001838" cy="520700"/>
          </a:xfrm>
          <a:prstGeom prst="rect">
            <a:avLst/>
          </a:prstGeom>
          <a:noFill/>
          <a:ln w="9525">
            <a:noFill/>
            <a:miter lim="800000"/>
            <a:headEnd/>
            <a:tailEnd/>
          </a:ln>
        </p:spPr>
      </p:pic>
      <p:sp>
        <p:nvSpPr>
          <p:cNvPr id="16" name="Rectangle 15"/>
          <p:cNvSpPr/>
          <p:nvPr/>
        </p:nvSpPr>
        <p:spPr>
          <a:xfrm>
            <a:off x="431800" y="6669088"/>
            <a:ext cx="4065588"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prstClr val="white"/>
                </a:solidFill>
                <a:latin typeface="Calibri"/>
              </a:rPr>
              <a:t>© </a:t>
            </a:r>
            <a:r>
              <a:rPr lang="en-US" sz="800" b="0" dirty="0" smtClean="0">
                <a:solidFill>
                  <a:prstClr val="white"/>
                </a:solidFill>
                <a:latin typeface="Calibri"/>
              </a:rPr>
              <a:t>2015 </a:t>
            </a:r>
            <a:r>
              <a:rPr lang="en-US" sz="800" b="0" dirty="0">
                <a:solidFill>
                  <a:prstClr val="white"/>
                </a:solidFill>
                <a:latin typeface="Calibri"/>
              </a:rPr>
              <a:t>Quintiq. All rights reserved. Quintiq is a registered mark of Quintiq Holding B.V.</a:t>
            </a:r>
          </a:p>
        </p:txBody>
      </p:sp>
      <p:sp>
        <p:nvSpPr>
          <p:cNvPr id="26" name="Title 16"/>
          <p:cNvSpPr>
            <a:spLocks noGrp="1"/>
          </p:cNvSpPr>
          <p:nvPr>
            <p:ph type="ctrTitle"/>
          </p:nvPr>
        </p:nvSpPr>
        <p:spPr>
          <a:xfrm>
            <a:off x="549275" y="4425496"/>
            <a:ext cx="7908925" cy="387500"/>
          </a:xfrm>
          <a:prstGeom prst="rect">
            <a:avLst/>
          </a:prstGeom>
        </p:spPr>
        <p:txBody>
          <a:bodyPr>
            <a:noAutofit/>
          </a:bodyPr>
          <a:lstStyle>
            <a:lvl1pPr>
              <a:defRPr sz="2000">
                <a:solidFill>
                  <a:schemeClr val="tx1"/>
                </a:solidFill>
                <a:latin typeface="+mj-lt"/>
              </a:defRPr>
            </a:lvl1pPr>
          </a:lstStyle>
          <a:p>
            <a:r>
              <a:rPr lang="en-US" smtClean="0"/>
              <a:t>Click to edit Master title style</a:t>
            </a:r>
            <a:endParaRPr lang="en-US" dirty="0"/>
          </a:p>
        </p:txBody>
      </p:sp>
      <p:sp>
        <p:nvSpPr>
          <p:cNvPr id="27" name="Subtitle 17"/>
          <p:cNvSpPr>
            <a:spLocks noGrp="1"/>
          </p:cNvSpPr>
          <p:nvPr>
            <p:ph type="subTitle" idx="1"/>
          </p:nvPr>
        </p:nvSpPr>
        <p:spPr>
          <a:xfrm>
            <a:off x="549274" y="4832045"/>
            <a:ext cx="7908925" cy="264057"/>
          </a:xfrm>
          <a:prstGeom prst="rect">
            <a:avLst/>
          </a:prstGeom>
        </p:spPr>
        <p:txBody>
          <a:bodyPr anchor="ctr"/>
          <a:lstStyle>
            <a:lvl1pPr>
              <a:buNone/>
              <a:defRPr sz="1600">
                <a:solidFill>
                  <a:schemeClr val="tx1"/>
                </a:solidFill>
                <a:latin typeface="+mj-lt"/>
              </a:defRPr>
            </a:lvl1pPr>
          </a:lstStyle>
          <a:p>
            <a:r>
              <a:rPr lang="en-US" smtClean="0"/>
              <a:t>Click to edit Master subtitle style</a:t>
            </a:r>
            <a:endParaRPr lang="en-US" dirty="0"/>
          </a:p>
        </p:txBody>
      </p:sp>
      <p:sp>
        <p:nvSpPr>
          <p:cNvPr id="28" name="Text Placeholder 18"/>
          <p:cNvSpPr>
            <a:spLocks noGrp="1"/>
          </p:cNvSpPr>
          <p:nvPr>
            <p:ph type="body" sz="quarter" idx="10"/>
          </p:nvPr>
        </p:nvSpPr>
        <p:spPr>
          <a:xfrm>
            <a:off x="5314949" y="5387221"/>
            <a:ext cx="2382837" cy="582756"/>
          </a:xfrm>
          <a:prstGeom prst="rect">
            <a:avLst/>
          </a:prstGeom>
        </p:spPr>
        <p:txBody>
          <a:bodyPr/>
          <a:lstStyle>
            <a:lvl1pPr marL="0" indent="0">
              <a:buNone/>
              <a:defRPr sz="1400">
                <a:solidFill>
                  <a:schemeClr val="tx1"/>
                </a:solidFill>
                <a:latin typeface="+mj-lt"/>
              </a:defRPr>
            </a:lvl1pPr>
          </a:lstStyle>
          <a:p>
            <a:pPr lvl="0"/>
            <a:r>
              <a:rPr lang="en-US" smtClean="0"/>
              <a:t>Click to edit Master text styles</a:t>
            </a:r>
          </a:p>
        </p:txBody>
      </p:sp>
      <p:sp>
        <p:nvSpPr>
          <p:cNvPr id="29" name="Text Placeholder 19"/>
          <p:cNvSpPr>
            <a:spLocks noGrp="1"/>
          </p:cNvSpPr>
          <p:nvPr>
            <p:ph type="body" sz="quarter" idx="11"/>
          </p:nvPr>
        </p:nvSpPr>
        <p:spPr>
          <a:xfrm>
            <a:off x="2932112" y="5387221"/>
            <a:ext cx="2382837" cy="582756"/>
          </a:xfrm>
          <a:prstGeom prst="rect">
            <a:avLst/>
          </a:prstGeom>
        </p:spPr>
        <p:txBody>
          <a:bodyPr/>
          <a:lstStyle>
            <a:lvl1pPr marL="0" indent="0">
              <a:buNone/>
              <a:defRPr sz="1400" baseline="0">
                <a:solidFill>
                  <a:schemeClr val="tx1"/>
                </a:solidFill>
                <a:latin typeface="+mj-lt"/>
              </a:defRPr>
            </a:lvl1pPr>
          </a:lstStyle>
          <a:p>
            <a:pPr lvl="0"/>
            <a:r>
              <a:rPr lang="en-US" smtClean="0"/>
              <a:t>Click to edit Master text styles</a:t>
            </a:r>
          </a:p>
        </p:txBody>
      </p:sp>
      <p:sp>
        <p:nvSpPr>
          <p:cNvPr id="30" name="Text Placeholder 20"/>
          <p:cNvSpPr>
            <a:spLocks noGrp="1"/>
          </p:cNvSpPr>
          <p:nvPr>
            <p:ph type="body" sz="quarter" idx="12"/>
          </p:nvPr>
        </p:nvSpPr>
        <p:spPr>
          <a:xfrm>
            <a:off x="549275" y="5387221"/>
            <a:ext cx="2382837" cy="582756"/>
          </a:xfrm>
          <a:prstGeom prst="rect">
            <a:avLst/>
          </a:prstGeom>
        </p:spPr>
        <p:txBody>
          <a:bodyPr/>
          <a:lstStyle>
            <a:lvl1pPr marL="0" indent="0">
              <a:buNone/>
              <a:defRPr sz="1400" baseline="0">
                <a:solidFill>
                  <a:schemeClr val="tx1"/>
                </a:solidFill>
                <a:latin typeface="+mj-lt"/>
              </a:defRPr>
            </a:lvl1pPr>
          </a:lstStyle>
          <a:p>
            <a:pPr lvl="0"/>
            <a:r>
              <a:rPr lang="en-US" smtClean="0"/>
              <a:t>Click to edit Master text styles</a:t>
            </a:r>
          </a:p>
        </p:txBody>
      </p:sp>
      <p:sp>
        <p:nvSpPr>
          <p:cNvPr id="32" name="Text Placeholder 31"/>
          <p:cNvSpPr>
            <a:spLocks noGrp="1"/>
          </p:cNvSpPr>
          <p:nvPr>
            <p:ph type="body" sz="quarter" idx="13"/>
          </p:nvPr>
        </p:nvSpPr>
        <p:spPr>
          <a:xfrm>
            <a:off x="549275" y="5096102"/>
            <a:ext cx="7908925" cy="280987"/>
          </a:xfrm>
          <a:prstGeom prst="rect">
            <a:avLst/>
          </a:prstGeom>
        </p:spPr>
        <p:txBody>
          <a:bodyPr anchor="ctr"/>
          <a:lstStyle>
            <a:lvl1pPr>
              <a:buNone/>
              <a:defRPr sz="1600">
                <a:solidFill>
                  <a:schemeClr val="tx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32596" y="5964238"/>
            <a:ext cx="2233377" cy="625475"/>
          </a:xfrm>
          <a:prstGeom prst="rect">
            <a:avLst/>
          </a:prstGeom>
        </p:spPr>
        <p:txBody>
          <a:bodyPr vert="horz"/>
          <a:lstStyle>
            <a:lvl1pPr marL="0" indent="0">
              <a:buNone/>
              <a:defRPr sz="1200" baseline="0"/>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3340289553"/>
      </p:ext>
    </p:extLst>
  </p:cSld>
  <p:clrMapOvr>
    <a:masterClrMapping/>
  </p:clrMapOvr>
  <p:hf hdr="0" dt="0"/>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Closing slide">
    <p:spTree>
      <p:nvGrpSpPr>
        <p:cNvPr id="1" name=""/>
        <p:cNvGrpSpPr/>
        <p:nvPr/>
      </p:nvGrpSpPr>
      <p:grpSpPr>
        <a:xfrm>
          <a:off x="0" y="0"/>
          <a:ext cx="0" cy="0"/>
          <a:chOff x="0" y="0"/>
          <a:chExt cx="0" cy="0"/>
        </a:xfrm>
      </p:grpSpPr>
      <p:sp>
        <p:nvSpPr>
          <p:cNvPr id="12" name="Rectangle 11"/>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pic>
        <p:nvPicPr>
          <p:cNvPr id="13" name="Picture 23" descr="blue bar.tif"/>
          <p:cNvPicPr>
            <a:picLocks noChangeAspect="1"/>
          </p:cNvPicPr>
          <p:nvPr/>
        </p:nvPicPr>
        <p:blipFill>
          <a:blip r:embed="rId2" cstate="print"/>
          <a:srcRect/>
          <a:stretch>
            <a:fillRect/>
          </a:stretch>
        </p:blipFill>
        <p:spPr bwMode="auto">
          <a:xfrm>
            <a:off x="0" y="6673850"/>
            <a:ext cx="9144000" cy="184150"/>
          </a:xfrm>
          <a:prstGeom prst="rect">
            <a:avLst/>
          </a:prstGeom>
          <a:noFill/>
          <a:ln w="9525">
            <a:noFill/>
            <a:miter lim="800000"/>
            <a:headEnd/>
            <a:tailEnd/>
          </a:ln>
        </p:spPr>
      </p:pic>
      <p:sp>
        <p:nvSpPr>
          <p:cNvPr id="14" name="Rectangle 13"/>
          <p:cNvSpPr/>
          <p:nvPr/>
        </p:nvSpPr>
        <p:spPr>
          <a:xfrm>
            <a:off x="0" y="0"/>
            <a:ext cx="9144000" cy="8461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pic>
        <p:nvPicPr>
          <p:cNvPr id="16" name="Picture 26"/>
          <p:cNvPicPr>
            <a:picLocks noChangeAspect="1"/>
          </p:cNvPicPr>
          <p:nvPr/>
        </p:nvPicPr>
        <p:blipFill>
          <a:blip r:embed="rId3" cstate="print"/>
          <a:srcRect/>
          <a:stretch>
            <a:fillRect/>
          </a:stretch>
        </p:blipFill>
        <p:spPr bwMode="auto">
          <a:xfrm>
            <a:off x="6775450" y="6011863"/>
            <a:ext cx="2001838" cy="520700"/>
          </a:xfrm>
          <a:prstGeom prst="rect">
            <a:avLst/>
          </a:prstGeom>
          <a:noFill/>
          <a:ln w="9525">
            <a:noFill/>
            <a:miter lim="800000"/>
            <a:headEnd/>
            <a:tailEnd/>
          </a:ln>
        </p:spPr>
      </p:pic>
      <p:pic>
        <p:nvPicPr>
          <p:cNvPr id="17" name="Picture 6" descr="iStock_000019944518XXXLarge_low res.jpg"/>
          <p:cNvPicPr>
            <a:picLocks noChangeAspect="1"/>
          </p:cNvPicPr>
          <p:nvPr/>
        </p:nvPicPr>
        <p:blipFill>
          <a:blip r:embed="rId4" cstate="screen">
            <a:extLst>
              <a:ext uri="{28A0092B-C50C-407E-A947-70E740481C1C}">
                <a14:useLocalDpi xmlns:a14="http://schemas.microsoft.com/office/drawing/2010/main"/>
              </a:ext>
            </a:extLst>
          </a:blip>
          <a:srcRect r="-102"/>
          <a:stretch>
            <a:fillRect/>
          </a:stretch>
        </p:blipFill>
        <p:spPr bwMode="auto">
          <a:xfrm>
            <a:off x="0" y="0"/>
            <a:ext cx="9191625" cy="3735388"/>
          </a:xfrm>
          <a:prstGeom prst="rect">
            <a:avLst/>
          </a:prstGeom>
          <a:noFill/>
          <a:ln w="9525">
            <a:noFill/>
            <a:miter lim="800000"/>
            <a:headEnd/>
            <a:tailEnd/>
          </a:ln>
        </p:spPr>
      </p:pic>
      <p:pic>
        <p:nvPicPr>
          <p:cNvPr id="18" name="Picture 19" descr="cube-01.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169150" y="2155825"/>
            <a:ext cx="2068513" cy="1595438"/>
          </a:xfrm>
          <a:prstGeom prst="rect">
            <a:avLst/>
          </a:prstGeom>
          <a:noFill/>
          <a:ln w="9525">
            <a:noFill/>
            <a:miter lim="800000"/>
            <a:headEnd/>
            <a:tailEnd/>
          </a:ln>
        </p:spPr>
      </p:pic>
      <p:sp>
        <p:nvSpPr>
          <p:cNvPr id="23" name="Rectangle 22"/>
          <p:cNvSpPr/>
          <p:nvPr/>
        </p:nvSpPr>
        <p:spPr>
          <a:xfrm>
            <a:off x="431800" y="6669088"/>
            <a:ext cx="4065588"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prstClr val="white"/>
                </a:solidFill>
                <a:latin typeface="Calibri"/>
              </a:rPr>
              <a:t>© </a:t>
            </a:r>
            <a:r>
              <a:rPr lang="en-US" sz="800" b="0" dirty="0" smtClean="0">
                <a:solidFill>
                  <a:prstClr val="white"/>
                </a:solidFill>
                <a:latin typeface="Calibri"/>
              </a:rPr>
              <a:t>2015 </a:t>
            </a:r>
            <a:r>
              <a:rPr lang="en-US" sz="800" b="0" dirty="0">
                <a:solidFill>
                  <a:prstClr val="white"/>
                </a:solidFill>
                <a:latin typeface="Calibri"/>
              </a:rPr>
              <a:t>Quintiq. All rights reserved. Quintiq is a registered mark of Quintiq Holding B.V.</a:t>
            </a:r>
          </a:p>
        </p:txBody>
      </p:sp>
      <p:sp>
        <p:nvSpPr>
          <p:cNvPr id="26" name="Title 16"/>
          <p:cNvSpPr>
            <a:spLocks noGrp="1"/>
          </p:cNvSpPr>
          <p:nvPr>
            <p:ph type="ctrTitle"/>
          </p:nvPr>
        </p:nvSpPr>
        <p:spPr>
          <a:xfrm>
            <a:off x="511563" y="3823613"/>
            <a:ext cx="7908925" cy="387500"/>
          </a:xfrm>
          <a:prstGeom prst="rect">
            <a:avLst/>
          </a:prstGeom>
        </p:spPr>
        <p:txBody>
          <a:bodyPr>
            <a:noAutofit/>
          </a:bodyPr>
          <a:lstStyle>
            <a:lvl1pPr>
              <a:defRPr sz="2000" baseline="0">
                <a:solidFill>
                  <a:schemeClr val="tx1"/>
                </a:solidFill>
                <a:latin typeface="+mj-lt"/>
              </a:defRPr>
            </a:lvl1pPr>
          </a:lstStyle>
          <a:p>
            <a:r>
              <a:rPr lang="en-US" smtClean="0"/>
              <a:t>Click to edit Master title style</a:t>
            </a:r>
            <a:endParaRPr lang="en-US" dirty="0"/>
          </a:p>
        </p:txBody>
      </p:sp>
      <p:sp>
        <p:nvSpPr>
          <p:cNvPr id="27" name="Subtitle 17"/>
          <p:cNvSpPr>
            <a:spLocks noGrp="1"/>
          </p:cNvSpPr>
          <p:nvPr>
            <p:ph type="subTitle" idx="1"/>
          </p:nvPr>
        </p:nvSpPr>
        <p:spPr>
          <a:xfrm>
            <a:off x="511563" y="4473417"/>
            <a:ext cx="7908925" cy="264057"/>
          </a:xfrm>
          <a:prstGeom prst="rect">
            <a:avLst/>
          </a:prstGeom>
        </p:spPr>
        <p:txBody>
          <a:bodyPr anchor="ctr"/>
          <a:lstStyle>
            <a:lvl1pPr>
              <a:buNone/>
              <a:defRPr sz="1600" baseline="0">
                <a:solidFill>
                  <a:schemeClr val="tx1"/>
                </a:solidFill>
                <a:latin typeface="+mj-lt"/>
              </a:defRPr>
            </a:lvl1pPr>
          </a:lstStyle>
          <a:p>
            <a:r>
              <a:rPr lang="en-US" smtClean="0"/>
              <a:t>Click to edit Master subtitle style</a:t>
            </a:r>
            <a:endParaRPr lang="en-US" dirty="0"/>
          </a:p>
        </p:txBody>
      </p:sp>
      <p:sp>
        <p:nvSpPr>
          <p:cNvPr id="29" name="Text Placeholder 19"/>
          <p:cNvSpPr>
            <a:spLocks noGrp="1"/>
          </p:cNvSpPr>
          <p:nvPr>
            <p:ph type="body" sz="quarter" idx="11"/>
          </p:nvPr>
        </p:nvSpPr>
        <p:spPr>
          <a:xfrm>
            <a:off x="511563" y="5427743"/>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30" name="Text Placeholder 20"/>
          <p:cNvSpPr>
            <a:spLocks noGrp="1"/>
          </p:cNvSpPr>
          <p:nvPr>
            <p:ph type="body" sz="quarter" idx="12"/>
          </p:nvPr>
        </p:nvSpPr>
        <p:spPr>
          <a:xfrm>
            <a:off x="511563" y="4974360"/>
            <a:ext cx="2592000" cy="457200"/>
          </a:xfrm>
          <a:prstGeom prst="rect">
            <a:avLst/>
          </a:prstGeom>
        </p:spPr>
        <p:txBody>
          <a:bodyPr/>
          <a:lstStyle>
            <a:lvl1pPr marL="0" indent="0">
              <a:buNone/>
              <a:defRPr sz="1400" b="1" baseline="0">
                <a:solidFill>
                  <a:schemeClr val="tx1"/>
                </a:solidFill>
                <a:latin typeface="+mj-lt"/>
              </a:defRPr>
            </a:lvl1pPr>
          </a:lstStyle>
          <a:p>
            <a:pPr lvl="0"/>
            <a:r>
              <a:rPr lang="en-US" smtClean="0"/>
              <a:t>Click to edit Master text styles</a:t>
            </a:r>
          </a:p>
        </p:txBody>
      </p:sp>
      <p:sp>
        <p:nvSpPr>
          <p:cNvPr id="15" name="Text Placeholder 19"/>
          <p:cNvSpPr>
            <a:spLocks noGrp="1"/>
          </p:cNvSpPr>
          <p:nvPr>
            <p:ph type="body" sz="quarter" idx="15"/>
          </p:nvPr>
        </p:nvSpPr>
        <p:spPr>
          <a:xfrm>
            <a:off x="511563" y="5727881"/>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19" name="Text Placeholder 19"/>
          <p:cNvSpPr>
            <a:spLocks noGrp="1"/>
          </p:cNvSpPr>
          <p:nvPr>
            <p:ph type="body" sz="quarter" idx="16"/>
          </p:nvPr>
        </p:nvSpPr>
        <p:spPr>
          <a:xfrm>
            <a:off x="511563" y="6028019"/>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0" name="Text Placeholder 19"/>
          <p:cNvSpPr>
            <a:spLocks noGrp="1"/>
          </p:cNvSpPr>
          <p:nvPr>
            <p:ph type="body" sz="quarter" idx="17"/>
          </p:nvPr>
        </p:nvSpPr>
        <p:spPr>
          <a:xfrm>
            <a:off x="3196148" y="5427743"/>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1" name="Text Placeholder 20"/>
          <p:cNvSpPr>
            <a:spLocks noGrp="1"/>
          </p:cNvSpPr>
          <p:nvPr>
            <p:ph type="body" sz="quarter" idx="18"/>
          </p:nvPr>
        </p:nvSpPr>
        <p:spPr>
          <a:xfrm>
            <a:off x="3196148" y="4974360"/>
            <a:ext cx="2592000" cy="457200"/>
          </a:xfrm>
          <a:prstGeom prst="rect">
            <a:avLst/>
          </a:prstGeom>
        </p:spPr>
        <p:txBody>
          <a:bodyPr/>
          <a:lstStyle>
            <a:lvl1pPr marL="0" indent="0">
              <a:buNone/>
              <a:defRPr sz="1400" b="1" baseline="0">
                <a:solidFill>
                  <a:schemeClr val="tx1"/>
                </a:solidFill>
                <a:latin typeface="+mj-lt"/>
              </a:defRPr>
            </a:lvl1pPr>
          </a:lstStyle>
          <a:p>
            <a:pPr lvl="0"/>
            <a:r>
              <a:rPr lang="en-US" smtClean="0"/>
              <a:t>Click to edit Master text styles</a:t>
            </a:r>
          </a:p>
        </p:txBody>
      </p:sp>
      <p:sp>
        <p:nvSpPr>
          <p:cNvPr id="22" name="Text Placeholder 19"/>
          <p:cNvSpPr>
            <a:spLocks noGrp="1"/>
          </p:cNvSpPr>
          <p:nvPr>
            <p:ph type="body" sz="quarter" idx="19"/>
          </p:nvPr>
        </p:nvSpPr>
        <p:spPr>
          <a:xfrm>
            <a:off x="3196148" y="5727881"/>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
        <p:nvSpPr>
          <p:cNvPr id="25" name="Text Placeholder 19"/>
          <p:cNvSpPr>
            <a:spLocks noGrp="1"/>
          </p:cNvSpPr>
          <p:nvPr>
            <p:ph type="body" sz="quarter" idx="20"/>
          </p:nvPr>
        </p:nvSpPr>
        <p:spPr>
          <a:xfrm>
            <a:off x="3196148" y="6028019"/>
            <a:ext cx="2592000" cy="303955"/>
          </a:xfrm>
          <a:prstGeom prst="rect">
            <a:avLst/>
          </a:prstGeom>
        </p:spPr>
        <p:txBody>
          <a:bodyPr/>
          <a:lstStyle>
            <a:lvl1pPr marL="0" indent="0">
              <a:buNone/>
              <a:defRPr sz="1400" b="1" baseline="0">
                <a:solidFill>
                  <a:srgbClr val="4D80BE"/>
                </a:solidFill>
                <a:latin typeface="+mj-lt"/>
              </a:defRPr>
            </a:lvl1pPr>
          </a:lstStyle>
          <a:p>
            <a:pPr lvl="0"/>
            <a:r>
              <a:rPr lang="en-US" smtClean="0"/>
              <a:t>Click to edit Master text styles</a:t>
            </a:r>
          </a:p>
        </p:txBody>
      </p:sp>
    </p:spTree>
    <p:extLst>
      <p:ext uri="{BB962C8B-B14F-4D97-AF65-F5344CB8AC3E}">
        <p14:creationId xmlns:p14="http://schemas.microsoft.com/office/powerpoint/2010/main" val="3314516309"/>
      </p:ext>
    </p:extLst>
  </p:cSld>
  <p:clrMapOvr>
    <a:masterClrMapping/>
  </p:clrMapOvr>
  <p:hf hdr="0" dt="0"/>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Primary section title slide">
    <p:spTree>
      <p:nvGrpSpPr>
        <p:cNvPr id="1" name=""/>
        <p:cNvGrpSpPr/>
        <p:nvPr/>
      </p:nvGrpSpPr>
      <p:grpSpPr>
        <a:xfrm>
          <a:off x="0" y="0"/>
          <a:ext cx="0" cy="0"/>
          <a:chOff x="0" y="0"/>
          <a:chExt cx="0" cy="0"/>
        </a:xfrm>
      </p:grpSpPr>
      <p:sp>
        <p:nvSpPr>
          <p:cNvPr id="4" name="Rectangle 3"/>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pic>
        <p:nvPicPr>
          <p:cNvPr id="5" name="Picture 23"/>
          <p:cNvPicPr>
            <a:picLocks noChangeAspect="1"/>
          </p:cNvPicPr>
          <p:nvPr/>
        </p:nvPicPr>
        <p:blipFill>
          <a:blip r:embed="rId2" cstate="print"/>
          <a:srcRect/>
          <a:stretch>
            <a:fillRect/>
          </a:stretch>
        </p:blipFill>
        <p:spPr bwMode="auto">
          <a:xfrm>
            <a:off x="6775450" y="6011863"/>
            <a:ext cx="2001838" cy="520700"/>
          </a:xfrm>
          <a:prstGeom prst="rect">
            <a:avLst/>
          </a:prstGeom>
          <a:noFill/>
          <a:ln w="9525">
            <a:noFill/>
            <a:miter lim="800000"/>
            <a:headEnd/>
            <a:tailEnd/>
          </a:ln>
        </p:spPr>
      </p:pic>
      <p:pic>
        <p:nvPicPr>
          <p:cNvPr id="6" name="Picture 24" descr="cube-01.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9144000" cy="5791200"/>
          </a:xfrm>
          <a:prstGeom prst="rect">
            <a:avLst/>
          </a:prstGeom>
          <a:noFill/>
          <a:ln w="9525">
            <a:noFill/>
            <a:miter lim="800000"/>
            <a:headEnd/>
            <a:tailEnd/>
          </a:ln>
        </p:spPr>
      </p:pic>
      <p:sp>
        <p:nvSpPr>
          <p:cNvPr id="8" name="Rectangle 7"/>
          <p:cNvSpPr/>
          <p:nvPr/>
        </p:nvSpPr>
        <p:spPr>
          <a:xfrm>
            <a:off x="315913" y="6646863"/>
            <a:ext cx="5772150"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srgbClr val="4D4D4F"/>
                </a:solidFill>
                <a:latin typeface="Calibri"/>
              </a:rPr>
              <a:t>© </a:t>
            </a:r>
            <a:r>
              <a:rPr lang="en-US" sz="800" b="0" dirty="0" smtClean="0">
                <a:solidFill>
                  <a:srgbClr val="4D4D4F"/>
                </a:solidFill>
                <a:latin typeface="Calibri"/>
              </a:rPr>
              <a:t>2015 </a:t>
            </a:r>
            <a:r>
              <a:rPr lang="en-US" sz="800" b="0" dirty="0">
                <a:solidFill>
                  <a:srgbClr val="4D4D4F"/>
                </a:solidFill>
                <a:latin typeface="Calibri"/>
              </a:rPr>
              <a:t>Quintiq. All rights reserved. Quintiq is a registered mark of Quintiq Holding B.V. </a:t>
            </a:r>
          </a:p>
        </p:txBody>
      </p:sp>
      <p:sp>
        <p:nvSpPr>
          <p:cNvPr id="7" name="Text Placeholder 6"/>
          <p:cNvSpPr>
            <a:spLocks noGrp="1"/>
          </p:cNvSpPr>
          <p:nvPr>
            <p:ph type="body" sz="quarter" idx="10"/>
          </p:nvPr>
        </p:nvSpPr>
        <p:spPr>
          <a:xfrm>
            <a:off x="5522446" y="2401471"/>
            <a:ext cx="2845443" cy="540011"/>
          </a:xfrm>
          <a:prstGeom prst="rect">
            <a:avLst/>
          </a:prstGeom>
        </p:spPr>
        <p:txBody>
          <a:bodyPr vert="horz"/>
          <a:lstStyle>
            <a:lvl1pPr marL="0" indent="0">
              <a:buNone/>
              <a:defRPr sz="2800">
                <a:solidFill>
                  <a:schemeClr val="bg1"/>
                </a:solidFill>
              </a:defRPr>
            </a:lvl1pPr>
          </a:lstStyle>
          <a:p>
            <a:pPr lvl="0"/>
            <a:r>
              <a:rPr lang="en-US" smtClean="0"/>
              <a:t>Click to edit Master text styles</a:t>
            </a:r>
          </a:p>
        </p:txBody>
      </p:sp>
      <p:sp>
        <p:nvSpPr>
          <p:cNvPr id="23" name="Text Placeholder 6"/>
          <p:cNvSpPr>
            <a:spLocks noGrp="1"/>
          </p:cNvSpPr>
          <p:nvPr>
            <p:ph type="body" sz="quarter" idx="11"/>
          </p:nvPr>
        </p:nvSpPr>
        <p:spPr>
          <a:xfrm>
            <a:off x="5522449" y="2950441"/>
            <a:ext cx="2852495" cy="458071"/>
          </a:xfrm>
          <a:prstGeom prst="rect">
            <a:avLst/>
          </a:prstGeom>
        </p:spPr>
        <p:txBody>
          <a:bodyPr vert="horz"/>
          <a:lstStyle>
            <a:lvl1pPr marL="0" indent="0">
              <a:buNone/>
              <a:defRPr sz="2400">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1715828639"/>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only 2">
    <p:spTree>
      <p:nvGrpSpPr>
        <p:cNvPr id="1" name=""/>
        <p:cNvGrpSpPr/>
        <p:nvPr/>
      </p:nvGrpSpPr>
      <p:grpSpPr>
        <a:xfrm>
          <a:off x="0" y="0"/>
          <a:ext cx="0" cy="0"/>
          <a:chOff x="0" y="0"/>
          <a:chExt cx="0" cy="0"/>
        </a:xfrm>
      </p:grpSpPr>
      <p:sp>
        <p:nvSpPr>
          <p:cNvPr id="9" name="Title 5"/>
          <p:cNvSpPr>
            <a:spLocks noGrp="1"/>
          </p:cNvSpPr>
          <p:nvPr>
            <p:ph type="title" hasCustomPrompt="1"/>
          </p:nvPr>
        </p:nvSpPr>
        <p:spPr>
          <a:xfrm>
            <a:off x="311150" y="0"/>
            <a:ext cx="8375650" cy="811213"/>
          </a:xfrm>
          <a:prstGeom prst="rect">
            <a:avLst/>
          </a:prstGeom>
        </p:spPr>
        <p:txBody>
          <a:bodyPr anchor="ctr"/>
          <a:lstStyle>
            <a:lvl1pPr>
              <a:defRPr sz="2400" b="1"/>
            </a:lvl1pPr>
          </a:lstStyle>
          <a:p>
            <a:r>
              <a:rPr lang="en-US" dirty="0" smtClean="0"/>
              <a:t>Enter slide title</a:t>
            </a:r>
            <a:endParaRPr lang="en-US" dirty="0"/>
          </a:p>
        </p:txBody>
      </p:sp>
      <p:sp>
        <p:nvSpPr>
          <p:cNvPr id="16" name="Text Placeholder 15"/>
          <p:cNvSpPr>
            <a:spLocks noGrp="1"/>
          </p:cNvSpPr>
          <p:nvPr>
            <p:ph type="body" sz="quarter" idx="10" hasCustomPrompt="1"/>
          </p:nvPr>
        </p:nvSpPr>
        <p:spPr>
          <a:xfrm>
            <a:off x="369888" y="1146175"/>
            <a:ext cx="8358187" cy="4756150"/>
          </a:xfrm>
          <a:prstGeom prst="rect">
            <a:avLst/>
          </a:prstGeom>
        </p:spPr>
        <p:txBody>
          <a:bodyPr/>
          <a:lstStyle>
            <a:lvl1pPr>
              <a:buFont typeface="Arial" pitchFamily="34" charset="0"/>
              <a:buChar char="•"/>
              <a:defRPr lang="en-US" dirty="0" smtClean="0">
                <a:solidFill>
                  <a:srgbClr val="4D4D4F"/>
                </a:solidFill>
              </a:defRPr>
            </a:lvl1pPr>
            <a:lvl2pPr>
              <a:buFont typeface="Arial" pitchFamily="34" charset="0"/>
              <a:buChar char="•"/>
              <a:defRPr lang="en-US" sz="1800" kern="1200" baseline="0" dirty="0" smtClean="0">
                <a:solidFill>
                  <a:srgbClr val="4D4D4F"/>
                </a:solidFill>
                <a:latin typeface="+mn-lt"/>
                <a:ea typeface="+mn-ea"/>
                <a:cs typeface="+mn-cs"/>
              </a:defRPr>
            </a:lvl2pPr>
            <a:lvl3pPr>
              <a:buFont typeface="Arial" pitchFamily="34" charset="0"/>
              <a:buChar char="•"/>
              <a:defRPr lang="en-US" sz="1600" kern="1200" baseline="0" dirty="0" smtClean="0">
                <a:solidFill>
                  <a:srgbClr val="4D4D4F"/>
                </a:solidFill>
                <a:latin typeface="+mn-lt"/>
                <a:ea typeface="+mn-ea"/>
                <a:cs typeface="+mn-cs"/>
              </a:defRPr>
            </a:lvl3pPr>
            <a:lvl4pPr>
              <a:buFont typeface="Arial" pitchFamily="34" charset="0"/>
              <a:buChar char="•"/>
              <a:defRPr lang="en-US" sz="1400" kern="1200" baseline="0" dirty="0" smtClean="0">
                <a:solidFill>
                  <a:srgbClr val="4D4D4F"/>
                </a:solidFill>
                <a:latin typeface="+mn-lt"/>
                <a:ea typeface="+mn-ea"/>
                <a:cs typeface="+mn-cs"/>
              </a:defRPr>
            </a:lvl4pPr>
            <a:lvl5pPr>
              <a:buFont typeface="Arial" pitchFamily="34" charset="0"/>
              <a:buChar char="•"/>
              <a:defRPr lang="en-US" sz="1400" kern="1200" baseline="0" dirty="0">
                <a:solidFill>
                  <a:srgbClr val="4D4D4F"/>
                </a:solidFill>
                <a:latin typeface="+mn-lt"/>
                <a:ea typeface="+mn-ea"/>
                <a:cs typeface="+mn-cs"/>
              </a:defRPr>
            </a:lvl5pPr>
          </a:lstStyle>
          <a:p>
            <a:pPr lvl="0"/>
            <a:r>
              <a:rPr lang="en-US" dirty="0" smtClean="0"/>
              <a:t>Bullet text in sentence case</a:t>
            </a:r>
          </a:p>
          <a:p>
            <a:pPr marL="742950" lvl="1" indent="-285750" algn="l" defTabSz="914400" rtl="0" eaLnBrk="1" latinLnBrk="0" hangingPunct="1">
              <a:lnSpc>
                <a:spcPct val="150000"/>
              </a:lnSpc>
              <a:spcBef>
                <a:spcPts val="0"/>
              </a:spcBef>
              <a:buFont typeface="Arial" pitchFamily="34" charset="0"/>
              <a:buChar char="–"/>
            </a:pPr>
            <a:r>
              <a:rPr lang="en-US" dirty="0" smtClean="0"/>
              <a:t>Adjust font size according to preference. </a:t>
            </a:r>
          </a:p>
          <a:p>
            <a:pPr marL="1143000" lvl="2" indent="-228600" algn="l" defTabSz="914400" rtl="0" eaLnBrk="1" latinLnBrk="0" hangingPunct="1">
              <a:lnSpc>
                <a:spcPct val="150000"/>
              </a:lnSpc>
              <a:spcBef>
                <a:spcPts val="0"/>
              </a:spcBef>
              <a:buFont typeface="Arial" pitchFamily="34" charset="0"/>
              <a:buChar char="•"/>
            </a:pPr>
            <a:r>
              <a:rPr lang="en-US" dirty="0" smtClean="0"/>
              <a:t>Bigger sized fonts are better </a:t>
            </a:r>
          </a:p>
          <a:p>
            <a:pPr marL="1143000" lvl="2" indent="-228600" algn="l" defTabSz="914400" rtl="0" eaLnBrk="1" latinLnBrk="0" hangingPunct="1">
              <a:lnSpc>
                <a:spcPct val="150000"/>
              </a:lnSpc>
              <a:spcBef>
                <a:spcPts val="0"/>
              </a:spcBef>
              <a:buFont typeface="Arial" pitchFamily="34" charset="0"/>
              <a:buChar char="•"/>
            </a:pPr>
            <a:r>
              <a:rPr lang="en-US" dirty="0" smtClean="0"/>
              <a:t>The lower the level of text, the smaller the font</a:t>
            </a:r>
          </a:p>
          <a:p>
            <a:pPr marL="1600200" lvl="3" indent="-228600" algn="l" defTabSz="914400" rtl="0" eaLnBrk="1" latinLnBrk="0" hangingPunct="1">
              <a:lnSpc>
                <a:spcPct val="150000"/>
              </a:lnSpc>
              <a:spcBef>
                <a:spcPts val="0"/>
              </a:spcBef>
              <a:buFont typeface="Arial" pitchFamily="34" charset="0"/>
              <a:buChar char="–"/>
            </a:pPr>
            <a:r>
              <a:rPr lang="en-US" dirty="0" smtClean="0"/>
              <a:t>Fonts should never be less than 12pt in size</a:t>
            </a:r>
          </a:p>
          <a:p>
            <a:pPr marL="2057400" lvl="4" indent="-228600" algn="l" defTabSz="914400" rtl="0" eaLnBrk="1" latinLnBrk="0" hangingPunct="1">
              <a:lnSpc>
                <a:spcPct val="150000"/>
              </a:lnSpc>
              <a:spcBef>
                <a:spcPts val="0"/>
              </a:spcBef>
              <a:buFont typeface="Arial" pitchFamily="34" charset="0"/>
              <a:buChar char="»"/>
            </a:pPr>
            <a:r>
              <a:rPr lang="en-US" dirty="0" smtClean="0"/>
              <a:t>Exceptions to the 12pt rule would be small copyright information, dates , or anything not related to the main content</a:t>
            </a:r>
            <a:endParaRPr lang="en-US" dirty="0"/>
          </a:p>
        </p:txBody>
      </p:sp>
    </p:spTree>
  </p:cSld>
  <p:clrMapOvr>
    <a:masterClrMapping/>
  </p:clrMapOvr>
  <p:hf hdr="0" ftr="0" dt="0"/>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p:cSld name="Secondary section title slide">
    <p:spTree>
      <p:nvGrpSpPr>
        <p:cNvPr id="1" name=""/>
        <p:cNvGrpSpPr/>
        <p:nvPr/>
      </p:nvGrpSpPr>
      <p:grpSpPr>
        <a:xfrm>
          <a:off x="0" y="0"/>
          <a:ext cx="0" cy="0"/>
          <a:chOff x="0" y="0"/>
          <a:chExt cx="0" cy="0"/>
        </a:xfrm>
      </p:grpSpPr>
      <p:pic>
        <p:nvPicPr>
          <p:cNvPr id="4" name="Picture 21" descr="blue separator.jpg"/>
          <p:cNvPicPr>
            <a:picLocks noChangeAspect="1"/>
          </p:cNvPicPr>
          <p:nvPr/>
        </p:nvPicPr>
        <p:blipFill>
          <a:blip r:embed="rId2" cstate="screen">
            <a:extLst>
              <a:ext uri="{28A0092B-C50C-407E-A947-70E740481C1C}">
                <a14:useLocalDpi xmlns:a14="http://schemas.microsoft.com/office/drawing/2010/main"/>
              </a:ext>
            </a:extLst>
          </a:blip>
          <a:srcRect l="-2"/>
          <a:stretch>
            <a:fillRect/>
          </a:stretch>
        </p:blipFill>
        <p:spPr bwMode="auto">
          <a:xfrm>
            <a:off x="0" y="1063625"/>
            <a:ext cx="9144000" cy="3473450"/>
          </a:xfrm>
          <a:prstGeom prst="rect">
            <a:avLst/>
          </a:prstGeom>
          <a:noFill/>
          <a:ln w="9525">
            <a:noFill/>
            <a:miter lim="800000"/>
            <a:headEnd/>
            <a:tailEnd/>
          </a:ln>
        </p:spPr>
      </p:pic>
      <p:sp>
        <p:nvSpPr>
          <p:cNvPr id="5" name="Rectangle 4"/>
          <p:cNvSpPr/>
          <p:nvPr/>
        </p:nvSpPr>
        <p:spPr bwMode="auto">
          <a:xfrm>
            <a:off x="0" y="6289675"/>
            <a:ext cx="9144000" cy="568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800" b="0" dirty="0">
              <a:solidFill>
                <a:srgbClr val="E8EBED"/>
              </a:solidFill>
            </a:endParaRPr>
          </a:p>
        </p:txBody>
      </p:sp>
      <p:pic>
        <p:nvPicPr>
          <p:cNvPr id="6" name="Picture 24"/>
          <p:cNvPicPr>
            <a:picLocks noChangeAspect="1"/>
          </p:cNvPicPr>
          <p:nvPr/>
        </p:nvPicPr>
        <p:blipFill>
          <a:blip r:embed="rId3" cstate="print"/>
          <a:srcRect/>
          <a:stretch>
            <a:fillRect/>
          </a:stretch>
        </p:blipFill>
        <p:spPr bwMode="auto">
          <a:xfrm>
            <a:off x="6665913" y="5902325"/>
            <a:ext cx="2003425" cy="520700"/>
          </a:xfrm>
          <a:prstGeom prst="rect">
            <a:avLst/>
          </a:prstGeom>
          <a:noFill/>
          <a:ln w="9525">
            <a:noFill/>
            <a:miter lim="800000"/>
            <a:headEnd/>
            <a:tailEnd/>
          </a:ln>
        </p:spPr>
      </p:pic>
      <p:sp>
        <p:nvSpPr>
          <p:cNvPr id="7" name="Rectangle 6"/>
          <p:cNvSpPr/>
          <p:nvPr/>
        </p:nvSpPr>
        <p:spPr>
          <a:xfrm>
            <a:off x="315913" y="6646863"/>
            <a:ext cx="5772150" cy="215444"/>
          </a:xfrm>
          <a:prstGeom prst="rect">
            <a:avLst/>
          </a:prstGeom>
        </p:spPr>
        <p:txBody>
          <a:bodyPr>
            <a:spAutoFit/>
          </a:bodyPr>
          <a:lstStyle/>
          <a:p>
            <a:pPr algn="l" eaLnBrk="1" fontAlgn="auto" hangingPunct="1">
              <a:spcBef>
                <a:spcPts val="0"/>
              </a:spcBef>
              <a:spcAft>
                <a:spcPts val="0"/>
              </a:spcAft>
              <a:buSzTx/>
              <a:buFontTx/>
              <a:buNone/>
              <a:defRPr/>
            </a:pPr>
            <a:r>
              <a:rPr lang="en-US" sz="800" b="0" dirty="0">
                <a:solidFill>
                  <a:srgbClr val="4D4D4F"/>
                </a:solidFill>
                <a:latin typeface="Calibri"/>
              </a:rPr>
              <a:t>© </a:t>
            </a:r>
            <a:r>
              <a:rPr lang="en-US" sz="800" b="0" dirty="0" smtClean="0">
                <a:solidFill>
                  <a:srgbClr val="4D4D4F"/>
                </a:solidFill>
                <a:latin typeface="Calibri"/>
              </a:rPr>
              <a:t>2015 </a:t>
            </a:r>
            <a:r>
              <a:rPr lang="en-US" sz="800" b="0" dirty="0">
                <a:solidFill>
                  <a:srgbClr val="4D4D4F"/>
                </a:solidFill>
                <a:latin typeface="Calibri"/>
              </a:rPr>
              <a:t>Quintiq. All rights reserved. Quintiq is a registered mark of Quintiq Holding B.V. </a:t>
            </a:r>
          </a:p>
        </p:txBody>
      </p:sp>
      <p:sp>
        <p:nvSpPr>
          <p:cNvPr id="3" name="Text Placeholder 2"/>
          <p:cNvSpPr>
            <a:spLocks noGrp="1"/>
          </p:cNvSpPr>
          <p:nvPr>
            <p:ph type="body" idx="1"/>
          </p:nvPr>
        </p:nvSpPr>
        <p:spPr>
          <a:xfrm>
            <a:off x="2381249" y="2276475"/>
            <a:ext cx="5999163" cy="635000"/>
          </a:xfrm>
          <a:prstGeom prst="rect">
            <a:avLst/>
          </a:prstGeom>
        </p:spPr>
        <p:txBody>
          <a:bodyPr anchor="ctr"/>
          <a:lstStyle>
            <a:lvl1pPr marL="0" indent="0">
              <a:buNone/>
              <a:defRPr sz="3200" b="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2"/>
          <p:cNvSpPr>
            <a:spLocks noGrp="1"/>
          </p:cNvSpPr>
          <p:nvPr>
            <p:ph type="body" idx="10"/>
          </p:nvPr>
        </p:nvSpPr>
        <p:spPr>
          <a:xfrm>
            <a:off x="2381249" y="2962275"/>
            <a:ext cx="5999163" cy="635000"/>
          </a:xfrm>
          <a:prstGeom prst="rect">
            <a:avLst/>
          </a:prstGeom>
        </p:spPr>
        <p:txBody>
          <a:bodyPr anchor="ctr"/>
          <a:lstStyle>
            <a:lvl1pPr marL="0" indent="0">
              <a:buNone/>
              <a:defRPr sz="2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338072389"/>
      </p:ext>
    </p:extLst>
  </p:cSld>
  <p:clrMapOvr>
    <a:masterClrMapping/>
  </p:clrMapOvr>
  <p:hf hdr="0" dt="0"/>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ext only 1">
    <p:spTree>
      <p:nvGrpSpPr>
        <p:cNvPr id="1" name=""/>
        <p:cNvGrpSpPr/>
        <p:nvPr/>
      </p:nvGrpSpPr>
      <p:grpSpPr>
        <a:xfrm>
          <a:off x="0" y="0"/>
          <a:ext cx="0" cy="0"/>
          <a:chOff x="0" y="0"/>
          <a:chExt cx="0" cy="0"/>
        </a:xfrm>
      </p:grpSpPr>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16" name="Text Placeholder 15"/>
          <p:cNvSpPr>
            <a:spLocks noGrp="1"/>
          </p:cNvSpPr>
          <p:nvPr>
            <p:ph type="body" sz="quarter" idx="10"/>
          </p:nvPr>
        </p:nvSpPr>
        <p:spPr>
          <a:xfrm>
            <a:off x="369888" y="1146175"/>
            <a:ext cx="8358187" cy="4756150"/>
          </a:xfrm>
          <a:prstGeom prst="rect">
            <a:avLst/>
          </a:prstGeom>
        </p:spPr>
        <p:txBody>
          <a:bodyPr/>
          <a:lstStyle>
            <a:lvl1pPr>
              <a:buFont typeface="Arial" pitchFamily="34" charset="0"/>
              <a:buChar char="•"/>
              <a:defRPr lang="en-US" dirty="0" smtClean="0">
                <a:solidFill>
                  <a:srgbClr val="4D4D4F"/>
                </a:solidFill>
              </a:defRPr>
            </a:lvl1pPr>
            <a:lvl2pPr>
              <a:buFont typeface="Arial" pitchFamily="34" charset="0"/>
              <a:buChar char="•"/>
              <a:defRPr lang="en-US" sz="1800" kern="1200" baseline="0" dirty="0" smtClean="0">
                <a:solidFill>
                  <a:srgbClr val="4D4D4F"/>
                </a:solidFill>
                <a:latin typeface="+mn-lt"/>
                <a:ea typeface="+mn-ea"/>
                <a:cs typeface="+mn-cs"/>
              </a:defRPr>
            </a:lvl2pPr>
            <a:lvl3pPr>
              <a:buFont typeface="Arial" pitchFamily="34" charset="0"/>
              <a:buChar char="•"/>
              <a:defRPr lang="en-US" sz="1600" kern="1200" baseline="0" dirty="0" smtClean="0">
                <a:solidFill>
                  <a:srgbClr val="4D4D4F"/>
                </a:solidFill>
                <a:latin typeface="+mn-lt"/>
                <a:ea typeface="+mn-ea"/>
                <a:cs typeface="+mn-cs"/>
              </a:defRPr>
            </a:lvl3pPr>
            <a:lvl4pPr>
              <a:buFont typeface="Arial" pitchFamily="34" charset="0"/>
              <a:buChar char="•"/>
              <a:defRPr lang="en-US" sz="1400" kern="1200" baseline="0" dirty="0" smtClean="0">
                <a:solidFill>
                  <a:srgbClr val="4D4D4F"/>
                </a:solidFill>
                <a:latin typeface="+mn-lt"/>
                <a:ea typeface="+mn-ea"/>
                <a:cs typeface="+mn-cs"/>
              </a:defRPr>
            </a:lvl4pPr>
            <a:lvl5pPr>
              <a:buFont typeface="Arial" pitchFamily="34" charset="0"/>
              <a:buChar char="•"/>
              <a:defRPr lang="en-US" sz="1400" kern="1200" baseline="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0"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3866181903"/>
      </p:ext>
    </p:extLst>
  </p:cSld>
  <p:clrMapOvr>
    <a:masterClrMapping/>
  </p:clrMapOvr>
  <p:hf hdr="0" dt="0"/>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Text only 2">
    <p:spTree>
      <p:nvGrpSpPr>
        <p:cNvPr id="1" name=""/>
        <p:cNvGrpSpPr/>
        <p:nvPr/>
      </p:nvGrpSpPr>
      <p:grpSpPr>
        <a:xfrm>
          <a:off x="0" y="0"/>
          <a:ext cx="0" cy="0"/>
          <a:chOff x="0" y="0"/>
          <a:chExt cx="0" cy="0"/>
        </a:xfrm>
      </p:grpSpPr>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16" name="Text Placeholder 15"/>
          <p:cNvSpPr>
            <a:spLocks noGrp="1"/>
          </p:cNvSpPr>
          <p:nvPr>
            <p:ph type="body" sz="quarter" idx="10"/>
          </p:nvPr>
        </p:nvSpPr>
        <p:spPr>
          <a:xfrm>
            <a:off x="369888" y="1146175"/>
            <a:ext cx="8358187" cy="4756150"/>
          </a:xfrm>
          <a:prstGeom prst="rect">
            <a:avLst/>
          </a:prstGeom>
        </p:spPr>
        <p:txBody>
          <a:bodyPr/>
          <a:lstStyle>
            <a:lvl1pPr>
              <a:buFont typeface="Arial" pitchFamily="34" charset="0"/>
              <a:buChar char="•"/>
              <a:defRPr lang="en-US" dirty="0" smtClean="0">
                <a:solidFill>
                  <a:srgbClr val="4D4D4F"/>
                </a:solidFill>
              </a:defRPr>
            </a:lvl1pPr>
            <a:lvl2pPr>
              <a:buFont typeface="Arial" pitchFamily="34" charset="0"/>
              <a:buChar char="•"/>
              <a:defRPr lang="en-US" sz="1800" kern="1200" baseline="0" dirty="0" smtClean="0">
                <a:solidFill>
                  <a:srgbClr val="4D4D4F"/>
                </a:solidFill>
                <a:latin typeface="+mn-lt"/>
                <a:ea typeface="+mn-ea"/>
                <a:cs typeface="+mn-cs"/>
              </a:defRPr>
            </a:lvl2pPr>
            <a:lvl3pPr>
              <a:buFont typeface="Arial" pitchFamily="34" charset="0"/>
              <a:buChar char="•"/>
              <a:defRPr lang="en-US" sz="1600" kern="1200" baseline="0" dirty="0" smtClean="0">
                <a:solidFill>
                  <a:srgbClr val="4D4D4F"/>
                </a:solidFill>
                <a:latin typeface="+mn-lt"/>
                <a:ea typeface="+mn-ea"/>
                <a:cs typeface="+mn-cs"/>
              </a:defRPr>
            </a:lvl3pPr>
            <a:lvl4pPr>
              <a:buFont typeface="Arial" pitchFamily="34" charset="0"/>
              <a:buChar char="•"/>
              <a:defRPr lang="en-US" sz="1400" kern="1200" baseline="0" dirty="0" smtClean="0">
                <a:solidFill>
                  <a:srgbClr val="4D4D4F"/>
                </a:solidFill>
                <a:latin typeface="+mn-lt"/>
                <a:ea typeface="+mn-ea"/>
                <a:cs typeface="+mn-cs"/>
              </a:defRPr>
            </a:lvl4pPr>
            <a:lvl5pPr>
              <a:buFont typeface="Arial" pitchFamily="34" charset="0"/>
              <a:buChar char="•"/>
              <a:defRPr lang="en-US" sz="1400" kern="1200" baseline="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20540602"/>
      </p:ext>
    </p:extLst>
  </p:cSld>
  <p:clrMapOvr>
    <a:masterClrMapping/>
  </p:clrMapOvr>
  <p:hf hdr="0" dt="0"/>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Two section text only 1">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7675"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47675" y="1793875"/>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2"/>
          <p:cNvSpPr>
            <a:spLocks noGrp="1"/>
          </p:cNvSpPr>
          <p:nvPr>
            <p:ph type="body" idx="11"/>
          </p:nvPr>
        </p:nvSpPr>
        <p:spPr>
          <a:xfrm>
            <a:off x="4616491"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8"/>
          <p:cNvSpPr>
            <a:spLocks noGrp="1"/>
          </p:cNvSpPr>
          <p:nvPr>
            <p:ph type="body" sz="quarter" idx="12"/>
          </p:nvPr>
        </p:nvSpPr>
        <p:spPr>
          <a:xfrm>
            <a:off x="4628065" y="1795804"/>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449702370"/>
      </p:ext>
    </p:extLst>
  </p:cSld>
  <p:clrMapOvr>
    <a:masterClrMapping/>
  </p:clrMapOvr>
  <p:hf hdr="0" dt="0"/>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Two section text only 2">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7675"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47675" y="1793875"/>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2"/>
          <p:cNvSpPr>
            <a:spLocks noGrp="1"/>
          </p:cNvSpPr>
          <p:nvPr>
            <p:ph type="body" idx="11"/>
          </p:nvPr>
        </p:nvSpPr>
        <p:spPr>
          <a:xfrm>
            <a:off x="4616491" y="1220788"/>
            <a:ext cx="4068000"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8"/>
          <p:cNvSpPr>
            <a:spLocks noGrp="1"/>
          </p:cNvSpPr>
          <p:nvPr>
            <p:ph type="body" sz="quarter" idx="12"/>
          </p:nvPr>
        </p:nvSpPr>
        <p:spPr>
          <a:xfrm>
            <a:off x="4628065" y="1795804"/>
            <a:ext cx="4068000" cy="4375150"/>
          </a:xfrm>
          <a:prstGeom prst="rect">
            <a:avLst/>
          </a:prstGeom>
        </p:spPr>
        <p:txBody>
          <a:bodyPr/>
          <a:lstStyle>
            <a:lvl1pPr marL="173038" indent="-173038">
              <a:buFont typeface="Arial" pitchFamily="34" charset="0"/>
              <a:buChar char="•"/>
              <a:defRPr>
                <a:solidFill>
                  <a:srgbClr val="4D4D4F"/>
                </a:solidFill>
              </a:defRPr>
            </a:lvl1pPr>
            <a:lvl2pPr marL="450850" indent="-260350">
              <a:defRPr/>
            </a:lvl2pPr>
            <a:lvl3pPr marL="714375" indent="-228600">
              <a:defRPr/>
            </a:lvl3pPr>
            <a:lvl4pPr marL="987425" indent="-228600">
              <a:defRPr/>
            </a:lvl4pPr>
            <a:lvl5pPr marL="1246188" indent="-2286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4046105264"/>
      </p:ext>
    </p:extLst>
  </p:cSld>
  <p:clrMapOvr>
    <a:masterClrMapping/>
  </p:clrMapOvr>
  <p:hf hdr="0" dt="0"/>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Free content 1">
    <p:spTree>
      <p:nvGrpSpPr>
        <p:cNvPr id="1" name=""/>
        <p:cNvGrpSpPr/>
        <p:nvPr/>
      </p:nvGrpSpPr>
      <p:grpSpPr>
        <a:xfrm>
          <a:off x="0" y="0"/>
          <a:ext cx="0" cy="0"/>
          <a:chOff x="0" y="0"/>
          <a:chExt cx="0" cy="0"/>
        </a:xfrm>
      </p:grpSpPr>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pic>
        <p:nvPicPr>
          <p:cNvPr id="8"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1602001732"/>
      </p:ext>
    </p:extLst>
  </p:cSld>
  <p:clrMapOvr>
    <a:masterClrMapping/>
  </p:clrMapOvr>
  <p:hf hdr="0" dt="0"/>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Free content 2">
    <p:spTree>
      <p:nvGrpSpPr>
        <p:cNvPr id="1" name=""/>
        <p:cNvGrpSpPr/>
        <p:nvPr/>
      </p:nvGrpSpPr>
      <p:grpSpPr>
        <a:xfrm>
          <a:off x="0" y="0"/>
          <a:ext cx="0" cy="0"/>
          <a:chOff x="0" y="0"/>
          <a:chExt cx="0" cy="0"/>
        </a:xfrm>
      </p:grpSpPr>
      <p:sp>
        <p:nvSpPr>
          <p:cNvPr id="3"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Tree>
    <p:extLst>
      <p:ext uri="{BB962C8B-B14F-4D97-AF65-F5344CB8AC3E}">
        <p14:creationId xmlns:p14="http://schemas.microsoft.com/office/powerpoint/2010/main" val="2224117540"/>
      </p:ext>
    </p:extLst>
  </p:cSld>
  <p:clrMapOvr>
    <a:masterClrMapping/>
  </p:clrMapOvr>
  <p:hf hdr="0" dt="0"/>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Content and image 1">
    <p:spTree>
      <p:nvGrpSpPr>
        <p:cNvPr id="1" name=""/>
        <p:cNvGrpSpPr/>
        <p:nvPr/>
      </p:nvGrpSpPr>
      <p:grpSpPr>
        <a:xfrm>
          <a:off x="0" y="0"/>
          <a:ext cx="0" cy="0"/>
          <a:chOff x="0" y="0"/>
          <a:chExt cx="0" cy="0"/>
        </a:xfrm>
      </p:grpSpPr>
      <p:pic>
        <p:nvPicPr>
          <p:cNvPr id="6" name="Picture 19" descr="cube-01.png"/>
          <p:cNvPicPr>
            <a:picLocks noChangeAspect="1"/>
          </p:cNvPicPr>
          <p:nvPr/>
        </p:nvPicPr>
        <p:blipFill>
          <a:blip r:embed="rId2" cstate="print"/>
          <a:srcRect/>
          <a:stretch>
            <a:fillRect/>
          </a:stretch>
        </p:blipFill>
        <p:spPr bwMode="auto">
          <a:xfrm>
            <a:off x="6519863" y="4065588"/>
            <a:ext cx="2173287" cy="1687512"/>
          </a:xfrm>
          <a:prstGeom prst="rect">
            <a:avLst/>
          </a:prstGeom>
          <a:noFill/>
          <a:ln w="9525">
            <a:noFill/>
            <a:miter lim="800000"/>
            <a:headEnd/>
            <a:tailEnd/>
          </a:ln>
        </p:spPr>
      </p:pic>
      <p:sp>
        <p:nvSpPr>
          <p:cNvPr id="3" name="Picture Placeholder 2"/>
          <p:cNvSpPr>
            <a:spLocks noGrp="1"/>
          </p:cNvSpPr>
          <p:nvPr>
            <p:ph type="pic" idx="1"/>
          </p:nvPr>
        </p:nvSpPr>
        <p:spPr>
          <a:xfrm>
            <a:off x="5029200" y="1298782"/>
            <a:ext cx="3657600" cy="4476750"/>
          </a:xfrm>
          <a:prstGeom prst="rect">
            <a:avLst/>
          </a:prstGeo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8" name="Text Placeholder 2"/>
          <p:cNvSpPr>
            <a:spLocks noGrp="1"/>
          </p:cNvSpPr>
          <p:nvPr>
            <p:ph type="body" idx="10"/>
          </p:nvPr>
        </p:nvSpPr>
        <p:spPr>
          <a:xfrm>
            <a:off x="447675" y="1220788"/>
            <a:ext cx="4040188"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Text Placeholder 16"/>
          <p:cNvSpPr>
            <a:spLocks noGrp="1"/>
          </p:cNvSpPr>
          <p:nvPr>
            <p:ph type="body" sz="quarter" idx="11"/>
          </p:nvPr>
        </p:nvSpPr>
        <p:spPr>
          <a:xfrm>
            <a:off x="463550" y="1817688"/>
            <a:ext cx="4051300" cy="4456112"/>
          </a:xfrm>
          <a:prstGeom prst="rect">
            <a:avLst/>
          </a:prstGeom>
        </p:spPr>
        <p:txBody>
          <a:bodyPr/>
          <a:lstStyle>
            <a:lvl1pPr marL="173038" indent="-173038">
              <a:buFont typeface="Arial" pitchFamily="34" charset="0"/>
              <a:buChar char="•"/>
              <a:defRPr>
                <a:solidFill>
                  <a:srgbClr val="4D4D4F"/>
                </a:solidFill>
              </a:defRPr>
            </a:lvl1pPr>
            <a:lvl2pPr>
              <a:defRPr>
                <a:solidFill>
                  <a:srgbClr val="4D4D4F"/>
                </a:solidFill>
              </a:defRPr>
            </a:lvl2pPr>
            <a:lvl3pPr>
              <a:defRPr>
                <a:solidFill>
                  <a:srgbClr val="4D4D4F"/>
                </a:solidFill>
              </a:defRPr>
            </a:lvl3pPr>
            <a:lvl4pPr>
              <a:defRPr>
                <a:solidFill>
                  <a:srgbClr val="4D4D4F"/>
                </a:solidFill>
              </a:defRPr>
            </a:lvl4pPr>
            <a:lvl5pPr>
              <a:defRPr>
                <a:solidFill>
                  <a:srgbClr val="4D4D4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4" name="Content Placeholder 3"/>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3405499156"/>
      </p:ext>
    </p:extLst>
  </p:cSld>
  <p:clrMapOvr>
    <a:masterClrMapping/>
  </p:clrMapOvr>
  <p:hf hdr="0" dt="0"/>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Content and image 2">
    <p:spTree>
      <p:nvGrpSpPr>
        <p:cNvPr id="1" name=""/>
        <p:cNvGrpSpPr/>
        <p:nvPr/>
      </p:nvGrpSpPr>
      <p:grpSpPr>
        <a:xfrm>
          <a:off x="0" y="0"/>
          <a:ext cx="0" cy="0"/>
          <a:chOff x="0" y="0"/>
          <a:chExt cx="0" cy="0"/>
        </a:xfrm>
      </p:grpSpPr>
      <p:pic>
        <p:nvPicPr>
          <p:cNvPr id="6" name="Picture 19" descr="cube-01.png"/>
          <p:cNvPicPr>
            <a:picLocks noChangeAspect="1"/>
          </p:cNvPicPr>
          <p:nvPr/>
        </p:nvPicPr>
        <p:blipFill>
          <a:blip r:embed="rId2" cstate="print"/>
          <a:srcRect/>
          <a:stretch>
            <a:fillRect/>
          </a:stretch>
        </p:blipFill>
        <p:spPr bwMode="auto">
          <a:xfrm>
            <a:off x="6519863" y="4065588"/>
            <a:ext cx="2173287" cy="1687512"/>
          </a:xfrm>
          <a:prstGeom prst="rect">
            <a:avLst/>
          </a:prstGeom>
          <a:noFill/>
          <a:ln w="9525">
            <a:noFill/>
            <a:miter lim="800000"/>
            <a:headEnd/>
            <a:tailEnd/>
          </a:ln>
        </p:spPr>
      </p:pic>
      <p:sp>
        <p:nvSpPr>
          <p:cNvPr id="3" name="Picture Placeholder 2"/>
          <p:cNvSpPr>
            <a:spLocks noGrp="1"/>
          </p:cNvSpPr>
          <p:nvPr>
            <p:ph type="pic" idx="1"/>
          </p:nvPr>
        </p:nvSpPr>
        <p:spPr>
          <a:xfrm>
            <a:off x="5029200" y="1298782"/>
            <a:ext cx="3657600" cy="4476750"/>
          </a:xfrm>
          <a:prstGeom prst="rect">
            <a:avLst/>
          </a:prstGeo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9"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8" name="Text Placeholder 2"/>
          <p:cNvSpPr>
            <a:spLocks noGrp="1"/>
          </p:cNvSpPr>
          <p:nvPr>
            <p:ph type="body" idx="10"/>
          </p:nvPr>
        </p:nvSpPr>
        <p:spPr>
          <a:xfrm>
            <a:off x="447675" y="1220788"/>
            <a:ext cx="4040188" cy="493712"/>
          </a:xfrm>
          <a:prstGeom prst="rect">
            <a:avLst/>
          </a:prstGeom>
        </p:spPr>
        <p:txBody>
          <a:bodyPr anchor="ctr"/>
          <a:lstStyle>
            <a:lvl1pPr marL="0" indent="0">
              <a:buNone/>
              <a:defRPr sz="2000" b="0">
                <a:solidFill>
                  <a:srgbClr val="4D80B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Text Placeholder 16"/>
          <p:cNvSpPr>
            <a:spLocks noGrp="1"/>
          </p:cNvSpPr>
          <p:nvPr>
            <p:ph type="body" sz="quarter" idx="11"/>
          </p:nvPr>
        </p:nvSpPr>
        <p:spPr>
          <a:xfrm>
            <a:off x="463550" y="1817688"/>
            <a:ext cx="4051300" cy="4456112"/>
          </a:xfrm>
          <a:prstGeom prst="rect">
            <a:avLst/>
          </a:prstGeom>
        </p:spPr>
        <p:txBody>
          <a:bodyPr/>
          <a:lstStyle>
            <a:lvl1pPr marL="173038" indent="-173038">
              <a:buFont typeface="Arial" pitchFamily="34" charset="0"/>
              <a:buChar char="•"/>
              <a:defRPr>
                <a:solidFill>
                  <a:srgbClr val="4D4D4F"/>
                </a:solidFill>
              </a:defRPr>
            </a:lvl1pPr>
            <a:lvl2pPr>
              <a:defRPr>
                <a:solidFill>
                  <a:srgbClr val="4D4D4F"/>
                </a:solidFill>
              </a:defRPr>
            </a:lvl2pPr>
            <a:lvl3pPr>
              <a:defRPr>
                <a:solidFill>
                  <a:srgbClr val="4D4D4F"/>
                </a:solidFill>
              </a:defRPr>
            </a:lvl3pPr>
            <a:lvl4pPr>
              <a:defRPr>
                <a:solidFill>
                  <a:srgbClr val="4D4D4F"/>
                </a:solidFill>
              </a:defRPr>
            </a:lvl4pPr>
            <a:lvl5pPr>
              <a:defRPr>
                <a:solidFill>
                  <a:srgbClr val="4D4D4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63962389"/>
      </p:ext>
    </p:extLst>
  </p:cSld>
  <p:clrMapOvr>
    <a:masterClrMapping/>
  </p:clrMapOvr>
  <p:hf hdr="0" dt="0"/>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ustomer quotes">
    <p:spTree>
      <p:nvGrpSpPr>
        <p:cNvPr id="1" name=""/>
        <p:cNvGrpSpPr/>
        <p:nvPr/>
      </p:nvGrpSpPr>
      <p:grpSpPr>
        <a:xfrm>
          <a:off x="0" y="0"/>
          <a:ext cx="0" cy="0"/>
          <a:chOff x="0" y="0"/>
          <a:chExt cx="0" cy="0"/>
        </a:xfrm>
      </p:grpSpPr>
      <p:sp>
        <p:nvSpPr>
          <p:cNvPr id="10" name="TextBox 13"/>
          <p:cNvSpPr txBox="1">
            <a:spLocks noChangeArrowheads="1"/>
          </p:cNvSpPr>
          <p:nvPr/>
        </p:nvSpPr>
        <p:spPr bwMode="auto">
          <a:xfrm>
            <a:off x="479425" y="2395538"/>
            <a:ext cx="6604000" cy="1200150"/>
          </a:xfrm>
          <a:prstGeom prst="rect">
            <a:avLst/>
          </a:prstGeom>
          <a:noFill/>
          <a:ln w="9525">
            <a:noFill/>
            <a:miter lim="800000"/>
            <a:headEnd/>
            <a:tailEnd/>
          </a:ln>
        </p:spPr>
        <p:txBody>
          <a:bodyPr>
            <a:spAutoFit/>
          </a:bodyPr>
          <a:lstStyle/>
          <a:p>
            <a:pPr marL="285750" indent="-285750" algn="l" defTabSz="457200" eaLnBrk="1" hangingPunct="1">
              <a:spcBef>
                <a:spcPct val="0"/>
              </a:spcBef>
              <a:buSzTx/>
              <a:buFont typeface="Arial" pitchFamily="34" charset="0"/>
              <a:buChar char="•"/>
              <a:defRPr/>
            </a:pPr>
            <a:r>
              <a:rPr lang="en-US" sz="1800" b="0" dirty="0">
                <a:solidFill>
                  <a:prstClr val="white">
                    <a:lumMod val="65000"/>
                  </a:prstClr>
                </a:solidFill>
                <a:latin typeface="Calibri"/>
              </a:rPr>
              <a:t>Use only one image per slide</a:t>
            </a:r>
          </a:p>
          <a:p>
            <a:pPr marL="285750" indent="-285750" algn="l" eaLnBrk="1" fontAlgn="auto" hangingPunct="1">
              <a:spcBef>
                <a:spcPts val="0"/>
              </a:spcBef>
              <a:spcAft>
                <a:spcPts val="0"/>
              </a:spcAft>
              <a:buSzTx/>
              <a:buFont typeface="Arial" pitchFamily="34" charset="0"/>
              <a:buChar char="•"/>
              <a:defRPr/>
            </a:pPr>
            <a:r>
              <a:rPr lang="en-US" sz="1800" b="0" dirty="0">
                <a:solidFill>
                  <a:prstClr val="white">
                    <a:lumMod val="65000"/>
                  </a:prstClr>
                </a:solidFill>
                <a:latin typeface="Calibri"/>
              </a:rPr>
              <a:t>Use a good quality picture. Do not stretch or skew a picture to fit </a:t>
            </a:r>
          </a:p>
          <a:p>
            <a:pPr marL="285750" indent="-285750" algn="l" eaLnBrk="1" fontAlgn="auto" hangingPunct="1">
              <a:spcBef>
                <a:spcPts val="0"/>
              </a:spcBef>
              <a:spcAft>
                <a:spcPts val="0"/>
              </a:spcAft>
              <a:buSzTx/>
              <a:buFont typeface="Arial" pitchFamily="34" charset="0"/>
              <a:buChar char="•"/>
              <a:defRPr/>
            </a:pPr>
            <a:r>
              <a:rPr lang="en-US" sz="1800" b="0" dirty="0">
                <a:solidFill>
                  <a:prstClr val="white">
                    <a:lumMod val="65000"/>
                  </a:prstClr>
                </a:solidFill>
                <a:latin typeface="Calibri"/>
              </a:rPr>
              <a:t>The cube pattern should only be placed at the bottom right corner of the image</a:t>
            </a:r>
          </a:p>
        </p:txBody>
      </p:sp>
      <p:pic>
        <p:nvPicPr>
          <p:cNvPr id="11" name="Picture 2" descr="cube-01.png"/>
          <p:cNvPicPr>
            <a:picLocks noChangeAspect="1"/>
          </p:cNvPicPr>
          <p:nvPr/>
        </p:nvPicPr>
        <p:blipFill>
          <a:blip r:embed="rId2" cstate="print"/>
          <a:srcRect/>
          <a:stretch>
            <a:fillRect/>
          </a:stretch>
        </p:blipFill>
        <p:spPr bwMode="auto">
          <a:xfrm>
            <a:off x="6683375" y="2046288"/>
            <a:ext cx="1966913" cy="1543050"/>
          </a:xfrm>
          <a:prstGeom prst="rect">
            <a:avLst/>
          </a:prstGeom>
          <a:noFill/>
          <a:ln w="9525">
            <a:noFill/>
            <a:miter lim="800000"/>
            <a:headEnd/>
            <a:tailEnd/>
          </a:ln>
        </p:spPr>
      </p:pic>
      <p:sp>
        <p:nvSpPr>
          <p:cNvPr id="12" name="Rectangle 11"/>
          <p:cNvSpPr/>
          <p:nvPr/>
        </p:nvSpPr>
        <p:spPr>
          <a:xfrm>
            <a:off x="5641975" y="3816350"/>
            <a:ext cx="46038" cy="2039938"/>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13" name="Rectangle 12"/>
          <p:cNvSpPr/>
          <p:nvPr/>
        </p:nvSpPr>
        <p:spPr>
          <a:xfrm>
            <a:off x="2540000" y="3816350"/>
            <a:ext cx="46038" cy="2039938"/>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prstClr val="white"/>
              </a:solidFill>
            </a:endParaRPr>
          </a:p>
        </p:txBody>
      </p:sp>
      <p:sp>
        <p:nvSpPr>
          <p:cNvPr id="17" name="Picture Placeholder 2"/>
          <p:cNvSpPr>
            <a:spLocks noGrp="1"/>
          </p:cNvSpPr>
          <p:nvPr>
            <p:ph type="pic" idx="1"/>
          </p:nvPr>
        </p:nvSpPr>
        <p:spPr>
          <a:xfrm>
            <a:off x="457200" y="1276350"/>
            <a:ext cx="8193024" cy="2313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2" name="Title 5"/>
          <p:cNvSpPr>
            <a:spLocks noGrp="1"/>
          </p:cNvSpPr>
          <p:nvPr>
            <p:ph type="title"/>
          </p:nvPr>
        </p:nvSpPr>
        <p:spPr>
          <a:xfrm>
            <a:off x="311150" y="0"/>
            <a:ext cx="8375650" cy="811213"/>
          </a:xfrm>
          <a:prstGeom prst="rect">
            <a:avLst/>
          </a:prstGeom>
        </p:spPr>
        <p:txBody>
          <a:bodyPr anchor="ctr"/>
          <a:lstStyle>
            <a:lvl1pPr>
              <a:defRPr sz="2400" b="1"/>
            </a:lvl1pPr>
          </a:lstStyle>
          <a:p>
            <a:r>
              <a:rPr lang="en-US" smtClean="0"/>
              <a:t>Click to edit Master title style</a:t>
            </a:r>
            <a:endParaRPr lang="en-US" dirty="0"/>
          </a:p>
        </p:txBody>
      </p:sp>
      <p:sp>
        <p:nvSpPr>
          <p:cNvPr id="31" name="Text Placeholder 28"/>
          <p:cNvSpPr>
            <a:spLocks noGrp="1"/>
          </p:cNvSpPr>
          <p:nvPr>
            <p:ph type="body" sz="quarter" idx="17"/>
          </p:nvPr>
        </p:nvSpPr>
        <p:spPr>
          <a:xfrm>
            <a:off x="5780024" y="3868154"/>
            <a:ext cx="2870200" cy="1481138"/>
          </a:xfrm>
          <a:prstGeom prst="rect">
            <a:avLst/>
          </a:prstGeom>
        </p:spPr>
        <p:txBody>
          <a:bodyPr/>
          <a:lstStyle>
            <a:lvl1pPr marL="0" indent="0">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smtClean="0"/>
              <a:t>Click to edit Master text styles</a:t>
            </a:r>
          </a:p>
        </p:txBody>
      </p:sp>
      <p:sp>
        <p:nvSpPr>
          <p:cNvPr id="34" name="Text Placeholder 32"/>
          <p:cNvSpPr>
            <a:spLocks noGrp="1"/>
          </p:cNvSpPr>
          <p:nvPr>
            <p:ph type="body" sz="quarter" idx="19"/>
          </p:nvPr>
        </p:nvSpPr>
        <p:spPr>
          <a:xfrm>
            <a:off x="5770224" y="5453806"/>
            <a:ext cx="2880000" cy="496888"/>
          </a:xfrm>
          <a:prstGeom prst="rect">
            <a:avLst/>
          </a:prstGeom>
        </p:spPr>
        <p:txBody>
          <a:bodyPr/>
          <a:lstStyle>
            <a:lvl1pPr>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smtClean="0"/>
              <a:t>Click to edit Master text styles</a:t>
            </a:r>
          </a:p>
        </p:txBody>
      </p:sp>
      <p:sp>
        <p:nvSpPr>
          <p:cNvPr id="35" name="Text Placeholder 28"/>
          <p:cNvSpPr>
            <a:spLocks noGrp="1"/>
          </p:cNvSpPr>
          <p:nvPr>
            <p:ph type="body" sz="quarter" idx="20"/>
          </p:nvPr>
        </p:nvSpPr>
        <p:spPr>
          <a:xfrm>
            <a:off x="2678793" y="3881657"/>
            <a:ext cx="2870200" cy="1481138"/>
          </a:xfrm>
          <a:prstGeom prst="rect">
            <a:avLst/>
          </a:prstGeom>
        </p:spPr>
        <p:txBody>
          <a:bodyPr/>
          <a:lstStyle>
            <a:lvl1pPr marL="0" indent="0">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smtClean="0"/>
              <a:t>Click to edit Master text styles</a:t>
            </a:r>
          </a:p>
        </p:txBody>
      </p:sp>
      <p:sp>
        <p:nvSpPr>
          <p:cNvPr id="36" name="Text Placeholder 32"/>
          <p:cNvSpPr>
            <a:spLocks noGrp="1"/>
          </p:cNvSpPr>
          <p:nvPr>
            <p:ph type="body" sz="quarter" idx="21"/>
          </p:nvPr>
        </p:nvSpPr>
        <p:spPr>
          <a:xfrm>
            <a:off x="2666758" y="5467309"/>
            <a:ext cx="2880000" cy="496888"/>
          </a:xfrm>
          <a:prstGeom prst="rect">
            <a:avLst/>
          </a:prstGeom>
        </p:spPr>
        <p:txBody>
          <a:bodyPr/>
          <a:lstStyle>
            <a:lvl1pPr>
              <a:buNone/>
              <a:defRPr sz="1400" baseline="0">
                <a:solidFill>
                  <a:srgbClr val="4D4D4F"/>
                </a:solidFill>
              </a:defRPr>
            </a:lvl1pPr>
            <a:lvl2pPr>
              <a:buNone/>
              <a:defRPr sz="1400">
                <a:solidFill>
                  <a:srgbClr val="4D4D4F"/>
                </a:solidFill>
              </a:defRPr>
            </a:lvl2pPr>
            <a:lvl3pPr>
              <a:buNone/>
              <a:defRPr sz="1400">
                <a:solidFill>
                  <a:srgbClr val="4D4D4F"/>
                </a:solidFill>
              </a:defRPr>
            </a:lvl3pPr>
            <a:lvl4pPr>
              <a:buNone/>
              <a:defRPr sz="1400">
                <a:solidFill>
                  <a:srgbClr val="4D4D4F"/>
                </a:solidFill>
              </a:defRPr>
            </a:lvl4pPr>
            <a:lvl5pPr>
              <a:buNone/>
              <a:defRPr sz="1400">
                <a:solidFill>
                  <a:srgbClr val="4D4D4F"/>
                </a:solidFill>
              </a:defRPr>
            </a:lvl5pPr>
          </a:lstStyle>
          <a:p>
            <a:pPr lvl="0"/>
            <a:r>
              <a:rPr lang="en-US" smtClean="0"/>
              <a:t>Click to edit Master text styles</a:t>
            </a:r>
          </a:p>
        </p:txBody>
      </p:sp>
      <p:sp>
        <p:nvSpPr>
          <p:cNvPr id="18" name="Picture Placeholder 17"/>
          <p:cNvSpPr>
            <a:spLocks noGrp="1"/>
          </p:cNvSpPr>
          <p:nvPr>
            <p:ph type="pic" sz="quarter" idx="23"/>
          </p:nvPr>
        </p:nvSpPr>
        <p:spPr>
          <a:xfrm>
            <a:off x="544050" y="4711218"/>
            <a:ext cx="1908000" cy="844550"/>
          </a:xfrm>
          <a:prstGeom prst="rect">
            <a:avLst/>
          </a:prstGeom>
        </p:spPr>
        <p:txBody>
          <a:bodyPr/>
          <a:lstStyle>
            <a:lvl1pPr marL="0" indent="0">
              <a:buNone/>
              <a:defRPr sz="1100" baseline="0"/>
            </a:lvl1pPr>
          </a:lstStyle>
          <a:p>
            <a:pPr lvl="0"/>
            <a:r>
              <a:rPr lang="en-US" noProof="0" smtClean="0"/>
              <a:t>Click icon to add picture</a:t>
            </a:r>
            <a:endParaRPr lang="en-US" noProof="0" dirty="0"/>
          </a:p>
        </p:txBody>
      </p:sp>
      <p:sp>
        <p:nvSpPr>
          <p:cNvPr id="20" name="Text Placeholder 19"/>
          <p:cNvSpPr>
            <a:spLocks noGrp="1"/>
          </p:cNvSpPr>
          <p:nvPr>
            <p:ph type="body" sz="quarter" idx="24"/>
          </p:nvPr>
        </p:nvSpPr>
        <p:spPr>
          <a:xfrm>
            <a:off x="544050" y="4247909"/>
            <a:ext cx="1908000" cy="428324"/>
          </a:xfrm>
          <a:prstGeom prst="rect">
            <a:avLst/>
          </a:prstGeom>
        </p:spPr>
        <p:txBody>
          <a:bodyPr/>
          <a:lstStyle>
            <a:lvl1pPr>
              <a:buNone/>
              <a:defRPr sz="2000" b="1" baseline="0">
                <a:solidFill>
                  <a:srgbClr val="4D80BE"/>
                </a:solidFill>
              </a:defRPr>
            </a:lvl1pPr>
          </a:lstStyle>
          <a:p>
            <a:pPr lvl="0"/>
            <a:r>
              <a:rPr lang="en-US" smtClean="0"/>
              <a:t>Click to edit Master text styles</a:t>
            </a:r>
          </a:p>
        </p:txBody>
      </p:sp>
      <p:pic>
        <p:nvPicPr>
          <p:cNvPr id="23" name="Content Placeholder 3"/>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353828948"/>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cSld name="Title w NO Content w Logo">
    <p:spTree>
      <p:nvGrpSpPr>
        <p:cNvPr id="1" name=""/>
        <p:cNvGrpSpPr/>
        <p:nvPr/>
      </p:nvGrpSpPr>
      <p:grpSpPr>
        <a:xfrm>
          <a:off x="0" y="0"/>
          <a:ext cx="0" cy="0"/>
          <a:chOff x="0" y="0"/>
          <a:chExt cx="0" cy="0"/>
        </a:xfrm>
      </p:grpSpPr>
      <p:sp>
        <p:nvSpPr>
          <p:cNvPr id="3" name="Rectangle 2"/>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fontAlgn="auto">
              <a:spcBef>
                <a:spcPts val="0"/>
              </a:spcBef>
              <a:spcAft>
                <a:spcPts val="0"/>
              </a:spcAft>
            </a:pPr>
            <a:endParaRPr lang="en-US" dirty="0">
              <a:solidFill>
                <a:srgbClr val="E8EBED"/>
              </a:solidFill>
            </a:endParaRPr>
          </a:p>
        </p:txBody>
      </p:sp>
      <p:sp>
        <p:nvSpPr>
          <p:cNvPr id="9" name="Title 5"/>
          <p:cNvSpPr>
            <a:spLocks noGrp="1"/>
          </p:cNvSpPr>
          <p:nvPr>
            <p:ph type="title" hasCustomPrompt="1"/>
          </p:nvPr>
        </p:nvSpPr>
        <p:spPr>
          <a:xfrm>
            <a:off x="311150" y="0"/>
            <a:ext cx="8375650" cy="811213"/>
          </a:xfrm>
          <a:prstGeom prst="rect">
            <a:avLst/>
          </a:prstGeom>
        </p:spPr>
        <p:txBody>
          <a:bodyPr anchor="ctr"/>
          <a:lstStyle>
            <a:lvl1pPr>
              <a:defRPr b="1"/>
            </a:lvl1pPr>
          </a:lstStyle>
          <a:p>
            <a:r>
              <a:rPr lang="en-US" dirty="0" smtClean="0"/>
              <a:t>Click to edit master title style</a:t>
            </a:r>
            <a:endParaRPr lang="en-US" dirty="0"/>
          </a:p>
        </p:txBody>
      </p:sp>
      <p:cxnSp>
        <p:nvCxnSpPr>
          <p:cNvPr id="14" name="Straight Connector 13"/>
          <p:cNvCxnSpPr/>
          <p:nvPr userDrawn="1"/>
        </p:nvCxnSpPr>
        <p:spPr bwMode="auto">
          <a:xfrm flipV="1">
            <a:off x="411480" y="6626947"/>
            <a:ext cx="7099663" cy="1"/>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Slide Number Placeholder 5"/>
          <p:cNvSpPr txBox="1">
            <a:spLocks/>
          </p:cNvSpPr>
          <p:nvPr userDrawn="1"/>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sp>
        <p:nvSpPr>
          <p:cNvPr id="12" name="Rectangle 11"/>
          <p:cNvSpPr/>
          <p:nvPr userDrawn="1"/>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2015 Quintiq</a:t>
            </a:r>
            <a:endParaRPr lang="en-US" sz="700" b="0" dirty="0">
              <a:solidFill>
                <a:srgbClr val="929699"/>
              </a:solidFill>
              <a:latin typeface="Calibri" panose="020F0502020204030204" pitchFamily="34" charset="0"/>
            </a:endParaRPr>
          </a:p>
        </p:txBody>
      </p:sp>
      <p:pic>
        <p:nvPicPr>
          <p:cNvPr id="8"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525" y="6405055"/>
            <a:ext cx="1371598" cy="356615"/>
          </a:xfrm>
          <a:prstGeom prst="rect">
            <a:avLst/>
          </a:prstGeom>
        </p:spPr>
      </p:pic>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Three content with icons or pictures 1">
    <p:spTree>
      <p:nvGrpSpPr>
        <p:cNvPr id="1" name=""/>
        <p:cNvGrpSpPr/>
        <p:nvPr/>
      </p:nvGrpSpPr>
      <p:grpSpPr>
        <a:xfrm>
          <a:off x="0" y="0"/>
          <a:ext cx="0" cy="0"/>
          <a:chOff x="0" y="0"/>
          <a:chExt cx="0" cy="0"/>
        </a:xfrm>
      </p:grpSpPr>
      <p:sp>
        <p:nvSpPr>
          <p:cNvPr id="20" name="Picture Placeholder 2"/>
          <p:cNvSpPr>
            <a:spLocks noGrp="1"/>
          </p:cNvSpPr>
          <p:nvPr>
            <p:ph type="pic" idx="1"/>
          </p:nvPr>
        </p:nvSpPr>
        <p:spPr>
          <a:xfrm>
            <a:off x="518270"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1" name="Picture Placeholder 2"/>
          <p:cNvSpPr>
            <a:spLocks noGrp="1"/>
          </p:cNvSpPr>
          <p:nvPr>
            <p:ph type="pic" idx="10"/>
          </p:nvPr>
        </p:nvSpPr>
        <p:spPr>
          <a:xfrm>
            <a:off x="3435037"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2" name="Picture Placeholder 2"/>
          <p:cNvSpPr>
            <a:spLocks noGrp="1"/>
          </p:cNvSpPr>
          <p:nvPr>
            <p:ph type="pic" idx="11"/>
          </p:nvPr>
        </p:nvSpPr>
        <p:spPr>
          <a:xfrm>
            <a:off x="6320053"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6" name="Content Placeholder 3"/>
          <p:cNvSpPr>
            <a:spLocks noGrp="1"/>
          </p:cNvSpPr>
          <p:nvPr>
            <p:ph sz="half" idx="14"/>
          </p:nvPr>
        </p:nvSpPr>
        <p:spPr>
          <a:xfrm>
            <a:off x="437101"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7" name="Content Placeholder 3"/>
          <p:cNvSpPr>
            <a:spLocks noGrp="1"/>
          </p:cNvSpPr>
          <p:nvPr>
            <p:ph sz="half" idx="15"/>
          </p:nvPr>
        </p:nvSpPr>
        <p:spPr>
          <a:xfrm>
            <a:off x="3353868"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8" name="Content Placeholder 3"/>
          <p:cNvSpPr>
            <a:spLocks noGrp="1"/>
          </p:cNvSpPr>
          <p:nvPr>
            <p:ph sz="half" idx="16"/>
          </p:nvPr>
        </p:nvSpPr>
        <p:spPr>
          <a:xfrm>
            <a:off x="6238884"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30" name="Content Placeholder 29"/>
          <p:cNvSpPr>
            <a:spLocks noGrp="1"/>
          </p:cNvSpPr>
          <p:nvPr>
            <p:ph sz="quarter" idx="17"/>
          </p:nvPr>
        </p:nvSpPr>
        <p:spPr>
          <a:xfrm>
            <a:off x="518270"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1" name="Content Placeholder 29"/>
          <p:cNvSpPr>
            <a:spLocks noGrp="1"/>
          </p:cNvSpPr>
          <p:nvPr>
            <p:ph sz="quarter" idx="18"/>
          </p:nvPr>
        </p:nvSpPr>
        <p:spPr>
          <a:xfrm>
            <a:off x="3435037"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2" name="Content Placeholder 29"/>
          <p:cNvSpPr>
            <a:spLocks noGrp="1"/>
          </p:cNvSpPr>
          <p:nvPr>
            <p:ph sz="quarter" idx="19"/>
          </p:nvPr>
        </p:nvSpPr>
        <p:spPr>
          <a:xfrm>
            <a:off x="6320053"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16"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
        <p:nvSpPr>
          <p:cNvPr id="37" name="Text Placeholder 36"/>
          <p:cNvSpPr>
            <a:spLocks noGrp="1"/>
          </p:cNvSpPr>
          <p:nvPr>
            <p:ph type="body" sz="quarter" idx="23"/>
          </p:nvPr>
        </p:nvSpPr>
        <p:spPr>
          <a:xfrm>
            <a:off x="439738"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23" name="Text Placeholder 36"/>
          <p:cNvSpPr>
            <a:spLocks noGrp="1"/>
          </p:cNvSpPr>
          <p:nvPr>
            <p:ph type="body" sz="quarter" idx="24"/>
          </p:nvPr>
        </p:nvSpPr>
        <p:spPr>
          <a:xfrm>
            <a:off x="3329517"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33" name="Text Placeholder 36"/>
          <p:cNvSpPr>
            <a:spLocks noGrp="1"/>
          </p:cNvSpPr>
          <p:nvPr>
            <p:ph type="body" sz="quarter" idx="25"/>
          </p:nvPr>
        </p:nvSpPr>
        <p:spPr>
          <a:xfrm>
            <a:off x="6219296"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pic>
        <p:nvPicPr>
          <p:cNvPr id="25"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4277001697"/>
      </p:ext>
    </p:extLst>
  </p:cSld>
  <p:clrMapOvr>
    <a:masterClrMapping/>
  </p:clrMapOvr>
  <p:hf hdr="0" dt="0"/>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hree content with icons or pictures 2">
    <p:spTree>
      <p:nvGrpSpPr>
        <p:cNvPr id="1" name=""/>
        <p:cNvGrpSpPr/>
        <p:nvPr/>
      </p:nvGrpSpPr>
      <p:grpSpPr>
        <a:xfrm>
          <a:off x="0" y="0"/>
          <a:ext cx="0" cy="0"/>
          <a:chOff x="0" y="0"/>
          <a:chExt cx="0" cy="0"/>
        </a:xfrm>
      </p:grpSpPr>
      <p:sp>
        <p:nvSpPr>
          <p:cNvPr id="20" name="Picture Placeholder 2"/>
          <p:cNvSpPr>
            <a:spLocks noGrp="1"/>
          </p:cNvSpPr>
          <p:nvPr>
            <p:ph type="pic" idx="1"/>
          </p:nvPr>
        </p:nvSpPr>
        <p:spPr>
          <a:xfrm>
            <a:off x="518270"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1" name="Picture Placeholder 2"/>
          <p:cNvSpPr>
            <a:spLocks noGrp="1"/>
          </p:cNvSpPr>
          <p:nvPr>
            <p:ph type="pic" idx="10"/>
          </p:nvPr>
        </p:nvSpPr>
        <p:spPr>
          <a:xfrm>
            <a:off x="3435037"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2" name="Picture Placeholder 2"/>
          <p:cNvSpPr>
            <a:spLocks noGrp="1"/>
          </p:cNvSpPr>
          <p:nvPr>
            <p:ph type="pic" idx="11"/>
          </p:nvPr>
        </p:nvSpPr>
        <p:spPr>
          <a:xfrm>
            <a:off x="6320053" y="1104900"/>
            <a:ext cx="2423160" cy="16002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6" name="Content Placeholder 3"/>
          <p:cNvSpPr>
            <a:spLocks noGrp="1"/>
          </p:cNvSpPr>
          <p:nvPr>
            <p:ph sz="half" idx="14"/>
          </p:nvPr>
        </p:nvSpPr>
        <p:spPr>
          <a:xfrm>
            <a:off x="437101"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7" name="Content Placeholder 3"/>
          <p:cNvSpPr>
            <a:spLocks noGrp="1"/>
          </p:cNvSpPr>
          <p:nvPr>
            <p:ph sz="half" idx="15"/>
          </p:nvPr>
        </p:nvSpPr>
        <p:spPr>
          <a:xfrm>
            <a:off x="3353868"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8" name="Content Placeholder 3"/>
          <p:cNvSpPr>
            <a:spLocks noGrp="1"/>
          </p:cNvSpPr>
          <p:nvPr>
            <p:ph sz="half" idx="16"/>
          </p:nvPr>
        </p:nvSpPr>
        <p:spPr>
          <a:xfrm>
            <a:off x="6238884" y="2895597"/>
            <a:ext cx="2585499" cy="389472"/>
          </a:xfrm>
          <a:prstGeom prst="rect">
            <a:avLst/>
          </a:prstGeom>
        </p:spPr>
        <p:txBody>
          <a:bodyPr anchor="ctr"/>
          <a:lstStyle>
            <a:lvl1pPr marL="114300" marR="0" indent="-114300" algn="ctr" defTabSz="914400" rtl="0" eaLnBrk="1" fontAlgn="auto" latinLnBrk="0" hangingPunct="1">
              <a:lnSpc>
                <a:spcPct val="100000"/>
              </a:lnSpc>
              <a:spcBef>
                <a:spcPct val="20000"/>
              </a:spcBef>
              <a:spcAft>
                <a:spcPts val="0"/>
              </a:spcAft>
              <a:buClrTx/>
              <a:buSzTx/>
              <a:buFont typeface="Arial" pitchFamily="34" charset="0"/>
              <a:buNone/>
              <a:tabLst/>
              <a:defRPr sz="1800" b="0">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30" name="Content Placeholder 29"/>
          <p:cNvSpPr>
            <a:spLocks noGrp="1"/>
          </p:cNvSpPr>
          <p:nvPr>
            <p:ph sz="quarter" idx="17"/>
          </p:nvPr>
        </p:nvSpPr>
        <p:spPr>
          <a:xfrm>
            <a:off x="518270"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1" name="Content Placeholder 29"/>
          <p:cNvSpPr>
            <a:spLocks noGrp="1"/>
          </p:cNvSpPr>
          <p:nvPr>
            <p:ph sz="quarter" idx="18"/>
          </p:nvPr>
        </p:nvSpPr>
        <p:spPr>
          <a:xfrm>
            <a:off x="3435037"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2" name="Content Placeholder 29"/>
          <p:cNvSpPr>
            <a:spLocks noGrp="1"/>
          </p:cNvSpPr>
          <p:nvPr>
            <p:ph sz="quarter" idx="19"/>
          </p:nvPr>
        </p:nvSpPr>
        <p:spPr>
          <a:xfrm>
            <a:off x="6320053" y="2785534"/>
            <a:ext cx="2423160" cy="45720"/>
          </a:xfrm>
          <a:prstGeom prst="rect">
            <a:avLst/>
          </a:prstGeom>
          <a:solidFill>
            <a:srgbClr val="E8EBED"/>
          </a:solidFill>
        </p:spPr>
        <p:txBody>
          <a:bodyPr/>
          <a:lstStyle>
            <a:lvl1pPr>
              <a:buNone/>
              <a:defRPr sz="100">
                <a:solidFill>
                  <a:srgbClr val="D3D4DF"/>
                </a:solidFill>
              </a:defRPr>
            </a:lvl1pPr>
          </a:lstStyle>
          <a:p>
            <a:pPr lvl="0"/>
            <a:r>
              <a:rPr lang="en-US" smtClean="0"/>
              <a:t>Click to edit Master text styles</a:t>
            </a:r>
          </a:p>
        </p:txBody>
      </p:sp>
      <p:sp>
        <p:nvSpPr>
          <p:cNvPr id="37" name="Text Placeholder 36"/>
          <p:cNvSpPr>
            <a:spLocks noGrp="1"/>
          </p:cNvSpPr>
          <p:nvPr>
            <p:ph type="body" sz="quarter" idx="23"/>
          </p:nvPr>
        </p:nvSpPr>
        <p:spPr>
          <a:xfrm>
            <a:off x="439738"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23" name="Text Placeholder 36"/>
          <p:cNvSpPr>
            <a:spLocks noGrp="1"/>
          </p:cNvSpPr>
          <p:nvPr>
            <p:ph type="body" sz="quarter" idx="24"/>
          </p:nvPr>
        </p:nvSpPr>
        <p:spPr>
          <a:xfrm>
            <a:off x="3329517"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33" name="Text Placeholder 36"/>
          <p:cNvSpPr>
            <a:spLocks noGrp="1"/>
          </p:cNvSpPr>
          <p:nvPr>
            <p:ph type="body" sz="quarter" idx="25"/>
          </p:nvPr>
        </p:nvSpPr>
        <p:spPr>
          <a:xfrm>
            <a:off x="6219296" y="3356699"/>
            <a:ext cx="2605087" cy="2812607"/>
          </a:xfrm>
          <a:prstGeom prst="rect">
            <a:avLst/>
          </a:prstGeom>
        </p:spPr>
        <p:txBody>
          <a:bodyPr/>
          <a:lstStyle>
            <a:lvl1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1" kern="1200" dirty="0" smtClean="0">
                <a:solidFill>
                  <a:srgbClr val="4D4D4F"/>
                </a:solidFill>
                <a:latin typeface="+mn-lt"/>
                <a:ea typeface="+mn-ea"/>
                <a:cs typeface="+mn-cs"/>
              </a:defRPr>
            </a:lvl1pPr>
            <a:lvl2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400" b="0" kern="1200" baseline="0" dirty="0" smtClean="0">
                <a:solidFill>
                  <a:srgbClr val="4D4D4F"/>
                </a:solidFill>
                <a:latin typeface="+mn-lt"/>
                <a:ea typeface="+mn-ea"/>
                <a:cs typeface="+mn-cs"/>
              </a:defRPr>
            </a:lvl2pPr>
            <a:lvl3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3pPr>
            <a:lvl4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smtClean="0">
                <a:solidFill>
                  <a:srgbClr val="4D4D4F"/>
                </a:solidFill>
                <a:latin typeface="+mn-lt"/>
                <a:ea typeface="+mn-ea"/>
                <a:cs typeface="+mn-cs"/>
              </a:defRPr>
            </a:lvl4pPr>
            <a:lvl5pPr marL="11430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en-US" altLang="zh-CN" sz="1300" b="1" kern="1200" dirty="0">
                <a:solidFill>
                  <a:srgbClr val="4D4D4F"/>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p:txBody>
      </p:sp>
      <p:sp>
        <p:nvSpPr>
          <p:cNvPr id="15"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1130809154"/>
      </p:ext>
    </p:extLst>
  </p:cSld>
  <p:clrMapOvr>
    <a:masterClrMapping/>
  </p:clrMapOvr>
  <p:hf hdr="0" dt="0"/>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Table or chart with comments 1">
    <p:spTree>
      <p:nvGrpSpPr>
        <p:cNvPr id="1" name=""/>
        <p:cNvGrpSpPr/>
        <p:nvPr/>
      </p:nvGrpSpPr>
      <p:grpSpPr>
        <a:xfrm>
          <a:off x="0" y="0"/>
          <a:ext cx="0" cy="0"/>
          <a:chOff x="0" y="0"/>
          <a:chExt cx="0" cy="0"/>
        </a:xfrm>
      </p:grpSpPr>
      <p:sp>
        <p:nvSpPr>
          <p:cNvPr id="6" name="Rectangle 5"/>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cxnSp>
        <p:nvCxnSpPr>
          <p:cNvPr id="7" name="Straight Connector 6"/>
          <p:cNvCxnSpPr/>
          <p:nvPr/>
        </p:nvCxnSpPr>
        <p:spPr bwMode="auto">
          <a:xfrm flipV="1">
            <a:off x="411163" y="6626225"/>
            <a:ext cx="7099300" cy="0"/>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 name="Slide Number Placeholder 5"/>
          <p:cNvSpPr txBox="1">
            <a:spLocks/>
          </p:cNvSpPr>
          <p:nvPr/>
        </p:nvSpPr>
        <p:spPr>
          <a:xfrm>
            <a:off x="4354513" y="6638925"/>
            <a:ext cx="434975" cy="231775"/>
          </a:xfrm>
          <a:prstGeom prst="rect">
            <a:avLst/>
          </a:prstGeom>
        </p:spPr>
        <p:txBody>
          <a:bodyPr anchor="ctr"/>
          <a:lstStyle/>
          <a:p>
            <a:pPr eaLnBrk="1" fontAlgn="auto" hangingPunct="1">
              <a:spcBef>
                <a:spcPts val="0"/>
              </a:spcBef>
              <a:spcAft>
                <a:spcPts val="0"/>
              </a:spcAft>
              <a:buSzTx/>
              <a:buFontTx/>
              <a:buNone/>
              <a:defRPr/>
            </a:pPr>
            <a:fld id="{3309C333-30BD-4AE5-9F79-E2C33A76BECB}" type="slidenum">
              <a:rPr lang="en-US" sz="700" b="0">
                <a:solidFill>
                  <a:srgbClr val="95999C"/>
                </a:solidFill>
                <a:latin typeface="Calibri"/>
              </a:rPr>
              <a:pPr eaLnBrk="1" fontAlgn="auto" hangingPunct="1">
                <a:spcBef>
                  <a:spcPts val="0"/>
                </a:spcBef>
                <a:spcAft>
                  <a:spcPts val="0"/>
                </a:spcAft>
                <a:buSzTx/>
                <a:buFontTx/>
                <a:buNone/>
                <a:defRPr/>
              </a:pPr>
              <a:t>‹#›</a:t>
            </a:fld>
            <a:endParaRPr lang="en-US" sz="700" b="0" dirty="0">
              <a:solidFill>
                <a:srgbClr val="95999C"/>
              </a:solidFill>
              <a:latin typeface="Calibri"/>
            </a:endParaRPr>
          </a:p>
        </p:txBody>
      </p:sp>
      <p:sp>
        <p:nvSpPr>
          <p:cNvPr id="9" name="Rectangle 8"/>
          <p:cNvSpPr/>
          <p:nvPr/>
        </p:nvSpPr>
        <p:spPr>
          <a:xfrm>
            <a:off x="401638" y="6654800"/>
            <a:ext cx="8742362" cy="200025"/>
          </a:xfrm>
          <a:prstGeom prst="rect">
            <a:avLst/>
          </a:prstGeom>
        </p:spPr>
        <p:txBody>
          <a:bodyPr lIns="0" rIns="0">
            <a:spAutoFit/>
          </a:bodyPr>
          <a:lstStyle/>
          <a:p>
            <a:pPr algn="l" eaLnBrk="1" fontAlgn="auto" hangingPunct="1">
              <a:spcBef>
                <a:spcPts val="0"/>
              </a:spcBef>
              <a:spcAft>
                <a:spcPts val="0"/>
              </a:spcAft>
              <a:buSzTx/>
              <a:buFontTx/>
              <a:buNone/>
              <a:defRPr/>
            </a:pPr>
            <a:r>
              <a:rPr lang="en-US" sz="700" b="0" dirty="0">
                <a:solidFill>
                  <a:srgbClr val="929699"/>
                </a:solidFill>
                <a:latin typeface="Calibri"/>
              </a:rPr>
              <a:t>© 2014 Quintiq</a:t>
            </a:r>
          </a:p>
        </p:txBody>
      </p:sp>
      <p:pic>
        <p:nvPicPr>
          <p:cNvPr id="10" name="Content Placeholder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9525">
            <a:noFill/>
            <a:miter lim="800000"/>
            <a:headEnd/>
            <a:tailEnd/>
          </a:ln>
        </p:spPr>
      </p:pic>
      <p:sp>
        <p:nvSpPr>
          <p:cNvPr id="20" name="Text Placeholder 18"/>
          <p:cNvSpPr>
            <a:spLocks noGrp="1"/>
          </p:cNvSpPr>
          <p:nvPr>
            <p:ph type="body" sz="quarter" idx="15"/>
          </p:nvPr>
        </p:nvSpPr>
        <p:spPr>
          <a:xfrm>
            <a:off x="6235379" y="2118288"/>
            <a:ext cx="2543175" cy="3105150"/>
          </a:xfrm>
          <a:prstGeom prst="rect">
            <a:avLst/>
          </a:prstGeom>
        </p:spPr>
        <p:txBody>
          <a:bodyPr/>
          <a:lstStyle>
            <a:lvl1pPr marL="173038" indent="-173038">
              <a:buFont typeface="Arial"/>
              <a:buChar char="•"/>
              <a:defRPr sz="1200">
                <a:solidFill>
                  <a:srgbClr val="4D4D4F"/>
                </a:solidFill>
              </a:defRPr>
            </a:lvl1pPr>
          </a:lstStyle>
          <a:p>
            <a:pPr lvl="0"/>
            <a:r>
              <a:rPr lang="en-US" altLang="zh-CN" smtClean="0"/>
              <a:t>Click to edit Master text styles</a:t>
            </a:r>
          </a:p>
          <a:p>
            <a:pPr lvl="1"/>
            <a:r>
              <a:rPr lang="en-US" altLang="zh-CN" smtClean="0"/>
              <a:t>Second level</a:t>
            </a:r>
          </a:p>
        </p:txBody>
      </p:sp>
      <p:sp>
        <p:nvSpPr>
          <p:cNvPr id="22" name="Content Placeholder 3"/>
          <p:cNvSpPr>
            <a:spLocks noGrp="1"/>
          </p:cNvSpPr>
          <p:nvPr>
            <p:ph sz="half" idx="16"/>
          </p:nvPr>
        </p:nvSpPr>
        <p:spPr>
          <a:xfrm>
            <a:off x="6225057" y="1665528"/>
            <a:ext cx="2553998" cy="360000"/>
          </a:xfrm>
          <a:prstGeom prst="rect">
            <a:avLst/>
          </a:prstGeom>
        </p:spPr>
        <p:txBody>
          <a:bodyPr anchor="ct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1800" b="1">
                <a:solidFill>
                  <a:schemeClr val="tx2"/>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4" name="Content Placeholder 23"/>
          <p:cNvSpPr>
            <a:spLocks noGrp="1"/>
          </p:cNvSpPr>
          <p:nvPr>
            <p:ph sz="quarter" idx="18"/>
          </p:nvPr>
        </p:nvSpPr>
        <p:spPr>
          <a:xfrm>
            <a:off x="421954" y="1666875"/>
            <a:ext cx="5616000" cy="3924300"/>
          </a:xfrm>
          <a:prstGeom prst="rect">
            <a:avLst/>
          </a:prstGeom>
        </p:spPr>
        <p:txBody>
          <a:bodyPr/>
          <a:lstStyle>
            <a:lvl1pPr marL="0" indent="0">
              <a:buNone/>
              <a:defRPr baseline="0"/>
            </a:lvl1pPr>
            <a:lvl2pPr>
              <a:buNone/>
              <a:defRPr/>
            </a:lvl2pPr>
            <a:lvl3pPr>
              <a:buNone/>
              <a:defRPr/>
            </a:lvl3pPr>
            <a:lvl4pPr>
              <a:buNone/>
              <a:defRPr/>
            </a:lvl4pPr>
            <a:lvl5pPr>
              <a:buNone/>
              <a:defRPr/>
            </a:lvl5pPr>
          </a:lstStyle>
          <a:p>
            <a:pPr lvl="0"/>
            <a:r>
              <a:rPr lang="en-US" smtClean="0"/>
              <a:t>Click to edit Master text styles</a:t>
            </a:r>
          </a:p>
        </p:txBody>
      </p:sp>
      <p:sp>
        <p:nvSpPr>
          <p:cNvPr id="25"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2968603003"/>
      </p:ext>
    </p:extLst>
  </p:cSld>
  <p:clrMapOvr>
    <a:masterClrMapping/>
  </p:clrMapOvr>
  <p:hf hdr="0" dt="0"/>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able or chart with comments 2">
    <p:spTree>
      <p:nvGrpSpPr>
        <p:cNvPr id="1" name=""/>
        <p:cNvGrpSpPr/>
        <p:nvPr/>
      </p:nvGrpSpPr>
      <p:grpSpPr>
        <a:xfrm>
          <a:off x="0" y="0"/>
          <a:ext cx="0" cy="0"/>
          <a:chOff x="0" y="0"/>
          <a:chExt cx="0" cy="0"/>
        </a:xfrm>
      </p:grpSpPr>
      <p:sp>
        <p:nvSpPr>
          <p:cNvPr id="20" name="Text Placeholder 18"/>
          <p:cNvSpPr>
            <a:spLocks noGrp="1"/>
          </p:cNvSpPr>
          <p:nvPr>
            <p:ph type="body" sz="quarter" idx="15"/>
          </p:nvPr>
        </p:nvSpPr>
        <p:spPr>
          <a:xfrm>
            <a:off x="6235379" y="2118288"/>
            <a:ext cx="2543175" cy="3105150"/>
          </a:xfrm>
          <a:prstGeom prst="rect">
            <a:avLst/>
          </a:prstGeom>
        </p:spPr>
        <p:txBody>
          <a:bodyPr/>
          <a:lstStyle>
            <a:lvl1pPr marL="173038" indent="-173038">
              <a:buFont typeface="Arial"/>
              <a:buChar char="•"/>
              <a:defRPr sz="1200">
                <a:solidFill>
                  <a:srgbClr val="4D4D4F"/>
                </a:solidFill>
              </a:defRPr>
            </a:lvl1pPr>
          </a:lstStyle>
          <a:p>
            <a:pPr lvl="0"/>
            <a:r>
              <a:rPr lang="en-US" altLang="zh-CN" smtClean="0"/>
              <a:t>Click to edit Master text styles</a:t>
            </a:r>
          </a:p>
          <a:p>
            <a:pPr lvl="1"/>
            <a:r>
              <a:rPr lang="en-US" altLang="zh-CN" smtClean="0"/>
              <a:t>Second level</a:t>
            </a:r>
          </a:p>
        </p:txBody>
      </p:sp>
      <p:sp>
        <p:nvSpPr>
          <p:cNvPr id="22" name="Content Placeholder 3"/>
          <p:cNvSpPr>
            <a:spLocks noGrp="1"/>
          </p:cNvSpPr>
          <p:nvPr>
            <p:ph sz="half" idx="16"/>
          </p:nvPr>
        </p:nvSpPr>
        <p:spPr>
          <a:xfrm>
            <a:off x="6225057" y="1665528"/>
            <a:ext cx="2553998" cy="360000"/>
          </a:xfrm>
          <a:prstGeom prst="rect">
            <a:avLst/>
          </a:prstGeom>
        </p:spPr>
        <p:txBody>
          <a:bodyPr anchor="ct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1800" b="1">
                <a:solidFill>
                  <a:schemeClr val="tx2"/>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24" name="Content Placeholder 23"/>
          <p:cNvSpPr>
            <a:spLocks noGrp="1"/>
          </p:cNvSpPr>
          <p:nvPr>
            <p:ph sz="quarter" idx="18"/>
          </p:nvPr>
        </p:nvSpPr>
        <p:spPr>
          <a:xfrm>
            <a:off x="421954" y="1666875"/>
            <a:ext cx="5616000" cy="3924300"/>
          </a:xfrm>
          <a:prstGeom prst="rect">
            <a:avLst/>
          </a:prstGeom>
        </p:spPr>
        <p:txBody>
          <a:bodyPr/>
          <a:lstStyle>
            <a:lvl1pPr marL="0" indent="0">
              <a:buNone/>
              <a:defRPr baseline="0"/>
            </a:lvl1pPr>
            <a:lvl2pPr>
              <a:buNone/>
              <a:defRPr/>
            </a:lvl2pPr>
            <a:lvl3pPr>
              <a:buNone/>
              <a:defRPr/>
            </a:lvl3pPr>
            <a:lvl4pPr>
              <a:buNone/>
              <a:defRPr/>
            </a:lvl4pPr>
            <a:lvl5pPr>
              <a:buNone/>
              <a:defRPr/>
            </a:lvl5pPr>
          </a:lstStyle>
          <a:p>
            <a:pPr lvl="0"/>
            <a:r>
              <a:rPr lang="en-US" smtClean="0"/>
              <a:t>Click to edit Master text styles</a:t>
            </a:r>
          </a:p>
        </p:txBody>
      </p:sp>
      <p:sp>
        <p:nvSpPr>
          <p:cNvPr id="11"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2240261358"/>
      </p:ext>
    </p:extLst>
  </p:cSld>
  <p:clrMapOvr>
    <a:masterClrMapping/>
  </p:clrMapOvr>
  <p:hf hdr="0" dt="0"/>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Charts and tables only 1">
    <p:spTree>
      <p:nvGrpSpPr>
        <p:cNvPr id="1" name=""/>
        <p:cNvGrpSpPr/>
        <p:nvPr/>
      </p:nvGrpSpPr>
      <p:grpSpPr>
        <a:xfrm>
          <a:off x="0" y="0"/>
          <a:ext cx="0" cy="0"/>
          <a:chOff x="0" y="0"/>
          <a:chExt cx="0" cy="0"/>
        </a:xfrm>
      </p:grpSpPr>
      <p:sp>
        <p:nvSpPr>
          <p:cNvPr id="5" name="Rectangle 4"/>
          <p:cNvSpPr/>
          <p:nvPr/>
        </p:nvSpPr>
        <p:spPr bwMode="auto">
          <a:xfrm>
            <a:off x="0" y="6372225"/>
            <a:ext cx="9144000" cy="4857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buSzTx/>
              <a:buFontTx/>
              <a:buNone/>
              <a:defRPr/>
            </a:pPr>
            <a:endParaRPr lang="en-US" sz="1800" b="0" dirty="0">
              <a:solidFill>
                <a:srgbClr val="E8EBED"/>
              </a:solidFill>
            </a:endParaRPr>
          </a:p>
        </p:txBody>
      </p:sp>
      <p:cxnSp>
        <p:nvCxnSpPr>
          <p:cNvPr id="6" name="Straight Connector 5"/>
          <p:cNvCxnSpPr/>
          <p:nvPr/>
        </p:nvCxnSpPr>
        <p:spPr bwMode="auto">
          <a:xfrm flipV="1">
            <a:off x="411163" y="6626225"/>
            <a:ext cx="7099300" cy="0"/>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Slide Number Placeholder 5"/>
          <p:cNvSpPr txBox="1">
            <a:spLocks/>
          </p:cNvSpPr>
          <p:nvPr/>
        </p:nvSpPr>
        <p:spPr>
          <a:xfrm>
            <a:off x="4354513" y="6638925"/>
            <a:ext cx="434975" cy="231775"/>
          </a:xfrm>
          <a:prstGeom prst="rect">
            <a:avLst/>
          </a:prstGeom>
        </p:spPr>
        <p:txBody>
          <a:bodyPr anchor="ctr"/>
          <a:lstStyle/>
          <a:p>
            <a:pPr eaLnBrk="1" fontAlgn="auto" hangingPunct="1">
              <a:spcBef>
                <a:spcPts val="0"/>
              </a:spcBef>
              <a:spcAft>
                <a:spcPts val="0"/>
              </a:spcAft>
              <a:buSzTx/>
              <a:buFontTx/>
              <a:buNone/>
              <a:defRPr/>
            </a:pPr>
            <a:fld id="{17B3EF4D-CD04-4C79-917A-0EB359E3BA71}" type="slidenum">
              <a:rPr lang="en-US" sz="700" b="0">
                <a:solidFill>
                  <a:srgbClr val="95999C"/>
                </a:solidFill>
                <a:latin typeface="Calibri"/>
              </a:rPr>
              <a:pPr eaLnBrk="1" fontAlgn="auto" hangingPunct="1">
                <a:spcBef>
                  <a:spcPts val="0"/>
                </a:spcBef>
                <a:spcAft>
                  <a:spcPts val="0"/>
                </a:spcAft>
                <a:buSzTx/>
                <a:buFontTx/>
                <a:buNone/>
                <a:defRPr/>
              </a:pPr>
              <a:t>‹#›</a:t>
            </a:fld>
            <a:endParaRPr lang="en-US" sz="700" b="0" dirty="0">
              <a:solidFill>
                <a:srgbClr val="95999C"/>
              </a:solidFill>
              <a:latin typeface="Calibri"/>
            </a:endParaRPr>
          </a:p>
        </p:txBody>
      </p:sp>
      <p:sp>
        <p:nvSpPr>
          <p:cNvPr id="8" name="Rectangle 7"/>
          <p:cNvSpPr/>
          <p:nvPr/>
        </p:nvSpPr>
        <p:spPr>
          <a:xfrm>
            <a:off x="401638" y="6654800"/>
            <a:ext cx="8742362" cy="200025"/>
          </a:xfrm>
          <a:prstGeom prst="rect">
            <a:avLst/>
          </a:prstGeom>
        </p:spPr>
        <p:txBody>
          <a:bodyPr lIns="0" rIns="0">
            <a:spAutoFit/>
          </a:bodyPr>
          <a:lstStyle/>
          <a:p>
            <a:pPr algn="l" eaLnBrk="1" fontAlgn="auto" hangingPunct="1">
              <a:spcBef>
                <a:spcPts val="0"/>
              </a:spcBef>
              <a:spcAft>
                <a:spcPts val="0"/>
              </a:spcAft>
              <a:buSzTx/>
              <a:buFontTx/>
              <a:buNone/>
              <a:defRPr/>
            </a:pPr>
            <a:r>
              <a:rPr lang="en-US" sz="700" b="0" dirty="0">
                <a:solidFill>
                  <a:srgbClr val="929699"/>
                </a:solidFill>
                <a:latin typeface="Calibri"/>
              </a:rPr>
              <a:t>© 2014 Quintiq</a:t>
            </a:r>
          </a:p>
        </p:txBody>
      </p:sp>
      <p:pic>
        <p:nvPicPr>
          <p:cNvPr id="9" name="Content Placeholder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9525">
            <a:noFill/>
            <a:miter lim="800000"/>
            <a:headEnd/>
            <a:tailEnd/>
          </a:ln>
        </p:spPr>
      </p:pic>
      <p:sp>
        <p:nvSpPr>
          <p:cNvPr id="15" name="Content Placeholder 14"/>
          <p:cNvSpPr>
            <a:spLocks noGrp="1"/>
          </p:cNvSpPr>
          <p:nvPr>
            <p:ph sz="quarter" idx="18"/>
          </p:nvPr>
        </p:nvSpPr>
        <p:spPr>
          <a:xfrm>
            <a:off x="776288" y="1677989"/>
            <a:ext cx="7580634" cy="4144078"/>
          </a:xfrm>
          <a:prstGeom prst="rect">
            <a:avLst/>
          </a:prstGeom>
        </p:spPr>
        <p:txBody>
          <a:bodyPr/>
          <a:lstStyle>
            <a:lvl1pPr>
              <a:defRPr baseline="0"/>
            </a:lvl1pPr>
          </a:lstStyle>
          <a:p>
            <a:pPr lvl="0"/>
            <a:r>
              <a:rPr lang="en-US" smtClean="0"/>
              <a:t>Click to edit Master text styles</a:t>
            </a:r>
          </a:p>
        </p:txBody>
      </p:sp>
      <p:sp>
        <p:nvSpPr>
          <p:cNvPr id="19" name="Content Placeholder 3"/>
          <p:cNvSpPr>
            <a:spLocks noGrp="1"/>
          </p:cNvSpPr>
          <p:nvPr>
            <p:ph sz="half" idx="14"/>
          </p:nvPr>
        </p:nvSpPr>
        <p:spPr>
          <a:xfrm>
            <a:off x="786267" y="1214115"/>
            <a:ext cx="7571467" cy="360684"/>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itchFamily="34" charset="0"/>
              <a:buNone/>
              <a:tabLst/>
              <a:defRPr sz="18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12"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324140768"/>
      </p:ext>
    </p:extLst>
  </p:cSld>
  <p:clrMapOvr>
    <a:masterClrMapping/>
  </p:clrMapOvr>
  <p:hf hdr="0" dt="0"/>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Charts and tables only 2">
    <p:spTree>
      <p:nvGrpSpPr>
        <p:cNvPr id="1" name=""/>
        <p:cNvGrpSpPr/>
        <p:nvPr/>
      </p:nvGrpSpPr>
      <p:grpSpPr>
        <a:xfrm>
          <a:off x="0" y="0"/>
          <a:ext cx="0" cy="0"/>
          <a:chOff x="0" y="0"/>
          <a:chExt cx="0" cy="0"/>
        </a:xfrm>
      </p:grpSpPr>
      <p:sp>
        <p:nvSpPr>
          <p:cNvPr id="15" name="Content Placeholder 14"/>
          <p:cNvSpPr>
            <a:spLocks noGrp="1"/>
          </p:cNvSpPr>
          <p:nvPr>
            <p:ph sz="quarter" idx="18"/>
          </p:nvPr>
        </p:nvSpPr>
        <p:spPr>
          <a:xfrm>
            <a:off x="776288" y="1677989"/>
            <a:ext cx="7580634" cy="4144078"/>
          </a:xfrm>
          <a:prstGeom prst="rect">
            <a:avLst/>
          </a:prstGeom>
        </p:spPr>
        <p:txBody>
          <a:bodyPr/>
          <a:lstStyle>
            <a:lvl1pPr>
              <a:defRPr baseline="0"/>
            </a:lvl1pPr>
          </a:lstStyle>
          <a:p>
            <a:pPr lvl="0"/>
            <a:r>
              <a:rPr lang="en-US" smtClean="0"/>
              <a:t>Click to edit Master text styles</a:t>
            </a:r>
          </a:p>
        </p:txBody>
      </p:sp>
      <p:sp>
        <p:nvSpPr>
          <p:cNvPr id="19" name="Content Placeholder 3"/>
          <p:cNvSpPr>
            <a:spLocks noGrp="1"/>
          </p:cNvSpPr>
          <p:nvPr>
            <p:ph sz="half" idx="14"/>
          </p:nvPr>
        </p:nvSpPr>
        <p:spPr>
          <a:xfrm>
            <a:off x="786267" y="1214115"/>
            <a:ext cx="7571467" cy="360684"/>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itchFamily="34" charset="0"/>
              <a:buNone/>
              <a:tabLst/>
              <a:defRPr sz="1800" b="1">
                <a:solidFill>
                  <a:srgbClr val="4D80BE"/>
                </a:solidFill>
              </a:defRPr>
            </a:lvl1pPr>
            <a:lvl2pPr>
              <a:defRPr sz="1600">
                <a:solidFill>
                  <a:schemeClr val="tx1">
                    <a:lumMod val="75000"/>
                    <a:lumOff val="25000"/>
                  </a:schemeClr>
                </a:solidFill>
              </a:defRPr>
            </a:lvl2pPr>
            <a:lvl3pPr>
              <a:defRPr sz="14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vl6pPr>
              <a:defRPr sz="1600"/>
            </a:lvl6pPr>
            <a:lvl7pPr>
              <a:defRPr sz="1600"/>
            </a:lvl7pPr>
            <a:lvl8pPr>
              <a:defRPr sz="1600"/>
            </a:lvl8pPr>
            <a:lvl9pPr>
              <a:defRPr sz="1600"/>
            </a:lvl9pPr>
          </a:lstStyle>
          <a:p>
            <a:pPr lvl="0"/>
            <a:r>
              <a:rPr lang="en-US" altLang="ja-JP" smtClean="0"/>
              <a:t>Click to edit Master text styles</a:t>
            </a:r>
          </a:p>
        </p:txBody>
      </p:sp>
      <p:sp>
        <p:nvSpPr>
          <p:cNvPr id="8"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Tree>
    <p:extLst>
      <p:ext uri="{BB962C8B-B14F-4D97-AF65-F5344CB8AC3E}">
        <p14:creationId xmlns:p14="http://schemas.microsoft.com/office/powerpoint/2010/main" val="89846090"/>
      </p:ext>
    </p:extLst>
  </p:cSld>
  <p:clrMapOvr>
    <a:masterClrMapping/>
  </p:clrMapOvr>
  <p:hf hdr="0" dt="0"/>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Vision presentation ">
    <p:spTree>
      <p:nvGrpSpPr>
        <p:cNvPr id="1" name=""/>
        <p:cNvGrpSpPr/>
        <p:nvPr/>
      </p:nvGrpSpPr>
      <p:grpSpPr>
        <a:xfrm>
          <a:off x="0" y="0"/>
          <a:ext cx="0" cy="0"/>
          <a:chOff x="0" y="0"/>
          <a:chExt cx="0" cy="0"/>
        </a:xfrm>
      </p:grpSpPr>
      <p:sp>
        <p:nvSpPr>
          <p:cNvPr id="23" name="Text Placeholder 22"/>
          <p:cNvSpPr>
            <a:spLocks noGrp="1"/>
          </p:cNvSpPr>
          <p:nvPr>
            <p:ph type="body" sz="quarter" idx="10"/>
          </p:nvPr>
        </p:nvSpPr>
        <p:spPr>
          <a:xfrm>
            <a:off x="6137275" y="1163638"/>
            <a:ext cx="2771775" cy="5111750"/>
          </a:xfrm>
          <a:prstGeom prst="rect">
            <a:avLst/>
          </a:prstGeom>
          <a:solidFill>
            <a:srgbClr val="E8EBED"/>
          </a:solidFill>
        </p:spPr>
        <p:txBody>
          <a:bodyPr lIns="108000" tIns="108000" rIns="108000" bIns="108000"/>
          <a:lstStyle>
            <a:lvl1pPr marL="0" marR="0" indent="0" algn="l" defTabSz="457200" rtl="0" eaLnBrk="1" fontAlgn="auto" latinLnBrk="0" hangingPunct="1">
              <a:lnSpc>
                <a:spcPct val="100000"/>
              </a:lnSpc>
              <a:spcBef>
                <a:spcPts val="0"/>
              </a:spcBef>
              <a:spcAft>
                <a:spcPts val="0"/>
              </a:spcAft>
              <a:buClrTx/>
              <a:buSzTx/>
              <a:buFontTx/>
              <a:buNone/>
              <a:tabLst/>
              <a:defRPr lang="en-US" sz="1400" b="0" kern="1200" dirty="0" smtClean="0">
                <a:solidFill>
                  <a:srgbClr val="4D4D4D"/>
                </a:solidFill>
                <a:latin typeface="Calibri"/>
                <a:ea typeface="MS PGothic" pitchFamily="34" charset="-128"/>
                <a:cs typeface="+mn-cs"/>
              </a:defRPr>
            </a:lvl1pPr>
          </a:lstStyle>
          <a:p>
            <a:pPr lvl="0"/>
            <a:r>
              <a:rPr lang="en-US" noProof="0" smtClean="0"/>
              <a:t>Click to edit Master text styles</a:t>
            </a:r>
          </a:p>
        </p:txBody>
      </p:sp>
      <p:sp>
        <p:nvSpPr>
          <p:cNvPr id="35" name="SmartArt Placeholder 34"/>
          <p:cNvSpPr>
            <a:spLocks noGrp="1"/>
          </p:cNvSpPr>
          <p:nvPr>
            <p:ph type="dgm" sz="quarter" idx="15"/>
          </p:nvPr>
        </p:nvSpPr>
        <p:spPr>
          <a:xfrm>
            <a:off x="221673" y="5470525"/>
            <a:ext cx="5797162" cy="815975"/>
          </a:xfrm>
          <a:prstGeom prst="rect">
            <a:avLst/>
          </a:prstGeom>
        </p:spPr>
        <p:txBody>
          <a:bodyPr/>
          <a:lstStyle>
            <a:lvl1pPr marL="0" indent="0">
              <a:buNone/>
              <a:defRPr sz="1200"/>
            </a:lvl1pPr>
          </a:lstStyle>
          <a:p>
            <a:pPr lvl="0"/>
            <a:r>
              <a:rPr lang="en-US" noProof="0" smtClean="0"/>
              <a:t>Click icon to add SmartArt graphic</a:t>
            </a:r>
            <a:endParaRPr lang="en-US" noProof="0" dirty="0"/>
          </a:p>
        </p:txBody>
      </p:sp>
      <p:sp>
        <p:nvSpPr>
          <p:cNvPr id="33" name="SmartArt Placeholder 32"/>
          <p:cNvSpPr>
            <a:spLocks noGrp="1"/>
          </p:cNvSpPr>
          <p:nvPr>
            <p:ph type="dgm" sz="quarter" idx="14"/>
          </p:nvPr>
        </p:nvSpPr>
        <p:spPr>
          <a:xfrm>
            <a:off x="221673" y="1163638"/>
            <a:ext cx="1385888" cy="4129087"/>
          </a:xfrm>
          <a:prstGeom prst="rect">
            <a:avLst/>
          </a:prstGeom>
        </p:spPr>
        <p:txBody>
          <a:bodyPr/>
          <a:lstStyle>
            <a:lvl1pPr marL="0" indent="0">
              <a:buNone/>
              <a:defRPr sz="1200"/>
            </a:lvl1pPr>
          </a:lstStyle>
          <a:p>
            <a:pPr lvl="0"/>
            <a:r>
              <a:rPr lang="en-US" noProof="0" smtClean="0"/>
              <a:t>Click icon to add SmartArt graphic</a:t>
            </a:r>
            <a:endParaRPr lang="en-US" noProof="0" dirty="0"/>
          </a:p>
        </p:txBody>
      </p:sp>
      <p:sp>
        <p:nvSpPr>
          <p:cNvPr id="30" name="Picture Placeholder 29"/>
          <p:cNvSpPr>
            <a:spLocks noGrp="1"/>
          </p:cNvSpPr>
          <p:nvPr>
            <p:ph type="pic" sz="quarter" idx="13"/>
          </p:nvPr>
        </p:nvSpPr>
        <p:spPr>
          <a:xfrm>
            <a:off x="1712418" y="1604581"/>
            <a:ext cx="4320000" cy="3247200"/>
          </a:xfrm>
          <a:prstGeom prst="rect">
            <a:avLst/>
          </a:prstGeom>
        </p:spPr>
        <p:txBody>
          <a:bodyPr/>
          <a:lstStyle>
            <a:lvl1pPr marL="0" indent="0">
              <a:buNone/>
              <a:defRPr sz="1200"/>
            </a:lvl1pPr>
          </a:lstStyle>
          <a:p>
            <a:pPr lvl="0"/>
            <a:r>
              <a:rPr lang="en-US" noProof="0" smtClean="0"/>
              <a:t>Click icon to add picture</a:t>
            </a:r>
            <a:endParaRPr lang="en-US" noProof="0" dirty="0"/>
          </a:p>
        </p:txBody>
      </p:sp>
      <p:sp>
        <p:nvSpPr>
          <p:cNvPr id="37" name="Text Placeholder 36"/>
          <p:cNvSpPr>
            <a:spLocks noGrp="1"/>
          </p:cNvSpPr>
          <p:nvPr>
            <p:ph type="body" sz="quarter" idx="16"/>
          </p:nvPr>
        </p:nvSpPr>
        <p:spPr>
          <a:xfrm>
            <a:off x="6205929" y="2704618"/>
            <a:ext cx="2611316" cy="360850"/>
          </a:xfrm>
          <a:prstGeom prst="rect">
            <a:avLst/>
          </a:prstGeom>
        </p:spPr>
        <p:txBody>
          <a:bodyPr wrap="square" tIns="72000" bIns="72000">
            <a:spAutoFit/>
          </a:bodyPr>
          <a:lstStyle>
            <a:lvl1pPr marL="0" indent="0">
              <a:buNone/>
              <a:defRPr sz="1400" b="1">
                <a:solidFill>
                  <a:srgbClr val="4D80BE"/>
                </a:solidFill>
              </a:defRPr>
            </a:lvl1pPr>
            <a:lvl2pPr marL="179388" indent="-179388">
              <a:buFont typeface="Arial" pitchFamily="34" charset="0"/>
              <a:buChar char="•"/>
              <a:defRPr sz="1400"/>
            </a:lvl2pPr>
            <a:lvl3pPr marL="179388" indent="-179388">
              <a:buFont typeface="Arial" pitchFamily="34" charset="0"/>
              <a:buChar char="•"/>
              <a:defRPr sz="1400"/>
            </a:lvl3pPr>
            <a:lvl4pPr marL="179388" indent="-179388">
              <a:buFont typeface="Arial" pitchFamily="34" charset="0"/>
              <a:buChar char="•"/>
              <a:defRPr sz="1400"/>
            </a:lvl4pPr>
            <a:lvl5pPr marL="179388" indent="-179388">
              <a:buFont typeface="Arial" pitchFamily="34" charset="0"/>
              <a:buChar char="•"/>
              <a:defRPr sz="1400"/>
            </a:lvl5pPr>
          </a:lstStyle>
          <a:p>
            <a:pPr lvl="0"/>
            <a:r>
              <a:rPr lang="en-US" smtClean="0"/>
              <a:t>Click to edit Master text styles</a:t>
            </a:r>
          </a:p>
        </p:txBody>
      </p:sp>
      <p:sp>
        <p:nvSpPr>
          <p:cNvPr id="40" name="Text Placeholder 36"/>
          <p:cNvSpPr>
            <a:spLocks noGrp="1"/>
          </p:cNvSpPr>
          <p:nvPr>
            <p:ph type="body" sz="quarter" idx="17"/>
          </p:nvPr>
        </p:nvSpPr>
        <p:spPr>
          <a:xfrm>
            <a:off x="6217504" y="4308764"/>
            <a:ext cx="2611316" cy="360850"/>
          </a:xfrm>
          <a:prstGeom prst="rect">
            <a:avLst/>
          </a:prstGeom>
        </p:spPr>
        <p:txBody>
          <a:bodyPr wrap="square" tIns="72000" bIns="72000">
            <a:spAutoFit/>
          </a:bodyPr>
          <a:lstStyle>
            <a:lvl1pPr marL="0" indent="0">
              <a:buNone/>
              <a:defRPr sz="1400" b="1">
                <a:solidFill>
                  <a:srgbClr val="4D80BE"/>
                </a:solidFill>
              </a:defRPr>
            </a:lvl1pPr>
            <a:lvl2pPr marL="179388" indent="-179388">
              <a:buFont typeface="Arial" pitchFamily="34" charset="0"/>
              <a:buChar char="•"/>
              <a:defRPr sz="1400"/>
            </a:lvl2pPr>
            <a:lvl3pPr marL="179388" indent="-179388">
              <a:buFont typeface="Arial" pitchFamily="34" charset="0"/>
              <a:buChar char="•"/>
              <a:defRPr sz="1400"/>
            </a:lvl3pPr>
            <a:lvl4pPr marL="179388" indent="-179388">
              <a:buFont typeface="Arial" pitchFamily="34" charset="0"/>
              <a:buChar char="•"/>
              <a:defRPr sz="1400"/>
            </a:lvl4pPr>
            <a:lvl5pPr marL="179388" indent="-179388">
              <a:buFont typeface="Arial" pitchFamily="34" charset="0"/>
              <a:buChar char="•"/>
              <a:defRPr sz="1400"/>
            </a:lvl5pPr>
          </a:lstStyle>
          <a:p>
            <a:pPr lvl="0"/>
            <a:r>
              <a:rPr lang="en-US" smtClean="0"/>
              <a:t>Click to edit Master text styles</a:t>
            </a:r>
          </a:p>
        </p:txBody>
      </p:sp>
      <p:sp>
        <p:nvSpPr>
          <p:cNvPr id="16" name="Text Placeholder 15"/>
          <p:cNvSpPr>
            <a:spLocks noGrp="1"/>
          </p:cNvSpPr>
          <p:nvPr>
            <p:ph type="body" sz="quarter" idx="18"/>
          </p:nvPr>
        </p:nvSpPr>
        <p:spPr>
          <a:xfrm>
            <a:off x="6205929" y="3070618"/>
            <a:ext cx="2611316" cy="884070"/>
          </a:xfrm>
          <a:prstGeom prst="rect">
            <a:avLst/>
          </a:prstGeom>
        </p:spPr>
        <p:txBody>
          <a:bodyPr wrap="square" lIns="72000" tIns="72000" rIns="72000" bIns="72000">
            <a:spAutoFit/>
          </a:bodyPr>
          <a:lstStyle>
            <a:lvl1pPr marL="176213" indent="-176213">
              <a:spcBef>
                <a:spcPts val="0"/>
              </a:spcBef>
              <a:defRPr sz="1200" baseline="0">
                <a:solidFill>
                  <a:srgbClr val="4D4D4F"/>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7" name="Text Placeholder 15"/>
          <p:cNvSpPr>
            <a:spLocks noGrp="1"/>
          </p:cNvSpPr>
          <p:nvPr>
            <p:ph type="body" sz="quarter" idx="19"/>
          </p:nvPr>
        </p:nvSpPr>
        <p:spPr>
          <a:xfrm>
            <a:off x="6217504" y="4680000"/>
            <a:ext cx="2611316" cy="884070"/>
          </a:xfrm>
          <a:prstGeom prst="rect">
            <a:avLst/>
          </a:prstGeom>
        </p:spPr>
        <p:txBody>
          <a:bodyPr wrap="square" lIns="72000" tIns="72000" rIns="72000" bIns="72000">
            <a:spAutoFit/>
          </a:bodyPr>
          <a:lstStyle>
            <a:lvl1pPr marL="176213" indent="-176213">
              <a:spcBef>
                <a:spcPts val="0"/>
              </a:spcBef>
              <a:defRPr sz="1200" baseline="0">
                <a:solidFill>
                  <a:srgbClr val="4D4D4F"/>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9" name="Content Placeholder 34"/>
          <p:cNvSpPr>
            <a:spLocks noGrp="1"/>
          </p:cNvSpPr>
          <p:nvPr>
            <p:ph sz="quarter" idx="20"/>
          </p:nvPr>
        </p:nvSpPr>
        <p:spPr>
          <a:xfrm>
            <a:off x="6199064" y="2520000"/>
            <a:ext cx="2648196" cy="57436"/>
          </a:xfrm>
          <a:prstGeom prst="rect">
            <a:avLst/>
          </a:prstGeom>
          <a:solidFill>
            <a:srgbClr val="4D80BE">
              <a:alpha val="45098"/>
            </a:srgbClr>
          </a:solidFill>
          <a:ln>
            <a:noFill/>
          </a:ln>
        </p:spPr>
        <p:txBody>
          <a:bodyPr anchor="ctr"/>
          <a:lstStyle>
            <a:lvl1pPr>
              <a:spcBef>
                <a:spcPts val="0"/>
              </a:spcBef>
              <a:buNone/>
              <a:defRPr sz="100" baseline="0">
                <a:solidFill>
                  <a:schemeClr val="accent1">
                    <a:lumMod val="40000"/>
                    <a:lumOff val="60000"/>
                  </a:schemeClr>
                </a:solidFill>
              </a:defRPr>
            </a:lvl1pPr>
          </a:lstStyle>
          <a:p>
            <a:pPr lvl="0"/>
            <a:r>
              <a:rPr lang="en-US" smtClean="0"/>
              <a:t>Click to edit Master text styles</a:t>
            </a:r>
          </a:p>
        </p:txBody>
      </p:sp>
      <p:sp>
        <p:nvSpPr>
          <p:cNvPr id="18"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pic>
        <p:nvPicPr>
          <p:cNvPr id="21"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228209393"/>
      </p:ext>
    </p:extLst>
  </p:cSld>
  <p:clrMapOvr>
    <a:masterClrMapping/>
  </p:clrMapOvr>
  <p:hf hdr="0" dt="0"/>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1_CV">
    <p:spTree>
      <p:nvGrpSpPr>
        <p:cNvPr id="1" name=""/>
        <p:cNvGrpSpPr/>
        <p:nvPr/>
      </p:nvGrpSpPr>
      <p:grpSpPr>
        <a:xfrm>
          <a:off x="0" y="0"/>
          <a:ext cx="0" cy="0"/>
          <a:chOff x="0" y="0"/>
          <a:chExt cx="0" cy="0"/>
        </a:xfrm>
      </p:grpSpPr>
      <p:cxnSp>
        <p:nvCxnSpPr>
          <p:cNvPr id="12" name="Straight Connector 11"/>
          <p:cNvCxnSpPr/>
          <p:nvPr/>
        </p:nvCxnSpPr>
        <p:spPr bwMode="auto">
          <a:xfrm flipH="1">
            <a:off x="1577975" y="1095375"/>
            <a:ext cx="1588" cy="1331913"/>
          </a:xfrm>
          <a:prstGeom prst="line">
            <a:avLst/>
          </a:prstGeom>
          <a:ln w="57150" cmpd="sng">
            <a:solidFill>
              <a:srgbClr val="CBD2D8"/>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7" name="Text Placeholder 46"/>
          <p:cNvSpPr>
            <a:spLocks noGrp="1"/>
          </p:cNvSpPr>
          <p:nvPr>
            <p:ph type="body" sz="quarter" idx="20"/>
          </p:nvPr>
        </p:nvSpPr>
        <p:spPr>
          <a:xfrm>
            <a:off x="323528" y="2844000"/>
            <a:ext cx="4032000" cy="3420000"/>
          </a:xfrm>
          <a:prstGeom prst="rect">
            <a:avLst/>
          </a:prstGeom>
          <a:solidFill>
            <a:schemeClr val="accent5">
              <a:lumMod val="20000"/>
              <a:lumOff val="80000"/>
            </a:schemeClr>
          </a:solidFill>
        </p:spPr>
        <p:txBody>
          <a:bodyPr numCol="1"/>
          <a:lstStyle>
            <a:lvl1pPr>
              <a:buNone/>
              <a:defRPr sz="1200" b="1">
                <a:solidFill>
                  <a:srgbClr val="4D4D4F"/>
                </a:solidFill>
              </a:defRPr>
            </a:lvl1pPr>
            <a:lvl2pPr marL="268288" indent="-179388">
              <a:buFont typeface="Arial" pitchFamily="34" charset="0"/>
              <a:buChar char="•"/>
              <a:defRPr sz="1200"/>
            </a:lvl2pPr>
            <a:lvl3pPr marL="447675" indent="-179388">
              <a:buFont typeface="Wingdings" pitchFamily="2" charset="2"/>
              <a:buChar char="§"/>
              <a:defRPr sz="1200"/>
            </a:lvl3pPr>
          </a:lstStyle>
          <a:p>
            <a:pPr lvl="0"/>
            <a:r>
              <a:rPr lang="en-US" smtClean="0"/>
              <a:t>Click to edit Master text styles</a:t>
            </a:r>
          </a:p>
          <a:p>
            <a:pPr lvl="1"/>
            <a:r>
              <a:rPr lang="en-US" smtClean="0"/>
              <a:t>Second level</a:t>
            </a:r>
          </a:p>
        </p:txBody>
      </p:sp>
      <p:sp>
        <p:nvSpPr>
          <p:cNvPr id="13" name="Picture Placeholder 12"/>
          <p:cNvSpPr>
            <a:spLocks noGrp="1"/>
          </p:cNvSpPr>
          <p:nvPr>
            <p:ph type="pic" sz="quarter" idx="10"/>
          </p:nvPr>
        </p:nvSpPr>
        <p:spPr>
          <a:xfrm>
            <a:off x="327025" y="1095144"/>
            <a:ext cx="1148631" cy="1325744"/>
          </a:xfrm>
          <a:prstGeom prst="rect">
            <a:avLst/>
          </a:prstGeom>
        </p:spPr>
        <p:txBody>
          <a:bodyPr/>
          <a:lstStyle>
            <a:lvl1pPr marL="0" indent="0">
              <a:buNone/>
              <a:defRPr sz="1200"/>
            </a:lvl1pPr>
          </a:lstStyle>
          <a:p>
            <a:pPr lvl="0"/>
            <a:r>
              <a:rPr lang="en-US" noProof="0" smtClean="0"/>
              <a:t>Click icon to add picture</a:t>
            </a:r>
            <a:endParaRPr lang="en-US" noProof="0" dirty="0"/>
          </a:p>
        </p:txBody>
      </p:sp>
      <p:sp>
        <p:nvSpPr>
          <p:cNvPr id="29" name="Text Placeholder 28"/>
          <p:cNvSpPr>
            <a:spLocks noGrp="1"/>
          </p:cNvSpPr>
          <p:nvPr>
            <p:ph type="body" sz="quarter" idx="11"/>
          </p:nvPr>
        </p:nvSpPr>
        <p:spPr>
          <a:xfrm>
            <a:off x="1682887" y="1095145"/>
            <a:ext cx="2673089" cy="317632"/>
          </a:xfrm>
          <a:prstGeom prst="rect">
            <a:avLst/>
          </a:prstGeom>
        </p:spPr>
        <p:txBody>
          <a:bodyPr anchor="ctr"/>
          <a:lstStyle>
            <a:lvl1pPr marL="0" indent="0">
              <a:buNone/>
              <a:tabLst/>
              <a:defRPr sz="1200" b="1">
                <a:solidFill>
                  <a:srgbClr val="4D80BE"/>
                </a:solidFill>
              </a:defRPr>
            </a:lvl1pPr>
            <a:lvl2pPr marL="0" indent="0">
              <a:buNone/>
              <a:tabLst/>
              <a:defRPr sz="2800" b="1"/>
            </a:lvl2pPr>
            <a:lvl3pPr marL="0" indent="0">
              <a:buNone/>
              <a:tabLst/>
              <a:defRPr sz="2800" b="1"/>
            </a:lvl3pPr>
            <a:lvl4pPr marL="0" indent="0">
              <a:buNone/>
              <a:tabLst/>
              <a:defRPr sz="2800" b="1"/>
            </a:lvl4pPr>
            <a:lvl5pPr marL="0" indent="0">
              <a:buNone/>
              <a:tabLst/>
              <a:defRPr sz="2800" b="1"/>
            </a:lvl5pPr>
          </a:lstStyle>
          <a:p>
            <a:pPr lvl="0"/>
            <a:r>
              <a:rPr lang="en-US" smtClean="0"/>
              <a:t>Click to edit Master text styles</a:t>
            </a:r>
          </a:p>
        </p:txBody>
      </p:sp>
      <p:sp>
        <p:nvSpPr>
          <p:cNvPr id="32" name="Text Placeholder 31"/>
          <p:cNvSpPr>
            <a:spLocks noGrp="1"/>
          </p:cNvSpPr>
          <p:nvPr>
            <p:ph type="body" sz="quarter" idx="13"/>
          </p:nvPr>
        </p:nvSpPr>
        <p:spPr>
          <a:xfrm>
            <a:off x="1682887" y="1404824"/>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smtClean="0"/>
              <a:t>Click to edit Master text styles</a:t>
            </a:r>
          </a:p>
        </p:txBody>
      </p:sp>
      <p:sp>
        <p:nvSpPr>
          <p:cNvPr id="42" name="Text Placeholder 41"/>
          <p:cNvSpPr>
            <a:spLocks noGrp="1"/>
          </p:cNvSpPr>
          <p:nvPr>
            <p:ph type="body" sz="quarter" idx="18"/>
          </p:nvPr>
        </p:nvSpPr>
        <p:spPr>
          <a:xfrm>
            <a:off x="323528" y="2477507"/>
            <a:ext cx="4032000" cy="307777"/>
          </a:xfrm>
          <a:prstGeom prst="rect">
            <a:avLst/>
          </a:prstGeom>
          <a:solidFill>
            <a:schemeClr val="accent1"/>
          </a:solidFill>
        </p:spPr>
        <p:txBody>
          <a:bodyPr wrap="square" numCol="1" anchor="ctr" anchorCtr="0">
            <a:spAutoFit/>
          </a:bodyPr>
          <a:lstStyle>
            <a:lvl1pPr>
              <a:buNone/>
              <a:defRPr sz="1400" b="1" baseline="0">
                <a:solidFill>
                  <a:schemeClr val="bg1"/>
                </a:solidFill>
              </a:defRPr>
            </a:lvl1pPr>
            <a:lvl2pPr>
              <a:buNone/>
              <a:defRPr sz="1600" b="1">
                <a:solidFill>
                  <a:srgbClr val="4D4D4F"/>
                </a:solidFill>
              </a:defRPr>
            </a:lvl2pPr>
            <a:lvl3pPr>
              <a:buNone/>
              <a:defRPr sz="1600" b="1">
                <a:solidFill>
                  <a:srgbClr val="4D4D4F"/>
                </a:solidFill>
              </a:defRPr>
            </a:lvl3pPr>
            <a:lvl4pPr>
              <a:buNone/>
              <a:defRPr sz="1600" b="1">
                <a:solidFill>
                  <a:srgbClr val="4D4D4F"/>
                </a:solidFill>
              </a:defRPr>
            </a:lvl4pPr>
            <a:lvl5pPr>
              <a:buNone/>
              <a:defRPr sz="1600" b="1">
                <a:solidFill>
                  <a:srgbClr val="4D4D4F"/>
                </a:solidFill>
              </a:defRPr>
            </a:lvl5pPr>
          </a:lstStyle>
          <a:p>
            <a:pPr lvl="0"/>
            <a:r>
              <a:rPr lang="en-US" smtClean="0"/>
              <a:t>Click to edit Master text styles</a:t>
            </a:r>
          </a:p>
        </p:txBody>
      </p:sp>
      <p:sp>
        <p:nvSpPr>
          <p:cNvPr id="43" name="Text Placeholder 41"/>
          <p:cNvSpPr>
            <a:spLocks noGrp="1"/>
          </p:cNvSpPr>
          <p:nvPr>
            <p:ph type="body" sz="quarter" idx="19"/>
          </p:nvPr>
        </p:nvSpPr>
        <p:spPr>
          <a:xfrm>
            <a:off x="4578772" y="1079756"/>
            <a:ext cx="4032000" cy="307777"/>
          </a:xfrm>
          <a:prstGeom prst="rect">
            <a:avLst/>
          </a:prstGeom>
          <a:solidFill>
            <a:schemeClr val="accent1"/>
          </a:solidFill>
        </p:spPr>
        <p:txBody>
          <a:bodyPr wrap="square" numCol="1" anchor="ctr" anchorCtr="0">
            <a:spAutoFit/>
          </a:bodyPr>
          <a:lstStyle>
            <a:lvl1pPr>
              <a:buNone/>
              <a:defRPr sz="1400" b="1" baseline="0">
                <a:solidFill>
                  <a:schemeClr val="bg1"/>
                </a:solidFill>
              </a:defRPr>
            </a:lvl1pPr>
            <a:lvl2pPr>
              <a:buNone/>
              <a:defRPr sz="1600" b="1">
                <a:solidFill>
                  <a:srgbClr val="4D4D4F"/>
                </a:solidFill>
              </a:defRPr>
            </a:lvl2pPr>
            <a:lvl3pPr>
              <a:buNone/>
              <a:defRPr sz="1600" b="1">
                <a:solidFill>
                  <a:srgbClr val="4D4D4F"/>
                </a:solidFill>
              </a:defRPr>
            </a:lvl3pPr>
            <a:lvl4pPr>
              <a:buNone/>
              <a:defRPr sz="1600" b="1">
                <a:solidFill>
                  <a:srgbClr val="4D4D4F"/>
                </a:solidFill>
              </a:defRPr>
            </a:lvl4pPr>
            <a:lvl5pPr>
              <a:buNone/>
              <a:defRPr sz="1600" b="1">
                <a:solidFill>
                  <a:srgbClr val="4D4D4F"/>
                </a:solidFill>
              </a:defRPr>
            </a:lvl5pPr>
          </a:lstStyle>
          <a:p>
            <a:pPr lvl="0"/>
            <a:r>
              <a:rPr lang="en-US" smtClean="0"/>
              <a:t>Click to edit Master text styles</a:t>
            </a:r>
          </a:p>
        </p:txBody>
      </p:sp>
      <p:sp>
        <p:nvSpPr>
          <p:cNvPr id="48" name="Text Placeholder 46"/>
          <p:cNvSpPr>
            <a:spLocks noGrp="1"/>
          </p:cNvSpPr>
          <p:nvPr>
            <p:ph type="body" sz="quarter" idx="21"/>
          </p:nvPr>
        </p:nvSpPr>
        <p:spPr>
          <a:xfrm>
            <a:off x="4578772" y="1440000"/>
            <a:ext cx="4032000" cy="4788000"/>
          </a:xfrm>
          <a:prstGeom prst="rect">
            <a:avLst/>
          </a:prstGeom>
          <a:solidFill>
            <a:schemeClr val="accent5">
              <a:lumMod val="20000"/>
              <a:lumOff val="80000"/>
            </a:schemeClr>
          </a:solidFill>
        </p:spPr>
        <p:txBody>
          <a:bodyPr numCol="1"/>
          <a:lstStyle>
            <a:lvl1pPr>
              <a:buNone/>
              <a:defRPr sz="1200" b="1">
                <a:solidFill>
                  <a:srgbClr val="4D4D4F"/>
                </a:solidFill>
              </a:defRPr>
            </a:lvl1pPr>
            <a:lvl2pPr marL="268288" indent="-179388">
              <a:buFont typeface="Arial" pitchFamily="34" charset="0"/>
              <a:buChar char="•"/>
              <a:defRPr sz="1200"/>
            </a:lvl2pPr>
            <a:lvl3pPr marL="447675" indent="-179388">
              <a:buFont typeface="Wingdings" pitchFamily="2" charset="2"/>
              <a:buChar char="§"/>
              <a:defRPr sz="12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6" name="Text Placeholder 31"/>
          <p:cNvSpPr>
            <a:spLocks noGrp="1"/>
          </p:cNvSpPr>
          <p:nvPr>
            <p:ph type="body" sz="quarter" idx="22"/>
          </p:nvPr>
        </p:nvSpPr>
        <p:spPr>
          <a:xfrm>
            <a:off x="1682887" y="1742946"/>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smtClean="0"/>
              <a:t>Click to edit Master text styles</a:t>
            </a:r>
          </a:p>
        </p:txBody>
      </p:sp>
      <p:sp>
        <p:nvSpPr>
          <p:cNvPr id="27" name="Text Placeholder 31"/>
          <p:cNvSpPr>
            <a:spLocks noGrp="1"/>
          </p:cNvSpPr>
          <p:nvPr>
            <p:ph type="body" sz="quarter" idx="23"/>
          </p:nvPr>
        </p:nvSpPr>
        <p:spPr>
          <a:xfrm>
            <a:off x="1682887" y="2081069"/>
            <a:ext cx="2673089" cy="346075"/>
          </a:xfrm>
          <a:prstGeom prst="rect">
            <a:avLst/>
          </a:prstGeom>
        </p:spPr>
        <p:txBody>
          <a:bodyPr anchor="ctr"/>
          <a:lstStyle>
            <a:lvl1pPr marL="0" indent="0">
              <a:buNone/>
              <a:defRPr sz="1200" b="1">
                <a:solidFill>
                  <a:srgbClr val="4D80BE"/>
                </a:solidFill>
              </a:defRPr>
            </a:lvl1pPr>
            <a:lvl2pPr marL="0" indent="0">
              <a:buNone/>
              <a:defRPr sz="1800">
                <a:solidFill>
                  <a:srgbClr val="4D80BE"/>
                </a:solidFill>
              </a:defRPr>
            </a:lvl2pPr>
            <a:lvl3pPr marL="0" indent="0">
              <a:buNone/>
              <a:defRPr sz="1800">
                <a:solidFill>
                  <a:srgbClr val="4D80BE"/>
                </a:solidFill>
              </a:defRPr>
            </a:lvl3pPr>
            <a:lvl4pPr marL="0" indent="0">
              <a:buNone/>
              <a:defRPr sz="1800">
                <a:solidFill>
                  <a:srgbClr val="4D80BE"/>
                </a:solidFill>
              </a:defRPr>
            </a:lvl4pPr>
            <a:lvl5pPr marL="0" indent="0">
              <a:buNone/>
              <a:defRPr sz="1800">
                <a:solidFill>
                  <a:srgbClr val="4D80BE"/>
                </a:solidFill>
              </a:defRPr>
            </a:lvl5pPr>
          </a:lstStyle>
          <a:p>
            <a:pPr lvl="0"/>
            <a:r>
              <a:rPr lang="en-US" smtClean="0"/>
              <a:t>Click to edit Master text styles</a:t>
            </a:r>
          </a:p>
        </p:txBody>
      </p:sp>
      <p:sp>
        <p:nvSpPr>
          <p:cNvPr id="19"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pic>
        <p:nvPicPr>
          <p:cNvPr id="21"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560313119"/>
      </p:ext>
    </p:extLst>
  </p:cSld>
  <p:clrMapOvr>
    <a:masterClrMapping/>
  </p:clrMapOvr>
  <p:hf hdr="0" dt="0"/>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3_CV">
    <p:spTree>
      <p:nvGrpSpPr>
        <p:cNvPr id="1" name=""/>
        <p:cNvGrpSpPr/>
        <p:nvPr/>
      </p:nvGrpSpPr>
      <p:grpSpPr>
        <a:xfrm>
          <a:off x="0" y="0"/>
          <a:ext cx="0" cy="0"/>
          <a:chOff x="0" y="0"/>
          <a:chExt cx="0" cy="0"/>
        </a:xfrm>
      </p:grpSpPr>
      <p:sp>
        <p:nvSpPr>
          <p:cNvPr id="19"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
        <p:nvSpPr>
          <p:cNvPr id="31" name="Text Placeholder 14"/>
          <p:cNvSpPr>
            <a:spLocks noGrp="1"/>
          </p:cNvSpPr>
          <p:nvPr>
            <p:ph type="body" sz="quarter" idx="20"/>
          </p:nvPr>
        </p:nvSpPr>
        <p:spPr>
          <a:xfrm>
            <a:off x="251520" y="4824000"/>
            <a:ext cx="2898480" cy="1053272"/>
          </a:xfrm>
          <a:prstGeom prst="rect">
            <a:avLst/>
          </a:prstGeom>
        </p:spPr>
        <p:txBody>
          <a:bodyPr lIns="0" tIns="36000" rIns="0" bIns="36000" anchor="t"/>
          <a:lstStyle>
            <a:lvl1pPr marL="0" indent="0" algn="just">
              <a:spcBef>
                <a:spcPts val="200"/>
              </a:spcBef>
              <a:spcAft>
                <a:spcPts val="200"/>
              </a:spcAft>
              <a:buNone/>
              <a:defRPr sz="1200" b="0" baseline="0">
                <a:solidFill>
                  <a:schemeClr val="tx2"/>
                </a:solidFill>
                <a:latin typeface="+mn-lt"/>
              </a:defRPr>
            </a:lvl1pPr>
            <a:lvl2pPr>
              <a:defRPr sz="1100">
                <a:solidFill>
                  <a:schemeClr val="tx2"/>
                </a:solidFill>
                <a:latin typeface="+mn-lt"/>
              </a:defRPr>
            </a:lvl2pPr>
            <a:lvl3pPr>
              <a:defRPr sz="1100">
                <a:solidFill>
                  <a:schemeClr val="tx2"/>
                </a:solidFill>
                <a:latin typeface="+mn-lt"/>
              </a:defRPr>
            </a:lvl3pPr>
            <a:lvl4pPr>
              <a:defRPr sz="1100"/>
            </a:lvl4pPr>
          </a:lstStyle>
          <a:p>
            <a:pPr lvl="0"/>
            <a:r>
              <a:rPr lang="en-US" smtClean="0"/>
              <a:t>Click to edit Master text styles</a:t>
            </a:r>
          </a:p>
        </p:txBody>
      </p:sp>
      <p:sp>
        <p:nvSpPr>
          <p:cNvPr id="39" name="Text Placeholder 14"/>
          <p:cNvSpPr>
            <a:spLocks noGrp="1"/>
          </p:cNvSpPr>
          <p:nvPr>
            <p:ph type="body" sz="quarter" idx="44"/>
          </p:nvPr>
        </p:nvSpPr>
        <p:spPr>
          <a:xfrm>
            <a:off x="251520" y="5949280"/>
            <a:ext cx="2898480" cy="512440"/>
          </a:xfrm>
          <a:prstGeom prst="rect">
            <a:avLst/>
          </a:prstGeom>
        </p:spPr>
        <p:txBody>
          <a:bodyPr lIns="36000" tIns="36000" rIns="36000" bIns="36000" anchor="t"/>
          <a:lstStyle>
            <a:lvl1pPr marL="0" indent="0" algn="r">
              <a:spcBef>
                <a:spcPts val="0"/>
              </a:spcBef>
              <a:spcAft>
                <a:spcPts val="0"/>
              </a:spcAft>
              <a:buNone/>
              <a:defRPr sz="1200" b="1" baseline="0">
                <a:solidFill>
                  <a:schemeClr val="tx2"/>
                </a:solidFill>
                <a:latin typeface="+mn-lt"/>
              </a:defRPr>
            </a:lvl1pPr>
            <a:lvl2pPr>
              <a:defRPr sz="1100">
                <a:solidFill>
                  <a:schemeClr val="tx2"/>
                </a:solidFill>
                <a:latin typeface="+mn-lt"/>
              </a:defRPr>
            </a:lvl2pPr>
            <a:lvl3pPr>
              <a:defRPr sz="1100">
                <a:solidFill>
                  <a:schemeClr val="tx2"/>
                </a:solidFill>
                <a:latin typeface="+mn-lt"/>
              </a:defRPr>
            </a:lvl3pPr>
            <a:lvl4pPr>
              <a:defRPr sz="1100">
                <a:solidFill>
                  <a:schemeClr val="tx2"/>
                </a:solidFill>
                <a:latin typeface="+mn-lt"/>
              </a:defRPr>
            </a:lvl4pPr>
            <a:lvl5pPr>
              <a:defRPr sz="1100"/>
            </a:lvl5pPr>
          </a:lstStyle>
          <a:p>
            <a:pPr lvl="0"/>
            <a:r>
              <a:rPr lang="en-US" smtClean="0"/>
              <a:t>Click to edit Master text styles</a:t>
            </a:r>
          </a:p>
          <a:p>
            <a:pPr lvl="1"/>
            <a:r>
              <a:rPr lang="en-US" smtClean="0"/>
              <a:t>Second level</a:t>
            </a:r>
          </a:p>
        </p:txBody>
      </p:sp>
      <p:sp>
        <p:nvSpPr>
          <p:cNvPr id="40" name="Picture Placeholder 32"/>
          <p:cNvSpPr>
            <a:spLocks noGrp="1"/>
          </p:cNvSpPr>
          <p:nvPr>
            <p:ph type="pic" sz="quarter" idx="45"/>
          </p:nvPr>
        </p:nvSpPr>
        <p:spPr>
          <a:xfrm>
            <a:off x="1403648" y="908050"/>
            <a:ext cx="1746000" cy="1440160"/>
          </a:xfrm>
          <a:prstGeom prst="rect">
            <a:avLst/>
          </a:prstGeom>
        </p:spPr>
        <p:txBody>
          <a:bodyPr/>
          <a:lstStyle>
            <a:lvl1pPr>
              <a:buNone/>
              <a:defRPr sz="1200"/>
            </a:lvl1pPr>
          </a:lstStyle>
          <a:p>
            <a:pPr lvl="0"/>
            <a:r>
              <a:rPr lang="en-US" noProof="0" smtClean="0"/>
              <a:t>Click icon to add picture</a:t>
            </a:r>
            <a:endParaRPr lang="en-US" noProof="0" dirty="0"/>
          </a:p>
        </p:txBody>
      </p:sp>
      <p:sp>
        <p:nvSpPr>
          <p:cNvPr id="13" name="Picture Placeholder 12"/>
          <p:cNvSpPr>
            <a:spLocks noGrp="1"/>
          </p:cNvSpPr>
          <p:nvPr>
            <p:ph type="pic" sz="quarter" idx="46"/>
          </p:nvPr>
        </p:nvSpPr>
        <p:spPr>
          <a:xfrm>
            <a:off x="250825" y="908050"/>
            <a:ext cx="1081088" cy="720725"/>
          </a:xfrm>
          <a:prstGeom prst="rect">
            <a:avLst/>
          </a:prstGeom>
        </p:spPr>
        <p:txBody>
          <a:bodyPr/>
          <a:lstStyle>
            <a:lvl1pPr>
              <a:buNone/>
              <a:defRPr sz="1200"/>
            </a:lvl1pPr>
          </a:lstStyle>
          <a:p>
            <a:pPr lvl="0"/>
            <a:r>
              <a:rPr lang="en-US" noProof="0" smtClean="0"/>
              <a:t>Click icon to add picture</a:t>
            </a:r>
            <a:endParaRPr lang="en-US" noProof="0" dirty="0"/>
          </a:p>
        </p:txBody>
      </p:sp>
      <p:pic>
        <p:nvPicPr>
          <p:cNvPr id="9" name="Content Placeholder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34288" y="6405563"/>
            <a:ext cx="1371600" cy="355600"/>
          </a:xfrm>
          <a:prstGeom prst="rect">
            <a:avLst/>
          </a:prstGeom>
          <a:noFill/>
          <a:ln w="76200">
            <a:solidFill>
              <a:schemeClr val="bg1"/>
            </a:solidFill>
            <a:miter lim="800000"/>
            <a:headEnd/>
            <a:tailEnd/>
          </a:ln>
        </p:spPr>
      </p:pic>
    </p:spTree>
    <p:extLst>
      <p:ext uri="{BB962C8B-B14F-4D97-AF65-F5344CB8AC3E}">
        <p14:creationId xmlns:p14="http://schemas.microsoft.com/office/powerpoint/2010/main" val="377837871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2_CV">
    <p:spTree>
      <p:nvGrpSpPr>
        <p:cNvPr id="1" name=""/>
        <p:cNvGrpSpPr/>
        <p:nvPr/>
      </p:nvGrpSpPr>
      <p:grpSpPr>
        <a:xfrm>
          <a:off x="0" y="0"/>
          <a:ext cx="0" cy="0"/>
          <a:chOff x="0" y="0"/>
          <a:chExt cx="0" cy="0"/>
        </a:xfrm>
      </p:grpSpPr>
      <p:sp>
        <p:nvSpPr>
          <p:cNvPr id="19" name="Title 5"/>
          <p:cNvSpPr>
            <a:spLocks noGrp="1"/>
          </p:cNvSpPr>
          <p:nvPr>
            <p:ph type="title"/>
          </p:nvPr>
        </p:nvSpPr>
        <p:spPr>
          <a:xfrm>
            <a:off x="311150" y="0"/>
            <a:ext cx="8375650" cy="811213"/>
          </a:xfrm>
          <a:prstGeom prst="rect">
            <a:avLst/>
          </a:prstGeom>
        </p:spPr>
        <p:txBody>
          <a:bodyPr anchor="ctr"/>
          <a:lstStyle>
            <a:lvl1pPr>
              <a:defRPr sz="2400" b="1" baseline="0"/>
            </a:lvl1pPr>
          </a:lstStyle>
          <a:p>
            <a:r>
              <a:rPr lang="en-US" smtClean="0"/>
              <a:t>Click to edit Master title style</a:t>
            </a:r>
            <a:endParaRPr lang="en-US" dirty="0"/>
          </a:p>
        </p:txBody>
      </p:sp>
      <p:sp>
        <p:nvSpPr>
          <p:cNvPr id="40" name="Picture Placeholder 32"/>
          <p:cNvSpPr>
            <a:spLocks noGrp="1"/>
          </p:cNvSpPr>
          <p:nvPr>
            <p:ph type="pic" sz="quarter" idx="45"/>
          </p:nvPr>
        </p:nvSpPr>
        <p:spPr>
          <a:xfrm>
            <a:off x="1403648" y="908050"/>
            <a:ext cx="1746000" cy="1440160"/>
          </a:xfrm>
          <a:prstGeom prst="rect">
            <a:avLst/>
          </a:prstGeom>
        </p:spPr>
        <p:txBody>
          <a:bodyPr/>
          <a:lstStyle>
            <a:lvl1pPr>
              <a:buNone/>
              <a:defRPr sz="1200"/>
            </a:lvl1pPr>
          </a:lstStyle>
          <a:p>
            <a:pPr lvl="0"/>
            <a:r>
              <a:rPr lang="en-US" noProof="0" smtClean="0"/>
              <a:t>Click icon to add picture</a:t>
            </a:r>
            <a:endParaRPr lang="en-US" noProof="0" dirty="0"/>
          </a:p>
        </p:txBody>
      </p:sp>
      <p:sp>
        <p:nvSpPr>
          <p:cNvPr id="13" name="Picture Placeholder 12"/>
          <p:cNvSpPr>
            <a:spLocks noGrp="1"/>
          </p:cNvSpPr>
          <p:nvPr>
            <p:ph type="pic" sz="quarter" idx="46"/>
          </p:nvPr>
        </p:nvSpPr>
        <p:spPr>
          <a:xfrm>
            <a:off x="250825" y="908050"/>
            <a:ext cx="1081088" cy="720725"/>
          </a:xfrm>
          <a:prstGeom prst="rect">
            <a:avLst/>
          </a:prstGeom>
        </p:spPr>
        <p:txBody>
          <a:bodyPr/>
          <a:lstStyle>
            <a:lvl1pPr>
              <a:buNone/>
              <a:defRPr sz="1200"/>
            </a:lvl1pPr>
          </a:lstStyle>
          <a:p>
            <a:pPr lvl="0"/>
            <a:r>
              <a:rPr lang="en-US" noProof="0" smtClean="0"/>
              <a:t>Click icon to add picture</a:t>
            </a:r>
            <a:endParaRPr lang="en-US" noProof="0" dirty="0"/>
          </a:p>
        </p:txBody>
      </p:sp>
      <p:sp>
        <p:nvSpPr>
          <p:cNvPr id="12" name="Text Placeholder 14"/>
          <p:cNvSpPr>
            <a:spLocks noGrp="1"/>
          </p:cNvSpPr>
          <p:nvPr>
            <p:ph type="body" sz="quarter" idx="20"/>
          </p:nvPr>
        </p:nvSpPr>
        <p:spPr>
          <a:xfrm>
            <a:off x="251520" y="4824000"/>
            <a:ext cx="2898480" cy="1053272"/>
          </a:xfrm>
          <a:prstGeom prst="rect">
            <a:avLst/>
          </a:prstGeom>
        </p:spPr>
        <p:txBody>
          <a:bodyPr lIns="0" tIns="36000" rIns="0" bIns="36000" anchor="t"/>
          <a:lstStyle>
            <a:lvl1pPr marL="0" indent="0" algn="just">
              <a:spcBef>
                <a:spcPts val="200"/>
              </a:spcBef>
              <a:spcAft>
                <a:spcPts val="200"/>
              </a:spcAft>
              <a:buNone/>
              <a:defRPr sz="1200" b="0" baseline="0">
                <a:solidFill>
                  <a:schemeClr val="tx2"/>
                </a:solidFill>
                <a:latin typeface="+mn-lt"/>
              </a:defRPr>
            </a:lvl1pPr>
            <a:lvl2pPr>
              <a:defRPr sz="1100">
                <a:solidFill>
                  <a:schemeClr val="tx2"/>
                </a:solidFill>
                <a:latin typeface="+mn-lt"/>
              </a:defRPr>
            </a:lvl2pPr>
            <a:lvl3pPr>
              <a:defRPr sz="1100">
                <a:solidFill>
                  <a:schemeClr val="tx2"/>
                </a:solidFill>
                <a:latin typeface="+mn-lt"/>
              </a:defRPr>
            </a:lvl3pPr>
            <a:lvl4pPr>
              <a:defRPr sz="1100"/>
            </a:lvl4pPr>
          </a:lstStyle>
          <a:p>
            <a:pPr lvl="0"/>
            <a:r>
              <a:rPr lang="en-US" dirty="0" smtClean="0"/>
              <a:t>Click to edit Master text styles</a:t>
            </a:r>
          </a:p>
          <a:p>
            <a:pPr lvl="0"/>
            <a:r>
              <a:rPr lang="en-US" dirty="0" smtClean="0"/>
              <a:t>Second level</a:t>
            </a:r>
          </a:p>
          <a:p>
            <a:pPr lvl="1"/>
            <a:r>
              <a:rPr lang="en-US" dirty="0" smtClean="0"/>
              <a:t>Third level</a:t>
            </a:r>
          </a:p>
          <a:p>
            <a:pPr lvl="2"/>
            <a:r>
              <a:rPr lang="en-US" dirty="0" smtClean="0"/>
              <a:t>Fourth level</a:t>
            </a:r>
          </a:p>
        </p:txBody>
      </p:sp>
      <p:sp>
        <p:nvSpPr>
          <p:cNvPr id="14" name="Text Placeholder 14"/>
          <p:cNvSpPr>
            <a:spLocks noGrp="1"/>
          </p:cNvSpPr>
          <p:nvPr>
            <p:ph type="body" sz="quarter" idx="44"/>
          </p:nvPr>
        </p:nvSpPr>
        <p:spPr>
          <a:xfrm>
            <a:off x="251520" y="5949280"/>
            <a:ext cx="2898480" cy="512440"/>
          </a:xfrm>
          <a:prstGeom prst="rect">
            <a:avLst/>
          </a:prstGeom>
        </p:spPr>
        <p:txBody>
          <a:bodyPr lIns="36000" tIns="36000" rIns="36000" bIns="36000" anchor="t"/>
          <a:lstStyle>
            <a:lvl1pPr marL="0" indent="0" algn="r">
              <a:spcBef>
                <a:spcPts val="0"/>
              </a:spcBef>
              <a:spcAft>
                <a:spcPts val="0"/>
              </a:spcAft>
              <a:buNone/>
              <a:defRPr sz="1200" b="1" baseline="0">
                <a:solidFill>
                  <a:schemeClr val="tx2"/>
                </a:solidFill>
                <a:latin typeface="+mn-lt"/>
              </a:defRPr>
            </a:lvl1pPr>
            <a:lvl2pPr>
              <a:defRPr sz="1100">
                <a:solidFill>
                  <a:schemeClr val="tx2"/>
                </a:solidFill>
                <a:latin typeface="+mn-lt"/>
              </a:defRPr>
            </a:lvl2pPr>
            <a:lvl3pPr>
              <a:defRPr sz="1100">
                <a:solidFill>
                  <a:schemeClr val="tx2"/>
                </a:solidFill>
                <a:latin typeface="+mn-lt"/>
              </a:defRPr>
            </a:lvl3pPr>
            <a:lvl4pPr>
              <a:defRPr sz="1100">
                <a:solidFill>
                  <a:schemeClr val="tx2"/>
                </a:solidFill>
                <a:latin typeface="+mn-lt"/>
              </a:defRPr>
            </a:lvl4pPr>
            <a:lvl5pPr>
              <a:defRPr sz="1100"/>
            </a:lvl5pPr>
          </a:lstStyle>
          <a:p>
            <a:pPr lvl="0"/>
            <a:r>
              <a:rPr lang="en-US" dirty="0" smtClean="0"/>
              <a:t>Click to edit Master text styles</a:t>
            </a:r>
          </a:p>
          <a:p>
            <a:pPr lvl="0"/>
            <a:r>
              <a:rPr lang="en-US" dirty="0" smtClean="0"/>
              <a:t>Second level</a:t>
            </a:r>
          </a:p>
          <a:p>
            <a:pPr lvl="1"/>
            <a:r>
              <a:rPr lang="en-US" dirty="0" smtClean="0"/>
              <a:t>Third level</a:t>
            </a:r>
          </a:p>
          <a:p>
            <a:pPr lvl="2"/>
            <a:r>
              <a:rPr lang="en-US" dirty="0" smtClean="0"/>
              <a:t>Fourth level</a:t>
            </a:r>
          </a:p>
          <a:p>
            <a:pPr lvl="3"/>
            <a:r>
              <a:rPr lang="en-US" dirty="0" smtClean="0"/>
              <a:t>Fifth level</a:t>
            </a:r>
          </a:p>
        </p:txBody>
      </p:sp>
    </p:spTree>
    <p:extLst>
      <p:ext uri="{BB962C8B-B14F-4D97-AF65-F5344CB8AC3E}">
        <p14:creationId xmlns:p14="http://schemas.microsoft.com/office/powerpoint/2010/main" val="1110945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tif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image" Target="../media/image14.jpeg"/><Relationship Id="rId5" Type="http://schemas.openxmlformats.org/officeDocument/2006/relationships/slideLayout" Target="../slideLayouts/slideLayout36.xml"/><Relationship Id="rId10" Type="http://schemas.openxmlformats.org/officeDocument/2006/relationships/theme" Target="../theme/theme2.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 Type="http://schemas.openxmlformats.org/officeDocument/2006/relationships/slideLayout" Target="../slideLayouts/slideLayout43.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image" Target="../media/image2.png"/><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image" Target="../media/image16.png"/><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18" Type="http://schemas.openxmlformats.org/officeDocument/2006/relationships/slideLayout" Target="../slideLayouts/slideLayout92.xml"/><Relationship Id="rId26" Type="http://schemas.openxmlformats.org/officeDocument/2006/relationships/slideLayout" Target="../slideLayouts/slideLayout100.xml"/><Relationship Id="rId3" Type="http://schemas.openxmlformats.org/officeDocument/2006/relationships/slideLayout" Target="../slideLayouts/slideLayout77.xml"/><Relationship Id="rId21" Type="http://schemas.openxmlformats.org/officeDocument/2006/relationships/slideLayout" Target="../slideLayouts/slideLayout95.xml"/><Relationship Id="rId34" Type="http://schemas.openxmlformats.org/officeDocument/2006/relationships/slideLayout" Target="../slideLayouts/slideLayout108.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slideLayout" Target="../slideLayouts/slideLayout91.xml"/><Relationship Id="rId25" Type="http://schemas.openxmlformats.org/officeDocument/2006/relationships/slideLayout" Target="../slideLayouts/slideLayout99.xml"/><Relationship Id="rId33" Type="http://schemas.openxmlformats.org/officeDocument/2006/relationships/slideLayout" Target="../slideLayouts/slideLayout107.xml"/><Relationship Id="rId38" Type="http://schemas.openxmlformats.org/officeDocument/2006/relationships/image" Target="../media/image2.png"/><Relationship Id="rId2" Type="http://schemas.openxmlformats.org/officeDocument/2006/relationships/slideLayout" Target="../slideLayouts/slideLayout76.xml"/><Relationship Id="rId16" Type="http://schemas.openxmlformats.org/officeDocument/2006/relationships/slideLayout" Target="../slideLayouts/slideLayout90.xml"/><Relationship Id="rId20" Type="http://schemas.openxmlformats.org/officeDocument/2006/relationships/slideLayout" Target="../slideLayouts/slideLayout94.xml"/><Relationship Id="rId29" Type="http://schemas.openxmlformats.org/officeDocument/2006/relationships/slideLayout" Target="../slideLayouts/slideLayout103.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24" Type="http://schemas.openxmlformats.org/officeDocument/2006/relationships/slideLayout" Target="../slideLayouts/slideLayout98.xml"/><Relationship Id="rId32" Type="http://schemas.openxmlformats.org/officeDocument/2006/relationships/slideLayout" Target="../slideLayouts/slideLayout106.xml"/><Relationship Id="rId37" Type="http://schemas.openxmlformats.org/officeDocument/2006/relationships/image" Target="../media/image16.png"/><Relationship Id="rId5" Type="http://schemas.openxmlformats.org/officeDocument/2006/relationships/slideLayout" Target="../slideLayouts/slideLayout79.xml"/><Relationship Id="rId15" Type="http://schemas.openxmlformats.org/officeDocument/2006/relationships/slideLayout" Target="../slideLayouts/slideLayout89.xml"/><Relationship Id="rId23" Type="http://schemas.openxmlformats.org/officeDocument/2006/relationships/slideLayout" Target="../slideLayouts/slideLayout97.xml"/><Relationship Id="rId28" Type="http://schemas.openxmlformats.org/officeDocument/2006/relationships/slideLayout" Target="../slideLayouts/slideLayout102.xml"/><Relationship Id="rId36" Type="http://schemas.openxmlformats.org/officeDocument/2006/relationships/theme" Target="../theme/theme4.xml"/><Relationship Id="rId10" Type="http://schemas.openxmlformats.org/officeDocument/2006/relationships/slideLayout" Target="../slideLayouts/slideLayout84.xml"/><Relationship Id="rId19" Type="http://schemas.openxmlformats.org/officeDocument/2006/relationships/slideLayout" Target="../slideLayouts/slideLayout93.xml"/><Relationship Id="rId31" Type="http://schemas.openxmlformats.org/officeDocument/2006/relationships/slideLayout" Target="../slideLayouts/slideLayout105.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 Id="rId22" Type="http://schemas.openxmlformats.org/officeDocument/2006/relationships/slideLayout" Target="../slideLayouts/slideLayout96.xml"/><Relationship Id="rId27" Type="http://schemas.openxmlformats.org/officeDocument/2006/relationships/slideLayout" Target="../slideLayouts/slideLayout101.xml"/><Relationship Id="rId30" Type="http://schemas.openxmlformats.org/officeDocument/2006/relationships/slideLayout" Target="../slideLayouts/slideLayout104.xml"/><Relationship Id="rId35" Type="http://schemas.openxmlformats.org/officeDocument/2006/relationships/slideLayout" Target="../slideLayouts/slideLayout10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9" Type="http://schemas.openxmlformats.org/officeDocument/2006/relationships/image" Target="../media/image2.png"/><Relationship Id="rId3" Type="http://schemas.openxmlformats.org/officeDocument/2006/relationships/slideLayout" Target="../slideLayouts/slideLayout112.xml"/><Relationship Id="rId21" Type="http://schemas.openxmlformats.org/officeDocument/2006/relationships/slideLayout" Target="../slideLayouts/slideLayout130.xml"/><Relationship Id="rId34" Type="http://schemas.openxmlformats.org/officeDocument/2006/relationships/slideLayout" Target="../slideLayouts/slideLayout143.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33" Type="http://schemas.openxmlformats.org/officeDocument/2006/relationships/slideLayout" Target="../slideLayouts/slideLayout142.xml"/><Relationship Id="rId38" Type="http://schemas.openxmlformats.org/officeDocument/2006/relationships/image" Target="../media/image16.png"/><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0" Type="http://schemas.openxmlformats.org/officeDocument/2006/relationships/slideLayout" Target="../slideLayouts/slideLayout129.xml"/><Relationship Id="rId29" Type="http://schemas.openxmlformats.org/officeDocument/2006/relationships/slideLayout" Target="../slideLayouts/slideLayout138.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32" Type="http://schemas.openxmlformats.org/officeDocument/2006/relationships/slideLayout" Target="../slideLayouts/slideLayout141.xml"/><Relationship Id="rId37" Type="http://schemas.openxmlformats.org/officeDocument/2006/relationships/theme" Target="../theme/theme5.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slideLayout" Target="../slideLayouts/slideLayout137.xml"/><Relationship Id="rId36" Type="http://schemas.openxmlformats.org/officeDocument/2006/relationships/slideLayout" Target="../slideLayouts/slideLayout145.xml"/><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31" Type="http://schemas.openxmlformats.org/officeDocument/2006/relationships/slideLayout" Target="../slideLayouts/slideLayout140.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slideLayout" Target="../slideLayouts/slideLayout139.xml"/><Relationship Id="rId35" Type="http://schemas.openxmlformats.org/officeDocument/2006/relationships/slideLayout" Target="../slideLayouts/slideLayout14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53.xml"/><Relationship Id="rId13" Type="http://schemas.openxmlformats.org/officeDocument/2006/relationships/slideLayout" Target="../slideLayouts/slideLayout158.xml"/><Relationship Id="rId18" Type="http://schemas.openxmlformats.org/officeDocument/2006/relationships/slideLayout" Target="../slideLayouts/slideLayout163.xml"/><Relationship Id="rId26" Type="http://schemas.openxmlformats.org/officeDocument/2006/relationships/slideLayout" Target="../slideLayouts/slideLayout171.xml"/><Relationship Id="rId39" Type="http://schemas.openxmlformats.org/officeDocument/2006/relationships/slideLayout" Target="../slideLayouts/slideLayout184.xml"/><Relationship Id="rId3" Type="http://schemas.openxmlformats.org/officeDocument/2006/relationships/slideLayout" Target="../slideLayouts/slideLayout148.xml"/><Relationship Id="rId21" Type="http://schemas.openxmlformats.org/officeDocument/2006/relationships/slideLayout" Target="../slideLayouts/slideLayout166.xml"/><Relationship Id="rId34" Type="http://schemas.openxmlformats.org/officeDocument/2006/relationships/slideLayout" Target="../slideLayouts/slideLayout179.xml"/><Relationship Id="rId42" Type="http://schemas.openxmlformats.org/officeDocument/2006/relationships/image" Target="../media/image2.png"/><Relationship Id="rId7" Type="http://schemas.openxmlformats.org/officeDocument/2006/relationships/slideLayout" Target="../slideLayouts/slideLayout152.xml"/><Relationship Id="rId12" Type="http://schemas.openxmlformats.org/officeDocument/2006/relationships/slideLayout" Target="../slideLayouts/slideLayout157.xml"/><Relationship Id="rId17" Type="http://schemas.openxmlformats.org/officeDocument/2006/relationships/slideLayout" Target="../slideLayouts/slideLayout162.xml"/><Relationship Id="rId25" Type="http://schemas.openxmlformats.org/officeDocument/2006/relationships/slideLayout" Target="../slideLayouts/slideLayout170.xml"/><Relationship Id="rId33" Type="http://schemas.openxmlformats.org/officeDocument/2006/relationships/slideLayout" Target="../slideLayouts/slideLayout178.xml"/><Relationship Id="rId38" Type="http://schemas.openxmlformats.org/officeDocument/2006/relationships/slideLayout" Target="../slideLayouts/slideLayout183.xml"/><Relationship Id="rId2" Type="http://schemas.openxmlformats.org/officeDocument/2006/relationships/slideLayout" Target="../slideLayouts/slideLayout147.xml"/><Relationship Id="rId16" Type="http://schemas.openxmlformats.org/officeDocument/2006/relationships/slideLayout" Target="../slideLayouts/slideLayout161.xml"/><Relationship Id="rId20" Type="http://schemas.openxmlformats.org/officeDocument/2006/relationships/slideLayout" Target="../slideLayouts/slideLayout165.xml"/><Relationship Id="rId29" Type="http://schemas.openxmlformats.org/officeDocument/2006/relationships/slideLayout" Target="../slideLayouts/slideLayout174.xml"/><Relationship Id="rId41" Type="http://schemas.openxmlformats.org/officeDocument/2006/relationships/image" Target="../media/image1.tiff"/><Relationship Id="rId1" Type="http://schemas.openxmlformats.org/officeDocument/2006/relationships/slideLayout" Target="../slideLayouts/slideLayout146.xml"/><Relationship Id="rId6" Type="http://schemas.openxmlformats.org/officeDocument/2006/relationships/slideLayout" Target="../slideLayouts/slideLayout151.xml"/><Relationship Id="rId11" Type="http://schemas.openxmlformats.org/officeDocument/2006/relationships/slideLayout" Target="../slideLayouts/slideLayout156.xml"/><Relationship Id="rId24" Type="http://schemas.openxmlformats.org/officeDocument/2006/relationships/slideLayout" Target="../slideLayouts/slideLayout169.xml"/><Relationship Id="rId32" Type="http://schemas.openxmlformats.org/officeDocument/2006/relationships/slideLayout" Target="../slideLayouts/slideLayout177.xml"/><Relationship Id="rId37" Type="http://schemas.openxmlformats.org/officeDocument/2006/relationships/slideLayout" Target="../slideLayouts/slideLayout182.xml"/><Relationship Id="rId40" Type="http://schemas.openxmlformats.org/officeDocument/2006/relationships/theme" Target="../theme/theme6.xml"/><Relationship Id="rId5" Type="http://schemas.openxmlformats.org/officeDocument/2006/relationships/slideLayout" Target="../slideLayouts/slideLayout150.xml"/><Relationship Id="rId15" Type="http://schemas.openxmlformats.org/officeDocument/2006/relationships/slideLayout" Target="../slideLayouts/slideLayout160.xml"/><Relationship Id="rId23" Type="http://schemas.openxmlformats.org/officeDocument/2006/relationships/slideLayout" Target="../slideLayouts/slideLayout168.xml"/><Relationship Id="rId28" Type="http://schemas.openxmlformats.org/officeDocument/2006/relationships/slideLayout" Target="../slideLayouts/slideLayout173.xml"/><Relationship Id="rId36" Type="http://schemas.openxmlformats.org/officeDocument/2006/relationships/slideLayout" Target="../slideLayouts/slideLayout181.xml"/><Relationship Id="rId10" Type="http://schemas.openxmlformats.org/officeDocument/2006/relationships/slideLayout" Target="../slideLayouts/slideLayout155.xml"/><Relationship Id="rId19" Type="http://schemas.openxmlformats.org/officeDocument/2006/relationships/slideLayout" Target="../slideLayouts/slideLayout164.xml"/><Relationship Id="rId31" Type="http://schemas.openxmlformats.org/officeDocument/2006/relationships/slideLayout" Target="../slideLayouts/slideLayout176.xml"/><Relationship Id="rId4" Type="http://schemas.openxmlformats.org/officeDocument/2006/relationships/slideLayout" Target="../slideLayouts/slideLayout149.xml"/><Relationship Id="rId9" Type="http://schemas.openxmlformats.org/officeDocument/2006/relationships/slideLayout" Target="../slideLayouts/slideLayout154.xml"/><Relationship Id="rId14" Type="http://schemas.openxmlformats.org/officeDocument/2006/relationships/slideLayout" Target="../slideLayouts/slideLayout159.xml"/><Relationship Id="rId22" Type="http://schemas.openxmlformats.org/officeDocument/2006/relationships/slideLayout" Target="../slideLayouts/slideLayout167.xml"/><Relationship Id="rId27" Type="http://schemas.openxmlformats.org/officeDocument/2006/relationships/slideLayout" Target="../slideLayouts/slideLayout172.xml"/><Relationship Id="rId30" Type="http://schemas.openxmlformats.org/officeDocument/2006/relationships/slideLayout" Target="../slideLayouts/slideLayout175.xml"/><Relationship Id="rId35" Type="http://schemas.openxmlformats.org/officeDocument/2006/relationships/slideLayout" Target="../slideLayouts/slideLayout18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92.xml"/><Relationship Id="rId3" Type="http://schemas.openxmlformats.org/officeDocument/2006/relationships/slideLayout" Target="../slideLayouts/slideLayout187.xml"/><Relationship Id="rId7" Type="http://schemas.openxmlformats.org/officeDocument/2006/relationships/slideLayout" Target="../slideLayouts/slideLayout191.xml"/><Relationship Id="rId12" Type="http://schemas.openxmlformats.org/officeDocument/2006/relationships/image" Target="../media/image2.png"/><Relationship Id="rId2" Type="http://schemas.openxmlformats.org/officeDocument/2006/relationships/slideLayout" Target="../slideLayouts/slideLayout186.xml"/><Relationship Id="rId1" Type="http://schemas.openxmlformats.org/officeDocument/2006/relationships/slideLayout" Target="../slideLayouts/slideLayout185.xml"/><Relationship Id="rId6" Type="http://schemas.openxmlformats.org/officeDocument/2006/relationships/slideLayout" Target="../slideLayouts/slideLayout190.xml"/><Relationship Id="rId11" Type="http://schemas.openxmlformats.org/officeDocument/2006/relationships/image" Target="../media/image16.png"/><Relationship Id="rId5" Type="http://schemas.openxmlformats.org/officeDocument/2006/relationships/slideLayout" Target="../slideLayouts/slideLayout189.xml"/><Relationship Id="rId10" Type="http://schemas.openxmlformats.org/officeDocument/2006/relationships/theme" Target="../theme/theme7.xml"/><Relationship Id="rId4" Type="http://schemas.openxmlformats.org/officeDocument/2006/relationships/slideLayout" Target="../slideLayouts/slideLayout188.xml"/><Relationship Id="rId9" Type="http://schemas.openxmlformats.org/officeDocument/2006/relationships/slideLayout" Target="../slideLayouts/slideLayout19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latin typeface="Calibri" panose="020F0502020204030204" pitchFamily="34" charset="0"/>
              </a:rPr>
              <a:pPr/>
              <a:t>‹#›</a:t>
            </a:fld>
            <a:endParaRPr lang="en-US" sz="700" b="0" dirty="0">
              <a:solidFill>
                <a:srgbClr val="95999C"/>
              </a:solidFill>
              <a:latin typeface="Calibri" panose="020F0502020204030204" pitchFamily="34" charset="0"/>
            </a:endParaRPr>
          </a:p>
        </p:txBody>
      </p:sp>
      <p:cxnSp>
        <p:nvCxnSpPr>
          <p:cNvPr id="4" name="Straight Connector 3"/>
          <p:cNvCxnSpPr/>
          <p:nvPr/>
        </p:nvCxnSpPr>
        <p:spPr bwMode="auto">
          <a:xfrm>
            <a:off x="411480" y="6626948"/>
            <a:ext cx="8321040" cy="0"/>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9355961" y="1605488"/>
            <a:ext cx="1371600" cy="271463"/>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prstClr val="white"/>
                </a:solidFill>
                <a:latin typeface="+mn-lt"/>
              </a:rPr>
              <a:t>R 77  G 128  B 190</a:t>
            </a:r>
          </a:p>
        </p:txBody>
      </p:sp>
      <p:sp>
        <p:nvSpPr>
          <p:cNvPr id="10" name="Rectangle 9"/>
          <p:cNvSpPr/>
          <p:nvPr/>
        </p:nvSpPr>
        <p:spPr>
          <a:xfrm>
            <a:off x="9355961" y="2337238"/>
            <a:ext cx="1371600" cy="271462"/>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srgbClr val="4D4D4F"/>
                </a:solidFill>
                <a:latin typeface="+mn-lt"/>
              </a:rPr>
              <a:t>R 203  G 210  B 216</a:t>
            </a:r>
          </a:p>
        </p:txBody>
      </p:sp>
      <p:sp>
        <p:nvSpPr>
          <p:cNvPr id="13" name="Rectangle 12"/>
          <p:cNvSpPr/>
          <p:nvPr/>
        </p:nvSpPr>
        <p:spPr>
          <a:xfrm>
            <a:off x="9355961" y="2701922"/>
            <a:ext cx="1371600" cy="273050"/>
          </a:xfrm>
          <a:prstGeom prst="rect">
            <a:avLst/>
          </a:prstGeom>
          <a:solidFill>
            <a:srgbClr val="EAEDE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srgbClr val="4D4D4F"/>
                </a:solidFill>
                <a:latin typeface="+mn-lt"/>
              </a:rPr>
              <a:t>R 234  G 237  B 239</a:t>
            </a:r>
          </a:p>
        </p:txBody>
      </p:sp>
      <p:sp>
        <p:nvSpPr>
          <p:cNvPr id="16" name="Rectangle 15"/>
          <p:cNvSpPr/>
          <p:nvPr/>
        </p:nvSpPr>
        <p:spPr>
          <a:xfrm>
            <a:off x="9355961" y="4559297"/>
            <a:ext cx="1371600" cy="271462"/>
          </a:xfrm>
          <a:prstGeom prst="rect">
            <a:avLst/>
          </a:prstGeom>
          <a:solidFill>
            <a:srgbClr val="4D4D4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srgbClr val="FFFFFF"/>
                </a:solidFill>
                <a:latin typeface="+mn-lt"/>
              </a:rPr>
              <a:t>R 77  G 77  B 79</a:t>
            </a:r>
          </a:p>
        </p:txBody>
      </p:sp>
      <p:sp>
        <p:nvSpPr>
          <p:cNvPr id="18" name="TextBox 17"/>
          <p:cNvSpPr txBox="1"/>
          <p:nvPr/>
        </p:nvSpPr>
        <p:spPr>
          <a:xfrm>
            <a:off x="9355961" y="4292598"/>
            <a:ext cx="1371600" cy="246221"/>
          </a:xfrm>
          <a:prstGeom prst="rect">
            <a:avLst/>
          </a:prstGeom>
          <a:noFill/>
        </p:spPr>
        <p:txBody>
          <a:bodyPr wrap="square" rtlCol="0">
            <a:spAutoFit/>
          </a:bodyPr>
          <a:lstStyle/>
          <a:p>
            <a:r>
              <a:rPr lang="en-US" dirty="0" smtClean="0">
                <a:solidFill>
                  <a:srgbClr val="4D4D4F"/>
                </a:solidFill>
                <a:latin typeface="+mn-lt"/>
              </a:rPr>
              <a:t>Primary Text Color</a:t>
            </a:r>
            <a:endParaRPr lang="en-US" dirty="0">
              <a:solidFill>
                <a:srgbClr val="4D4D4F"/>
              </a:solidFill>
              <a:latin typeface="+mn-lt"/>
            </a:endParaRPr>
          </a:p>
        </p:txBody>
      </p:sp>
      <p:sp>
        <p:nvSpPr>
          <p:cNvPr id="20" name="Rectangle 19"/>
          <p:cNvSpPr/>
          <p:nvPr/>
        </p:nvSpPr>
        <p:spPr>
          <a:xfrm>
            <a:off x="9355961" y="1971760"/>
            <a:ext cx="1371600" cy="271463"/>
          </a:xfrm>
          <a:prstGeom prst="rect">
            <a:avLst/>
          </a:prstGeom>
          <a:solidFill>
            <a:srgbClr val="24265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prstClr val="white"/>
                </a:solidFill>
                <a:latin typeface="+mn-lt"/>
              </a:rPr>
              <a:t>R 36  G 38  B 94</a:t>
            </a:r>
          </a:p>
        </p:txBody>
      </p:sp>
      <p:sp>
        <p:nvSpPr>
          <p:cNvPr id="23" name="Rectangle 22"/>
          <p:cNvSpPr/>
          <p:nvPr/>
        </p:nvSpPr>
        <p:spPr>
          <a:xfrm>
            <a:off x="9355961" y="3068193"/>
            <a:ext cx="1371600" cy="271462"/>
          </a:xfrm>
          <a:prstGeom prst="rect">
            <a:avLst/>
          </a:prstGeom>
          <a:solidFill>
            <a:srgbClr val="92969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prstClr val="white"/>
                </a:solidFill>
                <a:latin typeface="+mn-lt"/>
              </a:rPr>
              <a:t>R 146  G 150  B 153</a:t>
            </a:r>
          </a:p>
        </p:txBody>
      </p:sp>
      <p:sp>
        <p:nvSpPr>
          <p:cNvPr id="26" name="Rectangle 25"/>
          <p:cNvSpPr/>
          <p:nvPr/>
        </p:nvSpPr>
        <p:spPr>
          <a:xfrm>
            <a:off x="9355961" y="3432877"/>
            <a:ext cx="1371600"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srgbClr val="4D4D4F"/>
                </a:solidFill>
                <a:latin typeface="+mn-lt"/>
              </a:rPr>
              <a:t>R 255  G 163  B 0</a:t>
            </a:r>
          </a:p>
        </p:txBody>
      </p:sp>
      <p:sp>
        <p:nvSpPr>
          <p:cNvPr id="29" name="Rectangle 28"/>
          <p:cNvSpPr/>
          <p:nvPr/>
        </p:nvSpPr>
        <p:spPr>
          <a:xfrm>
            <a:off x="9355961" y="3799149"/>
            <a:ext cx="1371600" cy="271462"/>
          </a:xfrm>
          <a:prstGeom prst="rect">
            <a:avLst/>
          </a:prstGeom>
          <a:solidFill>
            <a:srgbClr val="A3C93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srgbClr val="4D4D4F"/>
                </a:solidFill>
                <a:latin typeface="+mn-lt"/>
              </a:rPr>
              <a:t>R 163  G 201  B 57</a:t>
            </a:r>
          </a:p>
        </p:txBody>
      </p:sp>
      <p:sp>
        <p:nvSpPr>
          <p:cNvPr id="31" name="TextBox 30"/>
          <p:cNvSpPr txBox="1"/>
          <p:nvPr/>
        </p:nvSpPr>
        <p:spPr>
          <a:xfrm>
            <a:off x="9355961" y="1346199"/>
            <a:ext cx="1371600" cy="246221"/>
          </a:xfrm>
          <a:prstGeom prst="rect">
            <a:avLst/>
          </a:prstGeom>
          <a:noFill/>
        </p:spPr>
        <p:txBody>
          <a:bodyPr wrap="square" rtlCol="0">
            <a:spAutoFit/>
          </a:bodyPr>
          <a:lstStyle/>
          <a:p>
            <a:r>
              <a:rPr lang="en-US" dirty="0" smtClean="0">
                <a:solidFill>
                  <a:srgbClr val="4D4D4F"/>
                </a:solidFill>
                <a:latin typeface="+mn-lt"/>
              </a:rPr>
              <a:t>Color Palette</a:t>
            </a:r>
            <a:endParaRPr lang="en-US" dirty="0">
              <a:solidFill>
                <a:srgbClr val="4D4D4F"/>
              </a:solidFill>
              <a:latin typeface="+mn-lt"/>
            </a:endParaRPr>
          </a:p>
        </p:txBody>
      </p:sp>
      <p:pic>
        <p:nvPicPr>
          <p:cNvPr id="17" name="Picture 16" descr="big blue bar.tif"/>
          <p:cNvPicPr>
            <a:picLocks noChangeAspect="1"/>
          </p:cNvPicPr>
          <p:nvPr/>
        </p:nvPicPr>
        <p:blipFill>
          <a:blip r:embed="rId33" cstate="print"/>
          <a:srcRect/>
          <a:stretch>
            <a:fillRect/>
          </a:stretch>
        </p:blipFill>
        <p:spPr>
          <a:xfrm>
            <a:off x="0" y="-21974"/>
            <a:ext cx="9153722" cy="831341"/>
          </a:xfrm>
          <a:prstGeom prst="rect">
            <a:avLst/>
          </a:prstGeom>
        </p:spPr>
      </p:pic>
      <p:pic>
        <p:nvPicPr>
          <p:cNvPr id="21" name="Picture 1"/>
          <p:cNvPicPr>
            <a:picLocks noChangeAspect="1" noChangeArrowheads="1"/>
          </p:cNvPicPr>
          <p:nvPr/>
        </p:nvPicPr>
        <p:blipFill>
          <a:blip r:embed="rId34" cstate="print">
            <a:extLst>
              <a:ext uri="{28A0092B-C50C-407E-A947-70E740481C1C}">
                <a14:useLocalDpi xmlns:a14="http://schemas.microsoft.com/office/drawing/2010/main" val="0"/>
              </a:ext>
            </a:extLst>
          </a:blip>
          <a:stretch>
            <a:fillRect/>
          </a:stretch>
        </p:blipFill>
        <p:spPr bwMode="auto">
          <a:xfrm>
            <a:off x="8305145" y="-6350"/>
            <a:ext cx="848577" cy="815717"/>
          </a:xfrm>
          <a:prstGeom prst="rect">
            <a:avLst/>
          </a:prstGeom>
          <a:noFill/>
          <a:ln w="9525">
            <a:noFill/>
            <a:miter lim="800000"/>
            <a:headEnd/>
            <a:tailEnd/>
          </a:ln>
          <a:effectLst/>
        </p:spPr>
      </p:pic>
      <p:sp>
        <p:nvSpPr>
          <p:cNvPr id="19" name="Rectangle 18"/>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latin typeface="Calibri" panose="020F0502020204030204" pitchFamily="34" charset="0"/>
              </a:rPr>
              <a:t>© 2014 Quintiq</a:t>
            </a:r>
            <a:endParaRPr lang="en-US" sz="700" b="0" dirty="0">
              <a:solidFill>
                <a:srgbClr val="929699"/>
              </a:solidFill>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4994" r:id="rId1"/>
    <p:sldLayoutId id="2147484995" r:id="rId2"/>
    <p:sldLayoutId id="2147484996" r:id="rId3"/>
    <p:sldLayoutId id="2147484997" r:id="rId4"/>
    <p:sldLayoutId id="2147484998" r:id="rId5"/>
    <p:sldLayoutId id="2147484999" r:id="rId6"/>
    <p:sldLayoutId id="2147485001" r:id="rId7"/>
    <p:sldLayoutId id="2147485002" r:id="rId8"/>
    <p:sldLayoutId id="2147485023" r:id="rId9"/>
    <p:sldLayoutId id="2147485005" r:id="rId10"/>
    <p:sldLayoutId id="2147485003" r:id="rId11"/>
    <p:sldLayoutId id="2147485004" r:id="rId12"/>
    <p:sldLayoutId id="2147485007" r:id="rId13"/>
    <p:sldLayoutId id="2147485008" r:id="rId14"/>
    <p:sldLayoutId id="2147485009" r:id="rId15"/>
    <p:sldLayoutId id="2147485010" r:id="rId16"/>
    <p:sldLayoutId id="2147485011" r:id="rId17"/>
    <p:sldLayoutId id="2147485012" r:id="rId18"/>
    <p:sldLayoutId id="2147485013" r:id="rId19"/>
    <p:sldLayoutId id="2147485014" r:id="rId20"/>
    <p:sldLayoutId id="2147485015" r:id="rId21"/>
    <p:sldLayoutId id="2147485016" r:id="rId22"/>
    <p:sldLayoutId id="2147485017" r:id="rId23"/>
    <p:sldLayoutId id="2147485018" r:id="rId24"/>
    <p:sldLayoutId id="2147485019" r:id="rId25"/>
    <p:sldLayoutId id="2147485038" r:id="rId26"/>
    <p:sldLayoutId id="2147485041" r:id="rId27"/>
    <p:sldLayoutId id="2147485085" r:id="rId28"/>
    <p:sldLayoutId id="2147484977" r:id="rId29"/>
    <p:sldLayoutId id="2147484980" r:id="rId30"/>
    <p:sldLayoutId id="2147485186" r:id="rId31"/>
  </p:sldLayoutIdLst>
  <p:timing>
    <p:tnLst>
      <p:par>
        <p:cTn id="1" dur="indefinite" restart="never" nodeType="tmRoot"/>
      </p:par>
    </p:tnLst>
  </p:timing>
  <p:hf hdr="0" ftr="0" dt="0"/>
  <p:txStyles>
    <p:titleStyle>
      <a:lvl1pPr algn="l" defTabSz="914400" rtl="0" eaLnBrk="1" latinLnBrk="0" hangingPunct="1">
        <a:spcBef>
          <a:spcPct val="0"/>
        </a:spcBef>
        <a:buNone/>
        <a:defRPr sz="25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rgbClr val="24265E"/>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MY"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grpSp>
        <p:nvGrpSpPr>
          <p:cNvPr id="4" name="Group 6"/>
          <p:cNvGrpSpPr/>
          <p:nvPr userDrawn="1"/>
        </p:nvGrpSpPr>
        <p:grpSpPr>
          <a:xfrm>
            <a:off x="259960" y="6370004"/>
            <a:ext cx="8568245" cy="613506"/>
            <a:chOff x="259960" y="6370004"/>
            <a:chExt cx="8568245" cy="613506"/>
          </a:xfrm>
        </p:grpSpPr>
        <p:grpSp>
          <p:nvGrpSpPr>
            <p:cNvPr id="5" name="Group 39"/>
            <p:cNvGrpSpPr/>
            <p:nvPr/>
          </p:nvGrpSpPr>
          <p:grpSpPr>
            <a:xfrm>
              <a:off x="259960" y="6370004"/>
              <a:ext cx="8568245" cy="613506"/>
              <a:chOff x="259960" y="6468400"/>
              <a:chExt cx="8568245" cy="613506"/>
            </a:xfrm>
          </p:grpSpPr>
          <p:cxnSp>
            <p:nvCxnSpPr>
              <p:cNvPr id="10" name="Straight Connector 9"/>
              <p:cNvCxnSpPr/>
              <p:nvPr/>
            </p:nvCxnSpPr>
            <p:spPr>
              <a:xfrm>
                <a:off x="332205" y="6468400"/>
                <a:ext cx="8496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59960" y="6620241"/>
                <a:ext cx="3886200" cy="461665"/>
              </a:xfrm>
              <a:prstGeom prst="rect">
                <a:avLst/>
              </a:prstGeom>
              <a:noFill/>
            </p:spPr>
            <p:txBody>
              <a:bodyPr wrap="square" rtlCol="0">
                <a:spAutoFit/>
              </a:bodyPr>
              <a:lstStyle/>
              <a:p>
                <a:pPr algn="l" defTabSz="457200" eaLnBrk="1" hangingPunct="1">
                  <a:spcBef>
                    <a:spcPct val="0"/>
                  </a:spcBef>
                  <a:buSzTx/>
                  <a:buFontTx/>
                  <a:buNone/>
                </a:pPr>
                <a:r>
                  <a:rPr lang="en-US" sz="1200" b="0" dirty="0" smtClean="0">
                    <a:solidFill>
                      <a:prstClr val="black">
                        <a:lumMod val="65000"/>
                        <a:lumOff val="35000"/>
                      </a:prstClr>
                    </a:solidFill>
                    <a:latin typeface="Calibri" pitchFamily="34" charset="0"/>
                    <a:ea typeface="MS PGothic" pitchFamily="34" charset="-128"/>
                  </a:rPr>
                  <a:t>Top 10 reasons to choose Quintiq</a:t>
                </a:r>
              </a:p>
              <a:p>
                <a:pPr algn="l" defTabSz="457200" eaLnBrk="1" hangingPunct="1">
                  <a:spcBef>
                    <a:spcPct val="0"/>
                  </a:spcBef>
                  <a:buSzTx/>
                  <a:buFontTx/>
                  <a:buNone/>
                </a:pPr>
                <a:endParaRPr lang="en-MY" sz="1200" b="0" dirty="0">
                  <a:solidFill>
                    <a:prstClr val="black"/>
                  </a:solidFill>
                  <a:latin typeface="Calibri" pitchFamily="34" charset="0"/>
                  <a:ea typeface="MS PGothic" pitchFamily="34" charset="-128"/>
                </a:endParaRPr>
              </a:p>
            </p:txBody>
          </p:sp>
        </p:grpSp>
        <p:pic>
          <p:nvPicPr>
            <p:cNvPr id="9" name="Picture 8" descr="quintiq-logo-300px-72dpi.jpg"/>
            <p:cNvPicPr>
              <a:picLocks noChangeAspect="1"/>
            </p:cNvPicPr>
            <p:nvPr/>
          </p:nvPicPr>
          <p:blipFill>
            <a:blip r:embed="rId11" cstate="print"/>
            <a:stretch>
              <a:fillRect/>
            </a:stretch>
          </p:blipFill>
          <p:spPr>
            <a:xfrm>
              <a:off x="7850577" y="6480869"/>
              <a:ext cx="970750" cy="249159"/>
            </a:xfrm>
            <a:prstGeom prst="rect">
              <a:avLst/>
            </a:prstGeom>
          </p:spPr>
        </p:pic>
      </p:grpSp>
      <p:cxnSp>
        <p:nvCxnSpPr>
          <p:cNvPr id="15" name="Straight Connector 14"/>
          <p:cNvCxnSpPr/>
          <p:nvPr userDrawn="1"/>
        </p:nvCxnSpPr>
        <p:spPr>
          <a:xfrm>
            <a:off x="332408" y="1400780"/>
            <a:ext cx="8496000" cy="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5801374"/>
      </p:ext>
    </p:extLst>
  </p:cSld>
  <p:clrMap bg1="lt1" tx1="dk1" bg2="lt2" tx2="dk2" accent1="accent1" accent2="accent2" accent3="accent3" accent4="accent4" accent5="accent5" accent6="accent6" hlink="hlink" folHlink="folHlink"/>
  <p:sldLayoutIdLst>
    <p:sldLayoutId id="2147485133" r:id="rId1"/>
    <p:sldLayoutId id="2147485134" r:id="rId2"/>
    <p:sldLayoutId id="2147485135" r:id="rId3"/>
    <p:sldLayoutId id="2147485136" r:id="rId4"/>
    <p:sldLayoutId id="2147485137" r:id="rId5"/>
    <p:sldLayoutId id="2147485138" r:id="rId6"/>
    <p:sldLayoutId id="2147485139" r:id="rId7"/>
    <p:sldLayoutId id="2147485140" r:id="rId8"/>
    <p:sldLayoutId id="2147485141" r:id="rId9"/>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Number Placeholder 5"/>
          <p:cNvSpPr txBox="1">
            <a:spLocks/>
          </p:cNvSpPr>
          <p:nvPr/>
        </p:nvSpPr>
        <p:spPr>
          <a:xfrm>
            <a:off x="4354513" y="6638925"/>
            <a:ext cx="434975" cy="231775"/>
          </a:xfrm>
          <a:prstGeom prst="rect">
            <a:avLst/>
          </a:prstGeom>
        </p:spPr>
        <p:txBody>
          <a:bodyPr anchor="ctr"/>
          <a:lstStyle/>
          <a:p>
            <a:pPr eaLnBrk="1" fontAlgn="auto" hangingPunct="1">
              <a:spcBef>
                <a:spcPts val="0"/>
              </a:spcBef>
              <a:spcAft>
                <a:spcPts val="0"/>
              </a:spcAft>
              <a:buSzTx/>
              <a:buFontTx/>
              <a:buNone/>
              <a:defRPr/>
            </a:pPr>
            <a:fld id="{799FE4BE-E2CC-460B-8855-3ADE72ECAAE9}" type="slidenum">
              <a:rPr lang="en-US" sz="800" b="0">
                <a:solidFill>
                  <a:srgbClr val="95999C"/>
                </a:solidFill>
                <a:latin typeface="Calibri"/>
              </a:rPr>
              <a:pPr eaLnBrk="1" fontAlgn="auto" hangingPunct="1">
                <a:spcBef>
                  <a:spcPts val="0"/>
                </a:spcBef>
                <a:spcAft>
                  <a:spcPts val="0"/>
                </a:spcAft>
                <a:buSzTx/>
                <a:buFontTx/>
                <a:buNone/>
                <a:defRPr/>
              </a:pPr>
              <a:t>‹#›</a:t>
            </a:fld>
            <a:endParaRPr lang="en-US" sz="800" b="0" dirty="0">
              <a:solidFill>
                <a:srgbClr val="95999C"/>
              </a:solidFill>
              <a:latin typeface="Calibri"/>
            </a:endParaRPr>
          </a:p>
        </p:txBody>
      </p:sp>
      <p:cxnSp>
        <p:nvCxnSpPr>
          <p:cNvPr id="4" name="Straight Connector 3"/>
          <p:cNvCxnSpPr/>
          <p:nvPr/>
        </p:nvCxnSpPr>
        <p:spPr bwMode="auto">
          <a:xfrm>
            <a:off x="411163" y="6626225"/>
            <a:ext cx="8321675" cy="0"/>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9356725" y="1604963"/>
            <a:ext cx="1371600" cy="271462"/>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prstClr val="white"/>
                </a:solidFill>
              </a:rPr>
              <a:t>R 77  G 128  B 190</a:t>
            </a:r>
          </a:p>
        </p:txBody>
      </p:sp>
      <p:sp>
        <p:nvSpPr>
          <p:cNvPr id="10" name="Rectangle 9"/>
          <p:cNvSpPr/>
          <p:nvPr/>
        </p:nvSpPr>
        <p:spPr>
          <a:xfrm>
            <a:off x="9356725" y="2336800"/>
            <a:ext cx="1371600" cy="271463"/>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4D4D4F"/>
                </a:solidFill>
              </a:rPr>
              <a:t>R 203  G 210  B 216</a:t>
            </a:r>
          </a:p>
        </p:txBody>
      </p:sp>
      <p:sp>
        <p:nvSpPr>
          <p:cNvPr id="13" name="Rectangle 12"/>
          <p:cNvSpPr/>
          <p:nvPr/>
        </p:nvSpPr>
        <p:spPr>
          <a:xfrm>
            <a:off x="9356725" y="2701925"/>
            <a:ext cx="1371600" cy="273050"/>
          </a:xfrm>
          <a:prstGeom prst="rect">
            <a:avLst/>
          </a:prstGeom>
          <a:solidFill>
            <a:srgbClr val="EAEDE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4D4D4F"/>
                </a:solidFill>
              </a:rPr>
              <a:t>R 234  G 237  B 239</a:t>
            </a:r>
          </a:p>
        </p:txBody>
      </p:sp>
      <p:sp>
        <p:nvSpPr>
          <p:cNvPr id="16" name="Rectangle 15"/>
          <p:cNvSpPr/>
          <p:nvPr/>
        </p:nvSpPr>
        <p:spPr>
          <a:xfrm>
            <a:off x="9356725" y="4559300"/>
            <a:ext cx="1371600" cy="271463"/>
          </a:xfrm>
          <a:prstGeom prst="rect">
            <a:avLst/>
          </a:prstGeom>
          <a:solidFill>
            <a:srgbClr val="4D4D4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FFFFFF"/>
                </a:solidFill>
              </a:rPr>
              <a:t>R 77  G 77  B 79</a:t>
            </a:r>
          </a:p>
        </p:txBody>
      </p:sp>
      <p:sp>
        <p:nvSpPr>
          <p:cNvPr id="18" name="TextBox 17"/>
          <p:cNvSpPr txBox="1"/>
          <p:nvPr/>
        </p:nvSpPr>
        <p:spPr>
          <a:xfrm>
            <a:off x="9356725" y="4292600"/>
            <a:ext cx="1371600" cy="246063"/>
          </a:xfrm>
          <a:prstGeom prst="rect">
            <a:avLst/>
          </a:prstGeom>
          <a:noFill/>
        </p:spPr>
        <p:txBody>
          <a:bodyPr>
            <a:spAutoFit/>
          </a:bodyPr>
          <a:lstStyle/>
          <a:p>
            <a:pPr eaLnBrk="1" fontAlgn="auto" hangingPunct="1">
              <a:spcBef>
                <a:spcPts val="0"/>
              </a:spcBef>
              <a:spcAft>
                <a:spcPts val="0"/>
              </a:spcAft>
              <a:buSzTx/>
              <a:buFontTx/>
              <a:buNone/>
              <a:defRPr/>
            </a:pPr>
            <a:r>
              <a:rPr lang="en-US" dirty="0">
                <a:solidFill>
                  <a:srgbClr val="4D4D4F"/>
                </a:solidFill>
                <a:latin typeface="Calibri"/>
              </a:rPr>
              <a:t>Primary Text Color</a:t>
            </a:r>
          </a:p>
        </p:txBody>
      </p:sp>
      <p:sp>
        <p:nvSpPr>
          <p:cNvPr id="20" name="Rectangle 19"/>
          <p:cNvSpPr/>
          <p:nvPr/>
        </p:nvSpPr>
        <p:spPr>
          <a:xfrm>
            <a:off x="9356725" y="1971675"/>
            <a:ext cx="1371600" cy="271463"/>
          </a:xfrm>
          <a:prstGeom prst="rect">
            <a:avLst/>
          </a:prstGeom>
          <a:solidFill>
            <a:srgbClr val="24265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prstClr val="white"/>
                </a:solidFill>
              </a:rPr>
              <a:t>R 36  G 38  B 94</a:t>
            </a:r>
          </a:p>
        </p:txBody>
      </p:sp>
      <p:sp>
        <p:nvSpPr>
          <p:cNvPr id="23" name="Rectangle 22"/>
          <p:cNvSpPr/>
          <p:nvPr/>
        </p:nvSpPr>
        <p:spPr>
          <a:xfrm>
            <a:off x="9356725" y="3068638"/>
            <a:ext cx="1371600" cy="271462"/>
          </a:xfrm>
          <a:prstGeom prst="rect">
            <a:avLst/>
          </a:prstGeom>
          <a:solidFill>
            <a:srgbClr val="92969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prstClr val="white"/>
                </a:solidFill>
              </a:rPr>
              <a:t>R 146  G 150  B 153</a:t>
            </a:r>
          </a:p>
        </p:txBody>
      </p:sp>
      <p:sp>
        <p:nvSpPr>
          <p:cNvPr id="26" name="Rectangle 25"/>
          <p:cNvSpPr/>
          <p:nvPr/>
        </p:nvSpPr>
        <p:spPr>
          <a:xfrm>
            <a:off x="9356725" y="3432175"/>
            <a:ext cx="1371600"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4D4D4F"/>
                </a:solidFill>
              </a:rPr>
              <a:t>R 255  G 163  B 0</a:t>
            </a:r>
          </a:p>
        </p:txBody>
      </p:sp>
      <p:sp>
        <p:nvSpPr>
          <p:cNvPr id="29" name="Rectangle 28"/>
          <p:cNvSpPr/>
          <p:nvPr/>
        </p:nvSpPr>
        <p:spPr>
          <a:xfrm>
            <a:off x="9356725" y="3798888"/>
            <a:ext cx="1371600" cy="271462"/>
          </a:xfrm>
          <a:prstGeom prst="rect">
            <a:avLst/>
          </a:prstGeom>
          <a:solidFill>
            <a:srgbClr val="A3C93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4D4D4F"/>
                </a:solidFill>
              </a:rPr>
              <a:t>R 163  G 201  B 57</a:t>
            </a:r>
          </a:p>
        </p:txBody>
      </p:sp>
      <p:sp>
        <p:nvSpPr>
          <p:cNvPr id="31" name="TextBox 30"/>
          <p:cNvSpPr txBox="1"/>
          <p:nvPr/>
        </p:nvSpPr>
        <p:spPr>
          <a:xfrm>
            <a:off x="9356725" y="1346200"/>
            <a:ext cx="1371600" cy="246063"/>
          </a:xfrm>
          <a:prstGeom prst="rect">
            <a:avLst/>
          </a:prstGeom>
          <a:noFill/>
        </p:spPr>
        <p:txBody>
          <a:bodyPr>
            <a:spAutoFit/>
          </a:bodyPr>
          <a:lstStyle/>
          <a:p>
            <a:pPr eaLnBrk="1" fontAlgn="auto" hangingPunct="1">
              <a:spcBef>
                <a:spcPts val="0"/>
              </a:spcBef>
              <a:spcAft>
                <a:spcPts val="0"/>
              </a:spcAft>
              <a:buSzTx/>
              <a:buFontTx/>
              <a:buNone/>
              <a:defRPr/>
            </a:pPr>
            <a:r>
              <a:rPr lang="en-US" dirty="0">
                <a:solidFill>
                  <a:srgbClr val="4D4D4F"/>
                </a:solidFill>
                <a:latin typeface="Calibri"/>
              </a:rPr>
              <a:t>Color Palette</a:t>
            </a:r>
          </a:p>
        </p:txBody>
      </p:sp>
      <p:pic>
        <p:nvPicPr>
          <p:cNvPr id="1038" name="Picture 16" descr="big blue bar.tif"/>
          <p:cNvPicPr>
            <a:picLocks noChangeAspect="1"/>
          </p:cNvPicPr>
          <p:nvPr/>
        </p:nvPicPr>
        <p:blipFill>
          <a:blip r:embed="rId36" cstate="print"/>
          <a:srcRect/>
          <a:stretch>
            <a:fillRect/>
          </a:stretch>
        </p:blipFill>
        <p:spPr bwMode="auto">
          <a:xfrm>
            <a:off x="0" y="-22225"/>
            <a:ext cx="9153525" cy="831850"/>
          </a:xfrm>
          <a:prstGeom prst="rect">
            <a:avLst/>
          </a:prstGeom>
          <a:noFill/>
          <a:ln w="9525">
            <a:noFill/>
            <a:miter lim="800000"/>
            <a:headEnd/>
            <a:tailEnd/>
          </a:ln>
        </p:spPr>
      </p:pic>
      <p:pic>
        <p:nvPicPr>
          <p:cNvPr id="1039" name="Picture 1"/>
          <p:cNvPicPr>
            <a:picLocks noChangeAspect="1" noChangeArrowheads="1"/>
          </p:cNvPicPr>
          <p:nvPr/>
        </p:nvPicPr>
        <p:blipFill>
          <a:blip r:embed="rId37" cstate="print"/>
          <a:srcRect/>
          <a:stretch>
            <a:fillRect/>
          </a:stretch>
        </p:blipFill>
        <p:spPr bwMode="auto">
          <a:xfrm>
            <a:off x="8305800" y="-22225"/>
            <a:ext cx="847725" cy="815975"/>
          </a:xfrm>
          <a:prstGeom prst="rect">
            <a:avLst/>
          </a:prstGeom>
          <a:noFill/>
          <a:ln w="9525">
            <a:noFill/>
            <a:miter lim="800000"/>
            <a:headEnd/>
            <a:tailEnd/>
          </a:ln>
        </p:spPr>
      </p:pic>
      <p:sp>
        <p:nvSpPr>
          <p:cNvPr id="19" name="Rectangle 18"/>
          <p:cNvSpPr/>
          <p:nvPr/>
        </p:nvSpPr>
        <p:spPr>
          <a:xfrm>
            <a:off x="401638" y="6654800"/>
            <a:ext cx="8742362" cy="215444"/>
          </a:xfrm>
          <a:prstGeom prst="rect">
            <a:avLst/>
          </a:prstGeom>
        </p:spPr>
        <p:txBody>
          <a:bodyPr lIns="0" rIns="0">
            <a:spAutoFit/>
          </a:bodyPr>
          <a:lstStyle/>
          <a:p>
            <a:pPr algn="l" eaLnBrk="1" fontAlgn="auto" hangingPunct="1">
              <a:spcBef>
                <a:spcPts val="0"/>
              </a:spcBef>
              <a:spcAft>
                <a:spcPts val="0"/>
              </a:spcAft>
              <a:buSzTx/>
              <a:buFontTx/>
              <a:buNone/>
              <a:defRPr/>
            </a:pPr>
            <a:r>
              <a:rPr lang="en-US" sz="800" b="0" dirty="0">
                <a:solidFill>
                  <a:srgbClr val="929699"/>
                </a:solidFill>
                <a:latin typeface="Calibri"/>
              </a:rPr>
              <a:t>© </a:t>
            </a:r>
            <a:r>
              <a:rPr lang="en-US" sz="800" b="0" dirty="0" smtClean="0">
                <a:solidFill>
                  <a:srgbClr val="929699"/>
                </a:solidFill>
                <a:latin typeface="Calibri"/>
              </a:rPr>
              <a:t>2015 </a:t>
            </a:r>
            <a:r>
              <a:rPr lang="en-US" sz="800" b="0" dirty="0">
                <a:solidFill>
                  <a:srgbClr val="929699"/>
                </a:solidFill>
                <a:latin typeface="Calibri"/>
              </a:rPr>
              <a:t>Quintiq</a:t>
            </a:r>
          </a:p>
        </p:txBody>
      </p:sp>
    </p:spTree>
    <p:extLst>
      <p:ext uri="{BB962C8B-B14F-4D97-AF65-F5344CB8AC3E}">
        <p14:creationId xmlns:p14="http://schemas.microsoft.com/office/powerpoint/2010/main" val="3559710594"/>
      </p:ext>
    </p:extLst>
  </p:cSld>
  <p:clrMap bg1="lt1" tx1="dk1" bg2="lt2" tx2="dk2" accent1="accent1" accent2="accent2" accent3="accent3" accent4="accent4" accent5="accent5" accent6="accent6" hlink="hlink" folHlink="folHlink"/>
  <p:sldLayoutIdLst>
    <p:sldLayoutId id="2147485248" r:id="rId1"/>
    <p:sldLayoutId id="2147485249" r:id="rId2"/>
    <p:sldLayoutId id="2147485250" r:id="rId3"/>
    <p:sldLayoutId id="2147485251" r:id="rId4"/>
    <p:sldLayoutId id="2147485252" r:id="rId5"/>
    <p:sldLayoutId id="2147485253" r:id="rId6"/>
    <p:sldLayoutId id="2147485254" r:id="rId7"/>
    <p:sldLayoutId id="2147485255" r:id="rId8"/>
    <p:sldLayoutId id="2147485256" r:id="rId9"/>
    <p:sldLayoutId id="2147485257" r:id="rId10"/>
    <p:sldLayoutId id="2147485258" r:id="rId11"/>
    <p:sldLayoutId id="2147485259" r:id="rId12"/>
    <p:sldLayoutId id="2147485260" r:id="rId13"/>
    <p:sldLayoutId id="2147485261" r:id="rId14"/>
    <p:sldLayoutId id="2147485262" r:id="rId15"/>
    <p:sldLayoutId id="2147485263" r:id="rId16"/>
    <p:sldLayoutId id="2147485264" r:id="rId17"/>
    <p:sldLayoutId id="2147485265" r:id="rId18"/>
    <p:sldLayoutId id="2147485266" r:id="rId19"/>
    <p:sldLayoutId id="2147485267" r:id="rId20"/>
    <p:sldLayoutId id="2147485268" r:id="rId21"/>
    <p:sldLayoutId id="2147485269" r:id="rId22"/>
    <p:sldLayoutId id="2147485270" r:id="rId23"/>
    <p:sldLayoutId id="2147485271" r:id="rId24"/>
    <p:sldLayoutId id="2147485272" r:id="rId25"/>
    <p:sldLayoutId id="2147485273" r:id="rId26"/>
    <p:sldLayoutId id="2147485274" r:id="rId27"/>
    <p:sldLayoutId id="2147485275" r:id="rId28"/>
    <p:sldLayoutId id="2147485277" r:id="rId29"/>
    <p:sldLayoutId id="2147485278" r:id="rId30"/>
    <p:sldLayoutId id="2147485279" r:id="rId31"/>
    <p:sldLayoutId id="2147485280" r:id="rId32"/>
    <p:sldLayoutId id="2147485281" r:id="rId33"/>
    <p:sldLayoutId id="2147485282" r:id="rId34"/>
  </p:sldLayoutIdLst>
  <p:timing>
    <p:tnLst>
      <p:par>
        <p:cTn id="1" dur="indefinite" restart="never" nodeType="tmRoot"/>
      </p:par>
    </p:tnLst>
  </p:timing>
  <p:hf hdr="0" dt="0"/>
  <p:txStyles>
    <p:titleStyle>
      <a:lvl1pPr algn="l" rtl="0" eaLnBrk="1" fontAlgn="base" hangingPunct="1">
        <a:spcBef>
          <a:spcPct val="0"/>
        </a:spcBef>
        <a:spcAft>
          <a:spcPct val="0"/>
        </a:spcAft>
        <a:defRPr sz="2500" b="1" kern="1200">
          <a:solidFill>
            <a:schemeClr val="bg1"/>
          </a:solidFill>
          <a:latin typeface="+mj-lt"/>
          <a:ea typeface="+mj-ea"/>
          <a:cs typeface="+mj-cs"/>
        </a:defRPr>
      </a:lvl1pPr>
      <a:lvl2pPr algn="l" rtl="0" eaLnBrk="1" fontAlgn="base" hangingPunct="1">
        <a:spcBef>
          <a:spcPct val="0"/>
        </a:spcBef>
        <a:spcAft>
          <a:spcPct val="0"/>
        </a:spcAft>
        <a:defRPr sz="2500" b="1">
          <a:solidFill>
            <a:schemeClr val="bg1"/>
          </a:solidFill>
          <a:latin typeface="Calibri" pitchFamily="34" charset="0"/>
        </a:defRPr>
      </a:lvl2pPr>
      <a:lvl3pPr algn="l" rtl="0" eaLnBrk="1" fontAlgn="base" hangingPunct="1">
        <a:spcBef>
          <a:spcPct val="0"/>
        </a:spcBef>
        <a:spcAft>
          <a:spcPct val="0"/>
        </a:spcAft>
        <a:defRPr sz="2500" b="1">
          <a:solidFill>
            <a:schemeClr val="bg1"/>
          </a:solidFill>
          <a:latin typeface="Calibri" pitchFamily="34" charset="0"/>
        </a:defRPr>
      </a:lvl3pPr>
      <a:lvl4pPr algn="l" rtl="0" eaLnBrk="1" fontAlgn="base" hangingPunct="1">
        <a:spcBef>
          <a:spcPct val="0"/>
        </a:spcBef>
        <a:spcAft>
          <a:spcPct val="0"/>
        </a:spcAft>
        <a:defRPr sz="2500" b="1">
          <a:solidFill>
            <a:schemeClr val="bg1"/>
          </a:solidFill>
          <a:latin typeface="Calibri" pitchFamily="34" charset="0"/>
        </a:defRPr>
      </a:lvl4pPr>
      <a:lvl5pPr algn="l" rtl="0" eaLnBrk="1" fontAlgn="base" hangingPunct="1">
        <a:spcBef>
          <a:spcPct val="0"/>
        </a:spcBef>
        <a:spcAft>
          <a:spcPct val="0"/>
        </a:spcAft>
        <a:defRPr sz="2500" b="1">
          <a:solidFill>
            <a:schemeClr val="bg1"/>
          </a:solidFill>
          <a:latin typeface="Calibri" pitchFamily="34" charset="0"/>
        </a:defRPr>
      </a:lvl5pPr>
      <a:lvl6pPr marL="457200" algn="l" rtl="0" eaLnBrk="1" fontAlgn="base" hangingPunct="1">
        <a:spcBef>
          <a:spcPct val="0"/>
        </a:spcBef>
        <a:spcAft>
          <a:spcPct val="0"/>
        </a:spcAft>
        <a:defRPr sz="2500" b="1">
          <a:solidFill>
            <a:schemeClr val="bg1"/>
          </a:solidFill>
          <a:latin typeface="Calibri" pitchFamily="34" charset="0"/>
        </a:defRPr>
      </a:lvl6pPr>
      <a:lvl7pPr marL="914400" algn="l" rtl="0" eaLnBrk="1" fontAlgn="base" hangingPunct="1">
        <a:spcBef>
          <a:spcPct val="0"/>
        </a:spcBef>
        <a:spcAft>
          <a:spcPct val="0"/>
        </a:spcAft>
        <a:defRPr sz="2500" b="1">
          <a:solidFill>
            <a:schemeClr val="bg1"/>
          </a:solidFill>
          <a:latin typeface="Calibri" pitchFamily="34" charset="0"/>
        </a:defRPr>
      </a:lvl7pPr>
      <a:lvl8pPr marL="1371600" algn="l" rtl="0" eaLnBrk="1" fontAlgn="base" hangingPunct="1">
        <a:spcBef>
          <a:spcPct val="0"/>
        </a:spcBef>
        <a:spcAft>
          <a:spcPct val="0"/>
        </a:spcAft>
        <a:defRPr sz="2500" b="1">
          <a:solidFill>
            <a:schemeClr val="bg1"/>
          </a:solidFill>
          <a:latin typeface="Calibri" pitchFamily="34" charset="0"/>
        </a:defRPr>
      </a:lvl8pPr>
      <a:lvl9pPr marL="1828800" algn="l" rtl="0" eaLnBrk="1" fontAlgn="base" hangingPunct="1">
        <a:spcBef>
          <a:spcPct val="0"/>
        </a:spcBef>
        <a:spcAft>
          <a:spcPct val="0"/>
        </a:spcAft>
        <a:defRPr sz="2500" b="1">
          <a:solidFill>
            <a:schemeClr val="bg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2000" kern="1200">
          <a:solidFill>
            <a:srgbClr val="24265E"/>
          </a:solidFill>
          <a:latin typeface="+mn-lt"/>
          <a:ea typeface="+mn-ea"/>
          <a:cs typeface="+mn-cs"/>
        </a:defRPr>
      </a:lvl1pPr>
      <a:lvl2pPr marL="742950" indent="-285750" algn="l" rtl="0" eaLnBrk="1" fontAlgn="base" hangingPunct="1">
        <a:spcBef>
          <a:spcPct val="20000"/>
        </a:spcBef>
        <a:spcAft>
          <a:spcPct val="0"/>
        </a:spcAft>
        <a:buFont typeface="Arial" charset="0"/>
        <a:buChar char="–"/>
        <a:defRPr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16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4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Number Placeholder 5"/>
          <p:cNvSpPr txBox="1">
            <a:spLocks/>
          </p:cNvSpPr>
          <p:nvPr/>
        </p:nvSpPr>
        <p:spPr>
          <a:xfrm>
            <a:off x="4354513" y="6638925"/>
            <a:ext cx="434975" cy="231775"/>
          </a:xfrm>
          <a:prstGeom prst="rect">
            <a:avLst/>
          </a:prstGeom>
        </p:spPr>
        <p:txBody>
          <a:bodyPr anchor="ctr"/>
          <a:lstStyle/>
          <a:p>
            <a:pPr eaLnBrk="1" fontAlgn="auto" hangingPunct="1">
              <a:spcBef>
                <a:spcPts val="0"/>
              </a:spcBef>
              <a:spcAft>
                <a:spcPts val="0"/>
              </a:spcAft>
              <a:buSzTx/>
              <a:buFontTx/>
              <a:buNone/>
              <a:defRPr/>
            </a:pPr>
            <a:fld id="{799FE4BE-E2CC-460B-8855-3ADE72ECAAE9}" type="slidenum">
              <a:rPr lang="en-US" sz="800" b="0">
                <a:solidFill>
                  <a:srgbClr val="95999C"/>
                </a:solidFill>
                <a:latin typeface="Calibri"/>
              </a:rPr>
              <a:pPr eaLnBrk="1" fontAlgn="auto" hangingPunct="1">
                <a:spcBef>
                  <a:spcPts val="0"/>
                </a:spcBef>
                <a:spcAft>
                  <a:spcPts val="0"/>
                </a:spcAft>
                <a:buSzTx/>
                <a:buFontTx/>
                <a:buNone/>
                <a:defRPr/>
              </a:pPr>
              <a:t>‹#›</a:t>
            </a:fld>
            <a:endParaRPr lang="en-US" sz="800" b="0" dirty="0">
              <a:solidFill>
                <a:srgbClr val="95999C"/>
              </a:solidFill>
              <a:latin typeface="Calibri"/>
            </a:endParaRPr>
          </a:p>
        </p:txBody>
      </p:sp>
      <p:cxnSp>
        <p:nvCxnSpPr>
          <p:cNvPr id="4" name="Straight Connector 3"/>
          <p:cNvCxnSpPr/>
          <p:nvPr/>
        </p:nvCxnSpPr>
        <p:spPr bwMode="auto">
          <a:xfrm>
            <a:off x="411163" y="6626225"/>
            <a:ext cx="8321675" cy="0"/>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9356725" y="1604963"/>
            <a:ext cx="1371600" cy="271462"/>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prstClr val="white"/>
                </a:solidFill>
              </a:rPr>
              <a:t>R 77  G 128  B 190</a:t>
            </a:r>
          </a:p>
        </p:txBody>
      </p:sp>
      <p:sp>
        <p:nvSpPr>
          <p:cNvPr id="10" name="Rectangle 9"/>
          <p:cNvSpPr/>
          <p:nvPr/>
        </p:nvSpPr>
        <p:spPr>
          <a:xfrm>
            <a:off x="9356725" y="2336800"/>
            <a:ext cx="1371600" cy="271463"/>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4D4D4F"/>
                </a:solidFill>
              </a:rPr>
              <a:t>R 203  G 210  B 216</a:t>
            </a:r>
          </a:p>
        </p:txBody>
      </p:sp>
      <p:sp>
        <p:nvSpPr>
          <p:cNvPr id="13" name="Rectangle 12"/>
          <p:cNvSpPr/>
          <p:nvPr/>
        </p:nvSpPr>
        <p:spPr>
          <a:xfrm>
            <a:off x="9356725" y="2701925"/>
            <a:ext cx="1371600" cy="273050"/>
          </a:xfrm>
          <a:prstGeom prst="rect">
            <a:avLst/>
          </a:prstGeom>
          <a:solidFill>
            <a:srgbClr val="EAEDE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4D4D4F"/>
                </a:solidFill>
              </a:rPr>
              <a:t>R 234  G 237  B 239</a:t>
            </a:r>
          </a:p>
        </p:txBody>
      </p:sp>
      <p:sp>
        <p:nvSpPr>
          <p:cNvPr id="16" name="Rectangle 15"/>
          <p:cNvSpPr/>
          <p:nvPr/>
        </p:nvSpPr>
        <p:spPr>
          <a:xfrm>
            <a:off x="9356725" y="4559300"/>
            <a:ext cx="1371600" cy="271463"/>
          </a:xfrm>
          <a:prstGeom prst="rect">
            <a:avLst/>
          </a:prstGeom>
          <a:solidFill>
            <a:srgbClr val="4D4D4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FFFFFF"/>
                </a:solidFill>
              </a:rPr>
              <a:t>R 77  G 77  B 79</a:t>
            </a:r>
          </a:p>
        </p:txBody>
      </p:sp>
      <p:sp>
        <p:nvSpPr>
          <p:cNvPr id="18" name="TextBox 17"/>
          <p:cNvSpPr txBox="1"/>
          <p:nvPr/>
        </p:nvSpPr>
        <p:spPr>
          <a:xfrm>
            <a:off x="9356725" y="4292600"/>
            <a:ext cx="1371600" cy="246063"/>
          </a:xfrm>
          <a:prstGeom prst="rect">
            <a:avLst/>
          </a:prstGeom>
          <a:noFill/>
        </p:spPr>
        <p:txBody>
          <a:bodyPr>
            <a:spAutoFit/>
          </a:bodyPr>
          <a:lstStyle/>
          <a:p>
            <a:pPr eaLnBrk="1" fontAlgn="auto" hangingPunct="1">
              <a:spcBef>
                <a:spcPts val="0"/>
              </a:spcBef>
              <a:spcAft>
                <a:spcPts val="0"/>
              </a:spcAft>
              <a:buSzTx/>
              <a:buFontTx/>
              <a:buNone/>
              <a:defRPr/>
            </a:pPr>
            <a:r>
              <a:rPr lang="en-US" dirty="0">
                <a:solidFill>
                  <a:srgbClr val="4D4D4F"/>
                </a:solidFill>
                <a:latin typeface="Calibri"/>
              </a:rPr>
              <a:t>Primary Text Color</a:t>
            </a:r>
          </a:p>
        </p:txBody>
      </p:sp>
      <p:sp>
        <p:nvSpPr>
          <p:cNvPr id="20" name="Rectangle 19"/>
          <p:cNvSpPr/>
          <p:nvPr/>
        </p:nvSpPr>
        <p:spPr>
          <a:xfrm>
            <a:off x="9356725" y="1971675"/>
            <a:ext cx="1371600" cy="271463"/>
          </a:xfrm>
          <a:prstGeom prst="rect">
            <a:avLst/>
          </a:prstGeom>
          <a:solidFill>
            <a:srgbClr val="24265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prstClr val="white"/>
                </a:solidFill>
              </a:rPr>
              <a:t>R 36  G 38  B 94</a:t>
            </a:r>
          </a:p>
        </p:txBody>
      </p:sp>
      <p:sp>
        <p:nvSpPr>
          <p:cNvPr id="23" name="Rectangle 22"/>
          <p:cNvSpPr/>
          <p:nvPr/>
        </p:nvSpPr>
        <p:spPr>
          <a:xfrm>
            <a:off x="9356725" y="3068638"/>
            <a:ext cx="1371600" cy="271462"/>
          </a:xfrm>
          <a:prstGeom prst="rect">
            <a:avLst/>
          </a:prstGeom>
          <a:solidFill>
            <a:srgbClr val="92969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prstClr val="white"/>
                </a:solidFill>
              </a:rPr>
              <a:t>R 146  G 150  B 153</a:t>
            </a:r>
          </a:p>
        </p:txBody>
      </p:sp>
      <p:sp>
        <p:nvSpPr>
          <p:cNvPr id="26" name="Rectangle 25"/>
          <p:cNvSpPr/>
          <p:nvPr/>
        </p:nvSpPr>
        <p:spPr>
          <a:xfrm>
            <a:off x="9356725" y="3432175"/>
            <a:ext cx="1371600"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4D4D4F"/>
                </a:solidFill>
              </a:rPr>
              <a:t>R 255  G 163  B 0</a:t>
            </a:r>
          </a:p>
        </p:txBody>
      </p:sp>
      <p:sp>
        <p:nvSpPr>
          <p:cNvPr id="29" name="Rectangle 28"/>
          <p:cNvSpPr/>
          <p:nvPr/>
        </p:nvSpPr>
        <p:spPr>
          <a:xfrm>
            <a:off x="9356725" y="3798888"/>
            <a:ext cx="1371600" cy="271462"/>
          </a:xfrm>
          <a:prstGeom prst="rect">
            <a:avLst/>
          </a:prstGeom>
          <a:solidFill>
            <a:srgbClr val="A3C93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4D4D4F"/>
                </a:solidFill>
              </a:rPr>
              <a:t>R 163  G 201  B 57</a:t>
            </a:r>
          </a:p>
        </p:txBody>
      </p:sp>
      <p:sp>
        <p:nvSpPr>
          <p:cNvPr id="31" name="TextBox 30"/>
          <p:cNvSpPr txBox="1"/>
          <p:nvPr/>
        </p:nvSpPr>
        <p:spPr>
          <a:xfrm>
            <a:off x="9356725" y="1346200"/>
            <a:ext cx="1371600" cy="246063"/>
          </a:xfrm>
          <a:prstGeom prst="rect">
            <a:avLst/>
          </a:prstGeom>
          <a:noFill/>
        </p:spPr>
        <p:txBody>
          <a:bodyPr>
            <a:spAutoFit/>
          </a:bodyPr>
          <a:lstStyle/>
          <a:p>
            <a:pPr eaLnBrk="1" fontAlgn="auto" hangingPunct="1">
              <a:spcBef>
                <a:spcPts val="0"/>
              </a:spcBef>
              <a:spcAft>
                <a:spcPts val="0"/>
              </a:spcAft>
              <a:buSzTx/>
              <a:buFontTx/>
              <a:buNone/>
              <a:defRPr/>
            </a:pPr>
            <a:r>
              <a:rPr lang="en-US" dirty="0">
                <a:solidFill>
                  <a:srgbClr val="4D4D4F"/>
                </a:solidFill>
                <a:latin typeface="Calibri"/>
              </a:rPr>
              <a:t>Color Palette</a:t>
            </a:r>
          </a:p>
        </p:txBody>
      </p:sp>
      <p:pic>
        <p:nvPicPr>
          <p:cNvPr id="1038" name="Picture 16" descr="big blue bar.tif"/>
          <p:cNvPicPr>
            <a:picLocks noChangeAspect="1"/>
          </p:cNvPicPr>
          <p:nvPr/>
        </p:nvPicPr>
        <p:blipFill>
          <a:blip r:embed="rId37" cstate="print"/>
          <a:srcRect/>
          <a:stretch>
            <a:fillRect/>
          </a:stretch>
        </p:blipFill>
        <p:spPr bwMode="auto">
          <a:xfrm>
            <a:off x="0" y="-22225"/>
            <a:ext cx="9153525" cy="831850"/>
          </a:xfrm>
          <a:prstGeom prst="rect">
            <a:avLst/>
          </a:prstGeom>
          <a:noFill/>
          <a:ln w="9525">
            <a:noFill/>
            <a:miter lim="800000"/>
            <a:headEnd/>
            <a:tailEnd/>
          </a:ln>
        </p:spPr>
      </p:pic>
      <p:pic>
        <p:nvPicPr>
          <p:cNvPr id="1039" name="Picture 1"/>
          <p:cNvPicPr>
            <a:picLocks noChangeAspect="1" noChangeArrowheads="1"/>
          </p:cNvPicPr>
          <p:nvPr/>
        </p:nvPicPr>
        <p:blipFill>
          <a:blip r:embed="rId38" cstate="print"/>
          <a:srcRect/>
          <a:stretch>
            <a:fillRect/>
          </a:stretch>
        </p:blipFill>
        <p:spPr bwMode="auto">
          <a:xfrm>
            <a:off x="8305800" y="-22225"/>
            <a:ext cx="847725" cy="815975"/>
          </a:xfrm>
          <a:prstGeom prst="rect">
            <a:avLst/>
          </a:prstGeom>
          <a:noFill/>
          <a:ln w="9525">
            <a:noFill/>
            <a:miter lim="800000"/>
            <a:headEnd/>
            <a:tailEnd/>
          </a:ln>
        </p:spPr>
      </p:pic>
      <p:sp>
        <p:nvSpPr>
          <p:cNvPr id="19" name="Rectangle 18"/>
          <p:cNvSpPr/>
          <p:nvPr/>
        </p:nvSpPr>
        <p:spPr>
          <a:xfrm>
            <a:off x="401638" y="6654800"/>
            <a:ext cx="8742362" cy="215444"/>
          </a:xfrm>
          <a:prstGeom prst="rect">
            <a:avLst/>
          </a:prstGeom>
        </p:spPr>
        <p:txBody>
          <a:bodyPr lIns="0" rIns="0">
            <a:spAutoFit/>
          </a:bodyPr>
          <a:lstStyle/>
          <a:p>
            <a:pPr algn="l" eaLnBrk="1" fontAlgn="auto" hangingPunct="1">
              <a:spcBef>
                <a:spcPts val="0"/>
              </a:spcBef>
              <a:spcAft>
                <a:spcPts val="0"/>
              </a:spcAft>
              <a:buSzTx/>
              <a:buFontTx/>
              <a:buNone/>
              <a:defRPr/>
            </a:pPr>
            <a:r>
              <a:rPr lang="en-US" sz="800" b="0" dirty="0">
                <a:solidFill>
                  <a:srgbClr val="929699"/>
                </a:solidFill>
                <a:latin typeface="Calibri"/>
              </a:rPr>
              <a:t>© </a:t>
            </a:r>
            <a:r>
              <a:rPr lang="en-US" sz="800" b="0" dirty="0" smtClean="0">
                <a:solidFill>
                  <a:srgbClr val="929699"/>
                </a:solidFill>
                <a:latin typeface="Calibri"/>
              </a:rPr>
              <a:t>2015 </a:t>
            </a:r>
            <a:r>
              <a:rPr lang="en-US" sz="800" b="0" dirty="0">
                <a:solidFill>
                  <a:srgbClr val="929699"/>
                </a:solidFill>
                <a:latin typeface="Calibri"/>
              </a:rPr>
              <a:t>Quintiq</a:t>
            </a:r>
          </a:p>
        </p:txBody>
      </p:sp>
    </p:spTree>
    <p:extLst>
      <p:ext uri="{BB962C8B-B14F-4D97-AF65-F5344CB8AC3E}">
        <p14:creationId xmlns:p14="http://schemas.microsoft.com/office/powerpoint/2010/main" val="3526691477"/>
      </p:ext>
    </p:extLst>
  </p:cSld>
  <p:clrMap bg1="lt1" tx1="dk1" bg2="lt2" tx2="dk2" accent1="accent1" accent2="accent2" accent3="accent3" accent4="accent4" accent5="accent5" accent6="accent6" hlink="hlink" folHlink="folHlink"/>
  <p:sldLayoutIdLst>
    <p:sldLayoutId id="2147485284" r:id="rId1"/>
    <p:sldLayoutId id="2147485285" r:id="rId2"/>
    <p:sldLayoutId id="2147485286" r:id="rId3"/>
    <p:sldLayoutId id="2147485287" r:id="rId4"/>
    <p:sldLayoutId id="2147485288" r:id="rId5"/>
    <p:sldLayoutId id="2147485289" r:id="rId6"/>
    <p:sldLayoutId id="2147485290" r:id="rId7"/>
    <p:sldLayoutId id="2147485291" r:id="rId8"/>
    <p:sldLayoutId id="2147485292" r:id="rId9"/>
    <p:sldLayoutId id="2147485293" r:id="rId10"/>
    <p:sldLayoutId id="2147485294" r:id="rId11"/>
    <p:sldLayoutId id="2147485295" r:id="rId12"/>
    <p:sldLayoutId id="2147485296" r:id="rId13"/>
    <p:sldLayoutId id="2147485297" r:id="rId14"/>
    <p:sldLayoutId id="2147485298" r:id="rId15"/>
    <p:sldLayoutId id="2147485299" r:id="rId16"/>
    <p:sldLayoutId id="2147485300" r:id="rId17"/>
    <p:sldLayoutId id="2147485301" r:id="rId18"/>
    <p:sldLayoutId id="2147485302" r:id="rId19"/>
    <p:sldLayoutId id="2147485303" r:id="rId20"/>
    <p:sldLayoutId id="2147485304" r:id="rId21"/>
    <p:sldLayoutId id="2147485305" r:id="rId22"/>
    <p:sldLayoutId id="2147485306" r:id="rId23"/>
    <p:sldLayoutId id="2147485307" r:id="rId24"/>
    <p:sldLayoutId id="2147485308" r:id="rId25"/>
    <p:sldLayoutId id="2147485309" r:id="rId26"/>
    <p:sldLayoutId id="2147485310" r:id="rId27"/>
    <p:sldLayoutId id="2147485311" r:id="rId28"/>
    <p:sldLayoutId id="2147485312" r:id="rId29"/>
    <p:sldLayoutId id="2147485313" r:id="rId30"/>
    <p:sldLayoutId id="2147485314" r:id="rId31"/>
    <p:sldLayoutId id="2147485315" r:id="rId32"/>
    <p:sldLayoutId id="2147485316" r:id="rId33"/>
    <p:sldLayoutId id="2147485317" r:id="rId34"/>
    <p:sldLayoutId id="2147485318" r:id="rId35"/>
  </p:sldLayoutIdLst>
  <p:timing>
    <p:tnLst>
      <p:par>
        <p:cTn id="1" dur="indefinite" restart="never" nodeType="tmRoot"/>
      </p:par>
    </p:tnLst>
  </p:timing>
  <p:hf hdr="0" dt="0"/>
  <p:txStyles>
    <p:titleStyle>
      <a:lvl1pPr algn="l" rtl="0" eaLnBrk="1" fontAlgn="base" hangingPunct="1">
        <a:spcBef>
          <a:spcPct val="0"/>
        </a:spcBef>
        <a:spcAft>
          <a:spcPct val="0"/>
        </a:spcAft>
        <a:defRPr sz="2500" b="1" kern="1200">
          <a:solidFill>
            <a:schemeClr val="bg1"/>
          </a:solidFill>
          <a:latin typeface="+mj-lt"/>
          <a:ea typeface="+mj-ea"/>
          <a:cs typeface="+mj-cs"/>
        </a:defRPr>
      </a:lvl1pPr>
      <a:lvl2pPr algn="l" rtl="0" eaLnBrk="1" fontAlgn="base" hangingPunct="1">
        <a:spcBef>
          <a:spcPct val="0"/>
        </a:spcBef>
        <a:spcAft>
          <a:spcPct val="0"/>
        </a:spcAft>
        <a:defRPr sz="2500" b="1">
          <a:solidFill>
            <a:schemeClr val="bg1"/>
          </a:solidFill>
          <a:latin typeface="Calibri" pitchFamily="34" charset="0"/>
        </a:defRPr>
      </a:lvl2pPr>
      <a:lvl3pPr algn="l" rtl="0" eaLnBrk="1" fontAlgn="base" hangingPunct="1">
        <a:spcBef>
          <a:spcPct val="0"/>
        </a:spcBef>
        <a:spcAft>
          <a:spcPct val="0"/>
        </a:spcAft>
        <a:defRPr sz="2500" b="1">
          <a:solidFill>
            <a:schemeClr val="bg1"/>
          </a:solidFill>
          <a:latin typeface="Calibri" pitchFamily="34" charset="0"/>
        </a:defRPr>
      </a:lvl3pPr>
      <a:lvl4pPr algn="l" rtl="0" eaLnBrk="1" fontAlgn="base" hangingPunct="1">
        <a:spcBef>
          <a:spcPct val="0"/>
        </a:spcBef>
        <a:spcAft>
          <a:spcPct val="0"/>
        </a:spcAft>
        <a:defRPr sz="2500" b="1">
          <a:solidFill>
            <a:schemeClr val="bg1"/>
          </a:solidFill>
          <a:latin typeface="Calibri" pitchFamily="34" charset="0"/>
        </a:defRPr>
      </a:lvl4pPr>
      <a:lvl5pPr algn="l" rtl="0" eaLnBrk="1" fontAlgn="base" hangingPunct="1">
        <a:spcBef>
          <a:spcPct val="0"/>
        </a:spcBef>
        <a:spcAft>
          <a:spcPct val="0"/>
        </a:spcAft>
        <a:defRPr sz="2500" b="1">
          <a:solidFill>
            <a:schemeClr val="bg1"/>
          </a:solidFill>
          <a:latin typeface="Calibri" pitchFamily="34" charset="0"/>
        </a:defRPr>
      </a:lvl5pPr>
      <a:lvl6pPr marL="457200" algn="l" rtl="0" eaLnBrk="1" fontAlgn="base" hangingPunct="1">
        <a:spcBef>
          <a:spcPct val="0"/>
        </a:spcBef>
        <a:spcAft>
          <a:spcPct val="0"/>
        </a:spcAft>
        <a:defRPr sz="2500" b="1">
          <a:solidFill>
            <a:schemeClr val="bg1"/>
          </a:solidFill>
          <a:latin typeface="Calibri" pitchFamily="34" charset="0"/>
        </a:defRPr>
      </a:lvl6pPr>
      <a:lvl7pPr marL="914400" algn="l" rtl="0" eaLnBrk="1" fontAlgn="base" hangingPunct="1">
        <a:spcBef>
          <a:spcPct val="0"/>
        </a:spcBef>
        <a:spcAft>
          <a:spcPct val="0"/>
        </a:spcAft>
        <a:defRPr sz="2500" b="1">
          <a:solidFill>
            <a:schemeClr val="bg1"/>
          </a:solidFill>
          <a:latin typeface="Calibri" pitchFamily="34" charset="0"/>
        </a:defRPr>
      </a:lvl7pPr>
      <a:lvl8pPr marL="1371600" algn="l" rtl="0" eaLnBrk="1" fontAlgn="base" hangingPunct="1">
        <a:spcBef>
          <a:spcPct val="0"/>
        </a:spcBef>
        <a:spcAft>
          <a:spcPct val="0"/>
        </a:spcAft>
        <a:defRPr sz="2500" b="1">
          <a:solidFill>
            <a:schemeClr val="bg1"/>
          </a:solidFill>
          <a:latin typeface="Calibri" pitchFamily="34" charset="0"/>
        </a:defRPr>
      </a:lvl8pPr>
      <a:lvl9pPr marL="1828800" algn="l" rtl="0" eaLnBrk="1" fontAlgn="base" hangingPunct="1">
        <a:spcBef>
          <a:spcPct val="0"/>
        </a:spcBef>
        <a:spcAft>
          <a:spcPct val="0"/>
        </a:spcAft>
        <a:defRPr sz="2500" b="1">
          <a:solidFill>
            <a:schemeClr val="bg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2000" kern="1200">
          <a:solidFill>
            <a:srgbClr val="24265E"/>
          </a:solidFill>
          <a:latin typeface="+mn-lt"/>
          <a:ea typeface="+mn-ea"/>
          <a:cs typeface="+mn-cs"/>
        </a:defRPr>
      </a:lvl1pPr>
      <a:lvl2pPr marL="742950" indent="-285750" algn="l" rtl="0" eaLnBrk="1" fontAlgn="base" hangingPunct="1">
        <a:spcBef>
          <a:spcPct val="20000"/>
        </a:spcBef>
        <a:spcAft>
          <a:spcPct val="0"/>
        </a:spcAft>
        <a:buFont typeface="Arial" charset="0"/>
        <a:buChar char="–"/>
        <a:defRPr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16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4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Number Placeholder 5"/>
          <p:cNvSpPr txBox="1">
            <a:spLocks/>
          </p:cNvSpPr>
          <p:nvPr/>
        </p:nvSpPr>
        <p:spPr>
          <a:xfrm>
            <a:off x="4354513" y="6638925"/>
            <a:ext cx="434975" cy="231775"/>
          </a:xfrm>
          <a:prstGeom prst="rect">
            <a:avLst/>
          </a:prstGeom>
        </p:spPr>
        <p:txBody>
          <a:bodyPr anchor="ctr"/>
          <a:lstStyle/>
          <a:p>
            <a:pPr eaLnBrk="1" fontAlgn="auto" hangingPunct="1">
              <a:spcBef>
                <a:spcPts val="0"/>
              </a:spcBef>
              <a:spcAft>
                <a:spcPts val="0"/>
              </a:spcAft>
              <a:buSzTx/>
              <a:buFontTx/>
              <a:buNone/>
              <a:defRPr/>
            </a:pPr>
            <a:fld id="{799FE4BE-E2CC-460B-8855-3ADE72ECAAE9}" type="slidenum">
              <a:rPr lang="en-US" sz="800" b="0">
                <a:solidFill>
                  <a:srgbClr val="95999C"/>
                </a:solidFill>
                <a:latin typeface="Calibri"/>
              </a:rPr>
              <a:pPr eaLnBrk="1" fontAlgn="auto" hangingPunct="1">
                <a:spcBef>
                  <a:spcPts val="0"/>
                </a:spcBef>
                <a:spcAft>
                  <a:spcPts val="0"/>
                </a:spcAft>
                <a:buSzTx/>
                <a:buFontTx/>
                <a:buNone/>
                <a:defRPr/>
              </a:pPr>
              <a:t>‹#›</a:t>
            </a:fld>
            <a:endParaRPr lang="en-US" sz="800" b="0" dirty="0">
              <a:solidFill>
                <a:srgbClr val="95999C"/>
              </a:solidFill>
              <a:latin typeface="Calibri"/>
            </a:endParaRPr>
          </a:p>
        </p:txBody>
      </p:sp>
      <p:cxnSp>
        <p:nvCxnSpPr>
          <p:cNvPr id="4" name="Straight Connector 3"/>
          <p:cNvCxnSpPr/>
          <p:nvPr/>
        </p:nvCxnSpPr>
        <p:spPr bwMode="auto">
          <a:xfrm>
            <a:off x="411163" y="6626225"/>
            <a:ext cx="8321675" cy="0"/>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9356725" y="1604963"/>
            <a:ext cx="1371600" cy="271462"/>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prstClr val="white"/>
                </a:solidFill>
              </a:rPr>
              <a:t>R 77  G 128  B 190</a:t>
            </a:r>
          </a:p>
        </p:txBody>
      </p:sp>
      <p:sp>
        <p:nvSpPr>
          <p:cNvPr id="10" name="Rectangle 9"/>
          <p:cNvSpPr/>
          <p:nvPr/>
        </p:nvSpPr>
        <p:spPr>
          <a:xfrm>
            <a:off x="9356725" y="2336800"/>
            <a:ext cx="1371600" cy="271463"/>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4D4D4F"/>
                </a:solidFill>
              </a:rPr>
              <a:t>R 203  G 210  B 216</a:t>
            </a:r>
          </a:p>
        </p:txBody>
      </p:sp>
      <p:sp>
        <p:nvSpPr>
          <p:cNvPr id="13" name="Rectangle 12"/>
          <p:cNvSpPr/>
          <p:nvPr/>
        </p:nvSpPr>
        <p:spPr>
          <a:xfrm>
            <a:off x="9356725" y="2701925"/>
            <a:ext cx="1371600" cy="273050"/>
          </a:xfrm>
          <a:prstGeom prst="rect">
            <a:avLst/>
          </a:prstGeom>
          <a:solidFill>
            <a:srgbClr val="EAEDE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4D4D4F"/>
                </a:solidFill>
              </a:rPr>
              <a:t>R 234  G 237  B 239</a:t>
            </a:r>
          </a:p>
        </p:txBody>
      </p:sp>
      <p:sp>
        <p:nvSpPr>
          <p:cNvPr id="16" name="Rectangle 15"/>
          <p:cNvSpPr/>
          <p:nvPr/>
        </p:nvSpPr>
        <p:spPr>
          <a:xfrm>
            <a:off x="9356725" y="4559300"/>
            <a:ext cx="1371600" cy="271463"/>
          </a:xfrm>
          <a:prstGeom prst="rect">
            <a:avLst/>
          </a:prstGeom>
          <a:solidFill>
            <a:srgbClr val="4D4D4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FFFFFF"/>
                </a:solidFill>
              </a:rPr>
              <a:t>R 77  G 77  B 79</a:t>
            </a:r>
          </a:p>
        </p:txBody>
      </p:sp>
      <p:sp>
        <p:nvSpPr>
          <p:cNvPr id="18" name="TextBox 17"/>
          <p:cNvSpPr txBox="1"/>
          <p:nvPr/>
        </p:nvSpPr>
        <p:spPr>
          <a:xfrm>
            <a:off x="9356725" y="4292600"/>
            <a:ext cx="1371600" cy="246063"/>
          </a:xfrm>
          <a:prstGeom prst="rect">
            <a:avLst/>
          </a:prstGeom>
          <a:noFill/>
        </p:spPr>
        <p:txBody>
          <a:bodyPr>
            <a:spAutoFit/>
          </a:bodyPr>
          <a:lstStyle/>
          <a:p>
            <a:pPr eaLnBrk="1" fontAlgn="auto" hangingPunct="1">
              <a:spcBef>
                <a:spcPts val="0"/>
              </a:spcBef>
              <a:spcAft>
                <a:spcPts val="0"/>
              </a:spcAft>
              <a:buSzTx/>
              <a:buFontTx/>
              <a:buNone/>
              <a:defRPr/>
            </a:pPr>
            <a:r>
              <a:rPr lang="en-US" dirty="0">
                <a:solidFill>
                  <a:srgbClr val="4D4D4F"/>
                </a:solidFill>
                <a:latin typeface="Calibri"/>
              </a:rPr>
              <a:t>Primary Text Color</a:t>
            </a:r>
          </a:p>
        </p:txBody>
      </p:sp>
      <p:sp>
        <p:nvSpPr>
          <p:cNvPr id="20" name="Rectangle 19"/>
          <p:cNvSpPr/>
          <p:nvPr/>
        </p:nvSpPr>
        <p:spPr>
          <a:xfrm>
            <a:off x="9356725" y="1971675"/>
            <a:ext cx="1371600" cy="271463"/>
          </a:xfrm>
          <a:prstGeom prst="rect">
            <a:avLst/>
          </a:prstGeom>
          <a:solidFill>
            <a:srgbClr val="24265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prstClr val="white"/>
                </a:solidFill>
              </a:rPr>
              <a:t>R 36  G 38  B 94</a:t>
            </a:r>
          </a:p>
        </p:txBody>
      </p:sp>
      <p:sp>
        <p:nvSpPr>
          <p:cNvPr id="23" name="Rectangle 22"/>
          <p:cNvSpPr/>
          <p:nvPr/>
        </p:nvSpPr>
        <p:spPr>
          <a:xfrm>
            <a:off x="9356725" y="3068638"/>
            <a:ext cx="1371600" cy="271462"/>
          </a:xfrm>
          <a:prstGeom prst="rect">
            <a:avLst/>
          </a:prstGeom>
          <a:solidFill>
            <a:srgbClr val="92969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prstClr val="white"/>
                </a:solidFill>
              </a:rPr>
              <a:t>R 146  G 150  B 153</a:t>
            </a:r>
          </a:p>
        </p:txBody>
      </p:sp>
      <p:sp>
        <p:nvSpPr>
          <p:cNvPr id="26" name="Rectangle 25"/>
          <p:cNvSpPr/>
          <p:nvPr/>
        </p:nvSpPr>
        <p:spPr>
          <a:xfrm>
            <a:off x="9356725" y="3432175"/>
            <a:ext cx="1371600"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4D4D4F"/>
                </a:solidFill>
              </a:rPr>
              <a:t>R 255  G 163  B 0</a:t>
            </a:r>
          </a:p>
        </p:txBody>
      </p:sp>
      <p:sp>
        <p:nvSpPr>
          <p:cNvPr id="29" name="Rectangle 28"/>
          <p:cNvSpPr/>
          <p:nvPr/>
        </p:nvSpPr>
        <p:spPr>
          <a:xfrm>
            <a:off x="9356725" y="3798888"/>
            <a:ext cx="1371600" cy="271462"/>
          </a:xfrm>
          <a:prstGeom prst="rect">
            <a:avLst/>
          </a:prstGeom>
          <a:solidFill>
            <a:srgbClr val="A3C93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a:solidFill>
                  <a:srgbClr val="4D4D4F"/>
                </a:solidFill>
              </a:rPr>
              <a:t>R 163  G 201  B 57</a:t>
            </a:r>
          </a:p>
        </p:txBody>
      </p:sp>
      <p:sp>
        <p:nvSpPr>
          <p:cNvPr id="31" name="TextBox 30"/>
          <p:cNvSpPr txBox="1"/>
          <p:nvPr/>
        </p:nvSpPr>
        <p:spPr>
          <a:xfrm>
            <a:off x="9356725" y="1346200"/>
            <a:ext cx="1371600" cy="246063"/>
          </a:xfrm>
          <a:prstGeom prst="rect">
            <a:avLst/>
          </a:prstGeom>
          <a:noFill/>
        </p:spPr>
        <p:txBody>
          <a:bodyPr>
            <a:spAutoFit/>
          </a:bodyPr>
          <a:lstStyle/>
          <a:p>
            <a:pPr eaLnBrk="1" fontAlgn="auto" hangingPunct="1">
              <a:spcBef>
                <a:spcPts val="0"/>
              </a:spcBef>
              <a:spcAft>
                <a:spcPts val="0"/>
              </a:spcAft>
              <a:buSzTx/>
              <a:buFontTx/>
              <a:buNone/>
              <a:defRPr/>
            </a:pPr>
            <a:r>
              <a:rPr lang="en-US" dirty="0">
                <a:solidFill>
                  <a:srgbClr val="4D4D4F"/>
                </a:solidFill>
                <a:latin typeface="Calibri"/>
              </a:rPr>
              <a:t>Color Palette</a:t>
            </a:r>
          </a:p>
        </p:txBody>
      </p:sp>
      <p:pic>
        <p:nvPicPr>
          <p:cNvPr id="1038" name="Picture 16" descr="big blue bar.tif"/>
          <p:cNvPicPr>
            <a:picLocks noChangeAspect="1"/>
          </p:cNvPicPr>
          <p:nvPr/>
        </p:nvPicPr>
        <p:blipFill>
          <a:blip r:embed="rId38" cstate="print"/>
          <a:srcRect/>
          <a:stretch>
            <a:fillRect/>
          </a:stretch>
        </p:blipFill>
        <p:spPr bwMode="auto">
          <a:xfrm>
            <a:off x="0" y="-22225"/>
            <a:ext cx="9153525" cy="831850"/>
          </a:xfrm>
          <a:prstGeom prst="rect">
            <a:avLst/>
          </a:prstGeom>
          <a:noFill/>
          <a:ln w="9525">
            <a:noFill/>
            <a:miter lim="800000"/>
            <a:headEnd/>
            <a:tailEnd/>
          </a:ln>
        </p:spPr>
      </p:pic>
      <p:pic>
        <p:nvPicPr>
          <p:cNvPr id="1039" name="Picture 1"/>
          <p:cNvPicPr>
            <a:picLocks noChangeAspect="1" noChangeArrowheads="1"/>
          </p:cNvPicPr>
          <p:nvPr/>
        </p:nvPicPr>
        <p:blipFill>
          <a:blip r:embed="rId39" cstate="print"/>
          <a:srcRect/>
          <a:stretch>
            <a:fillRect/>
          </a:stretch>
        </p:blipFill>
        <p:spPr bwMode="auto">
          <a:xfrm>
            <a:off x="8305800" y="-22225"/>
            <a:ext cx="847725" cy="815975"/>
          </a:xfrm>
          <a:prstGeom prst="rect">
            <a:avLst/>
          </a:prstGeom>
          <a:noFill/>
          <a:ln w="9525">
            <a:noFill/>
            <a:miter lim="800000"/>
            <a:headEnd/>
            <a:tailEnd/>
          </a:ln>
        </p:spPr>
      </p:pic>
      <p:sp>
        <p:nvSpPr>
          <p:cNvPr id="19" name="Rectangle 18"/>
          <p:cNvSpPr/>
          <p:nvPr/>
        </p:nvSpPr>
        <p:spPr>
          <a:xfrm>
            <a:off x="401638" y="6654800"/>
            <a:ext cx="8742362" cy="215444"/>
          </a:xfrm>
          <a:prstGeom prst="rect">
            <a:avLst/>
          </a:prstGeom>
        </p:spPr>
        <p:txBody>
          <a:bodyPr lIns="0" rIns="0">
            <a:spAutoFit/>
          </a:bodyPr>
          <a:lstStyle/>
          <a:p>
            <a:pPr algn="l" eaLnBrk="1" fontAlgn="auto" hangingPunct="1">
              <a:spcBef>
                <a:spcPts val="0"/>
              </a:spcBef>
              <a:spcAft>
                <a:spcPts val="0"/>
              </a:spcAft>
              <a:buSzTx/>
              <a:buFontTx/>
              <a:buNone/>
              <a:defRPr/>
            </a:pPr>
            <a:r>
              <a:rPr lang="en-US" sz="800" b="0" dirty="0">
                <a:solidFill>
                  <a:srgbClr val="929699"/>
                </a:solidFill>
                <a:latin typeface="Calibri"/>
              </a:rPr>
              <a:t>© </a:t>
            </a:r>
            <a:r>
              <a:rPr lang="en-US" sz="800" b="0" dirty="0" smtClean="0">
                <a:solidFill>
                  <a:srgbClr val="929699"/>
                </a:solidFill>
                <a:latin typeface="Calibri"/>
              </a:rPr>
              <a:t>2015 </a:t>
            </a:r>
            <a:r>
              <a:rPr lang="en-US" sz="800" b="0" dirty="0">
                <a:solidFill>
                  <a:srgbClr val="929699"/>
                </a:solidFill>
                <a:latin typeface="Calibri"/>
              </a:rPr>
              <a:t>Quintiq</a:t>
            </a:r>
          </a:p>
        </p:txBody>
      </p:sp>
    </p:spTree>
    <p:extLst>
      <p:ext uri="{BB962C8B-B14F-4D97-AF65-F5344CB8AC3E}">
        <p14:creationId xmlns:p14="http://schemas.microsoft.com/office/powerpoint/2010/main" val="2876849977"/>
      </p:ext>
    </p:extLst>
  </p:cSld>
  <p:clrMap bg1="lt1" tx1="dk1" bg2="lt2" tx2="dk2" accent1="accent1" accent2="accent2" accent3="accent3" accent4="accent4" accent5="accent5" accent6="accent6" hlink="hlink" folHlink="folHlink"/>
  <p:sldLayoutIdLst>
    <p:sldLayoutId id="2147485320" r:id="rId1"/>
    <p:sldLayoutId id="2147485321" r:id="rId2"/>
    <p:sldLayoutId id="2147485322" r:id="rId3"/>
    <p:sldLayoutId id="2147485323" r:id="rId4"/>
    <p:sldLayoutId id="2147485324" r:id="rId5"/>
    <p:sldLayoutId id="2147485325" r:id="rId6"/>
    <p:sldLayoutId id="2147485326" r:id="rId7"/>
    <p:sldLayoutId id="2147485327" r:id="rId8"/>
    <p:sldLayoutId id="2147485328" r:id="rId9"/>
    <p:sldLayoutId id="2147485329" r:id="rId10"/>
    <p:sldLayoutId id="2147485330" r:id="rId11"/>
    <p:sldLayoutId id="2147485331" r:id="rId12"/>
    <p:sldLayoutId id="2147485332" r:id="rId13"/>
    <p:sldLayoutId id="2147485333" r:id="rId14"/>
    <p:sldLayoutId id="2147485334" r:id="rId15"/>
    <p:sldLayoutId id="2147485335" r:id="rId16"/>
    <p:sldLayoutId id="2147485336" r:id="rId17"/>
    <p:sldLayoutId id="2147485337" r:id="rId18"/>
    <p:sldLayoutId id="2147485338" r:id="rId19"/>
    <p:sldLayoutId id="2147485339" r:id="rId20"/>
    <p:sldLayoutId id="2147485340" r:id="rId21"/>
    <p:sldLayoutId id="2147485341" r:id="rId22"/>
    <p:sldLayoutId id="2147485342" r:id="rId23"/>
    <p:sldLayoutId id="2147485343" r:id="rId24"/>
    <p:sldLayoutId id="2147485344" r:id="rId25"/>
    <p:sldLayoutId id="2147485345" r:id="rId26"/>
    <p:sldLayoutId id="2147485346" r:id="rId27"/>
    <p:sldLayoutId id="2147485347" r:id="rId28"/>
    <p:sldLayoutId id="2147485348" r:id="rId29"/>
    <p:sldLayoutId id="2147485349" r:id="rId30"/>
    <p:sldLayoutId id="2147485350" r:id="rId31"/>
    <p:sldLayoutId id="2147485351" r:id="rId32"/>
    <p:sldLayoutId id="2147485352" r:id="rId33"/>
    <p:sldLayoutId id="2147485353" r:id="rId34"/>
    <p:sldLayoutId id="2147485354" r:id="rId35"/>
    <p:sldLayoutId id="2147485356" r:id="rId36"/>
  </p:sldLayoutIdLst>
  <p:timing>
    <p:tnLst>
      <p:par>
        <p:cTn id="1" dur="indefinite" restart="never" nodeType="tmRoot"/>
      </p:par>
    </p:tnLst>
  </p:timing>
  <p:hf hdr="0" dt="0"/>
  <p:txStyles>
    <p:titleStyle>
      <a:lvl1pPr algn="l" rtl="0" eaLnBrk="1" fontAlgn="base" hangingPunct="1">
        <a:spcBef>
          <a:spcPct val="0"/>
        </a:spcBef>
        <a:spcAft>
          <a:spcPct val="0"/>
        </a:spcAft>
        <a:defRPr sz="2500" b="1" kern="1200">
          <a:solidFill>
            <a:schemeClr val="bg1"/>
          </a:solidFill>
          <a:latin typeface="+mj-lt"/>
          <a:ea typeface="+mj-ea"/>
          <a:cs typeface="+mj-cs"/>
        </a:defRPr>
      </a:lvl1pPr>
      <a:lvl2pPr algn="l" rtl="0" eaLnBrk="1" fontAlgn="base" hangingPunct="1">
        <a:spcBef>
          <a:spcPct val="0"/>
        </a:spcBef>
        <a:spcAft>
          <a:spcPct val="0"/>
        </a:spcAft>
        <a:defRPr sz="2500" b="1">
          <a:solidFill>
            <a:schemeClr val="bg1"/>
          </a:solidFill>
          <a:latin typeface="Calibri" pitchFamily="34" charset="0"/>
        </a:defRPr>
      </a:lvl2pPr>
      <a:lvl3pPr algn="l" rtl="0" eaLnBrk="1" fontAlgn="base" hangingPunct="1">
        <a:spcBef>
          <a:spcPct val="0"/>
        </a:spcBef>
        <a:spcAft>
          <a:spcPct val="0"/>
        </a:spcAft>
        <a:defRPr sz="2500" b="1">
          <a:solidFill>
            <a:schemeClr val="bg1"/>
          </a:solidFill>
          <a:latin typeface="Calibri" pitchFamily="34" charset="0"/>
        </a:defRPr>
      </a:lvl3pPr>
      <a:lvl4pPr algn="l" rtl="0" eaLnBrk="1" fontAlgn="base" hangingPunct="1">
        <a:spcBef>
          <a:spcPct val="0"/>
        </a:spcBef>
        <a:spcAft>
          <a:spcPct val="0"/>
        </a:spcAft>
        <a:defRPr sz="2500" b="1">
          <a:solidFill>
            <a:schemeClr val="bg1"/>
          </a:solidFill>
          <a:latin typeface="Calibri" pitchFamily="34" charset="0"/>
        </a:defRPr>
      </a:lvl4pPr>
      <a:lvl5pPr algn="l" rtl="0" eaLnBrk="1" fontAlgn="base" hangingPunct="1">
        <a:spcBef>
          <a:spcPct val="0"/>
        </a:spcBef>
        <a:spcAft>
          <a:spcPct val="0"/>
        </a:spcAft>
        <a:defRPr sz="2500" b="1">
          <a:solidFill>
            <a:schemeClr val="bg1"/>
          </a:solidFill>
          <a:latin typeface="Calibri" pitchFamily="34" charset="0"/>
        </a:defRPr>
      </a:lvl5pPr>
      <a:lvl6pPr marL="457200" algn="l" rtl="0" eaLnBrk="1" fontAlgn="base" hangingPunct="1">
        <a:spcBef>
          <a:spcPct val="0"/>
        </a:spcBef>
        <a:spcAft>
          <a:spcPct val="0"/>
        </a:spcAft>
        <a:defRPr sz="2500" b="1">
          <a:solidFill>
            <a:schemeClr val="bg1"/>
          </a:solidFill>
          <a:latin typeface="Calibri" pitchFamily="34" charset="0"/>
        </a:defRPr>
      </a:lvl6pPr>
      <a:lvl7pPr marL="914400" algn="l" rtl="0" eaLnBrk="1" fontAlgn="base" hangingPunct="1">
        <a:spcBef>
          <a:spcPct val="0"/>
        </a:spcBef>
        <a:spcAft>
          <a:spcPct val="0"/>
        </a:spcAft>
        <a:defRPr sz="2500" b="1">
          <a:solidFill>
            <a:schemeClr val="bg1"/>
          </a:solidFill>
          <a:latin typeface="Calibri" pitchFamily="34" charset="0"/>
        </a:defRPr>
      </a:lvl7pPr>
      <a:lvl8pPr marL="1371600" algn="l" rtl="0" eaLnBrk="1" fontAlgn="base" hangingPunct="1">
        <a:spcBef>
          <a:spcPct val="0"/>
        </a:spcBef>
        <a:spcAft>
          <a:spcPct val="0"/>
        </a:spcAft>
        <a:defRPr sz="2500" b="1">
          <a:solidFill>
            <a:schemeClr val="bg1"/>
          </a:solidFill>
          <a:latin typeface="Calibri" pitchFamily="34" charset="0"/>
        </a:defRPr>
      </a:lvl8pPr>
      <a:lvl9pPr marL="1828800" algn="l" rtl="0" eaLnBrk="1" fontAlgn="base" hangingPunct="1">
        <a:spcBef>
          <a:spcPct val="0"/>
        </a:spcBef>
        <a:spcAft>
          <a:spcPct val="0"/>
        </a:spcAft>
        <a:defRPr sz="2500" b="1">
          <a:solidFill>
            <a:schemeClr val="bg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2000" kern="1200">
          <a:solidFill>
            <a:srgbClr val="24265E"/>
          </a:solidFill>
          <a:latin typeface="+mn-lt"/>
          <a:ea typeface="+mn-ea"/>
          <a:cs typeface="+mn-cs"/>
        </a:defRPr>
      </a:lvl1pPr>
      <a:lvl2pPr marL="742950" indent="-285750" algn="l" rtl="0" eaLnBrk="1" fontAlgn="base" hangingPunct="1">
        <a:spcBef>
          <a:spcPct val="20000"/>
        </a:spcBef>
        <a:spcAft>
          <a:spcPct val="0"/>
        </a:spcAft>
        <a:buFont typeface="Arial" charset="0"/>
        <a:buChar char="–"/>
        <a:defRPr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16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4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Number Placeholder 5"/>
          <p:cNvSpPr txBox="1">
            <a:spLocks/>
          </p:cNvSpPr>
          <p:nvPr/>
        </p:nvSpPr>
        <p:spPr>
          <a:xfrm>
            <a:off x="4353790" y="6639648"/>
            <a:ext cx="436421" cy="231053"/>
          </a:xfrm>
          <a:prstGeom prst="rect">
            <a:avLst/>
          </a:prstGeom>
        </p:spPr>
        <p:txBody>
          <a:bodyPr anchor="ctr"/>
          <a:lstStyle/>
          <a:p>
            <a:fld id="{D5020DF9-751E-45A9-8DF4-5C532CBC2E56}" type="slidenum">
              <a:rPr lang="en-US" sz="700" b="0">
                <a:solidFill>
                  <a:srgbClr val="95999C"/>
                </a:solidFill>
              </a:rPr>
              <a:pPr/>
              <a:t>‹#›</a:t>
            </a:fld>
            <a:endParaRPr lang="en-US" sz="700" b="0" dirty="0">
              <a:solidFill>
                <a:srgbClr val="95999C"/>
              </a:solidFill>
            </a:endParaRPr>
          </a:p>
        </p:txBody>
      </p:sp>
      <p:cxnSp>
        <p:nvCxnSpPr>
          <p:cNvPr id="4" name="Straight Connector 3"/>
          <p:cNvCxnSpPr/>
          <p:nvPr/>
        </p:nvCxnSpPr>
        <p:spPr bwMode="auto">
          <a:xfrm>
            <a:off x="411480" y="6626948"/>
            <a:ext cx="8321040" cy="0"/>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9355961" y="1605488"/>
            <a:ext cx="1371600" cy="271463"/>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prstClr val="white"/>
                </a:solidFill>
              </a:rPr>
              <a:t>R 77  G 128  B 190</a:t>
            </a:r>
          </a:p>
        </p:txBody>
      </p:sp>
      <p:sp>
        <p:nvSpPr>
          <p:cNvPr id="10" name="Rectangle 9"/>
          <p:cNvSpPr/>
          <p:nvPr/>
        </p:nvSpPr>
        <p:spPr>
          <a:xfrm>
            <a:off x="9355961" y="2337238"/>
            <a:ext cx="1371600" cy="271462"/>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srgbClr val="4D4D4F"/>
                </a:solidFill>
              </a:rPr>
              <a:t>R 203  G 210  B 216</a:t>
            </a:r>
          </a:p>
        </p:txBody>
      </p:sp>
      <p:sp>
        <p:nvSpPr>
          <p:cNvPr id="13" name="Rectangle 12"/>
          <p:cNvSpPr/>
          <p:nvPr/>
        </p:nvSpPr>
        <p:spPr>
          <a:xfrm>
            <a:off x="9355961" y="2701922"/>
            <a:ext cx="1371600" cy="273050"/>
          </a:xfrm>
          <a:prstGeom prst="rect">
            <a:avLst/>
          </a:prstGeom>
          <a:solidFill>
            <a:srgbClr val="EAEDE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srgbClr val="4D4D4F"/>
                </a:solidFill>
              </a:rPr>
              <a:t>R 234  G 237  B 239</a:t>
            </a:r>
          </a:p>
        </p:txBody>
      </p:sp>
      <p:sp>
        <p:nvSpPr>
          <p:cNvPr id="16" name="Rectangle 15"/>
          <p:cNvSpPr/>
          <p:nvPr/>
        </p:nvSpPr>
        <p:spPr>
          <a:xfrm>
            <a:off x="9355961" y="4559297"/>
            <a:ext cx="1371600" cy="271462"/>
          </a:xfrm>
          <a:prstGeom prst="rect">
            <a:avLst/>
          </a:prstGeom>
          <a:solidFill>
            <a:srgbClr val="4D4D4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srgbClr val="FFFFFF"/>
                </a:solidFill>
              </a:rPr>
              <a:t>R 77  G 77  B 79</a:t>
            </a:r>
          </a:p>
        </p:txBody>
      </p:sp>
      <p:sp>
        <p:nvSpPr>
          <p:cNvPr id="18" name="TextBox 17"/>
          <p:cNvSpPr txBox="1"/>
          <p:nvPr/>
        </p:nvSpPr>
        <p:spPr>
          <a:xfrm>
            <a:off x="9355961" y="4292598"/>
            <a:ext cx="1371600" cy="246221"/>
          </a:xfrm>
          <a:prstGeom prst="rect">
            <a:avLst/>
          </a:prstGeom>
          <a:noFill/>
        </p:spPr>
        <p:txBody>
          <a:bodyPr wrap="square" rtlCol="0">
            <a:spAutoFit/>
          </a:bodyPr>
          <a:lstStyle/>
          <a:p>
            <a:r>
              <a:rPr lang="en-US" dirty="0" smtClean="0">
                <a:solidFill>
                  <a:srgbClr val="4D4D4F"/>
                </a:solidFill>
                <a:latin typeface="Calibri"/>
              </a:rPr>
              <a:t>Primary Text Color</a:t>
            </a:r>
            <a:endParaRPr lang="en-US" dirty="0">
              <a:solidFill>
                <a:srgbClr val="4D4D4F"/>
              </a:solidFill>
              <a:latin typeface="Calibri"/>
            </a:endParaRPr>
          </a:p>
        </p:txBody>
      </p:sp>
      <p:sp>
        <p:nvSpPr>
          <p:cNvPr id="20" name="Rectangle 19"/>
          <p:cNvSpPr/>
          <p:nvPr/>
        </p:nvSpPr>
        <p:spPr>
          <a:xfrm>
            <a:off x="9355961" y="1971760"/>
            <a:ext cx="1371600" cy="271463"/>
          </a:xfrm>
          <a:prstGeom prst="rect">
            <a:avLst/>
          </a:prstGeom>
          <a:solidFill>
            <a:srgbClr val="24265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prstClr val="white"/>
                </a:solidFill>
              </a:rPr>
              <a:t>R 36  G 38  B 94</a:t>
            </a:r>
          </a:p>
        </p:txBody>
      </p:sp>
      <p:sp>
        <p:nvSpPr>
          <p:cNvPr id="23" name="Rectangle 22"/>
          <p:cNvSpPr/>
          <p:nvPr/>
        </p:nvSpPr>
        <p:spPr>
          <a:xfrm>
            <a:off x="9355961" y="3068193"/>
            <a:ext cx="1371600" cy="271462"/>
          </a:xfrm>
          <a:prstGeom prst="rect">
            <a:avLst/>
          </a:prstGeom>
          <a:solidFill>
            <a:srgbClr val="92969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prstClr val="white"/>
                </a:solidFill>
              </a:rPr>
              <a:t>R 146  G 150  B 153</a:t>
            </a:r>
          </a:p>
        </p:txBody>
      </p:sp>
      <p:sp>
        <p:nvSpPr>
          <p:cNvPr id="26" name="Rectangle 25"/>
          <p:cNvSpPr/>
          <p:nvPr/>
        </p:nvSpPr>
        <p:spPr>
          <a:xfrm>
            <a:off x="9355961" y="3432877"/>
            <a:ext cx="1371600"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srgbClr val="4D4D4F"/>
                </a:solidFill>
              </a:rPr>
              <a:t>R 255  G 163  B 0</a:t>
            </a:r>
          </a:p>
        </p:txBody>
      </p:sp>
      <p:sp>
        <p:nvSpPr>
          <p:cNvPr id="29" name="Rectangle 28"/>
          <p:cNvSpPr/>
          <p:nvPr/>
        </p:nvSpPr>
        <p:spPr>
          <a:xfrm>
            <a:off x="9355961" y="3799149"/>
            <a:ext cx="1371600" cy="271462"/>
          </a:xfrm>
          <a:prstGeom prst="rect">
            <a:avLst/>
          </a:prstGeom>
          <a:solidFill>
            <a:srgbClr val="A3C93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r>
              <a:rPr lang="en-US" dirty="0" smtClean="0">
                <a:solidFill>
                  <a:srgbClr val="4D4D4F"/>
                </a:solidFill>
              </a:rPr>
              <a:t>R 163  G 201  B 57</a:t>
            </a:r>
          </a:p>
        </p:txBody>
      </p:sp>
      <p:sp>
        <p:nvSpPr>
          <p:cNvPr id="31" name="TextBox 30"/>
          <p:cNvSpPr txBox="1"/>
          <p:nvPr/>
        </p:nvSpPr>
        <p:spPr>
          <a:xfrm>
            <a:off x="9355961" y="1346199"/>
            <a:ext cx="1371600" cy="246221"/>
          </a:xfrm>
          <a:prstGeom prst="rect">
            <a:avLst/>
          </a:prstGeom>
          <a:noFill/>
        </p:spPr>
        <p:txBody>
          <a:bodyPr wrap="square" rtlCol="0">
            <a:spAutoFit/>
          </a:bodyPr>
          <a:lstStyle/>
          <a:p>
            <a:r>
              <a:rPr lang="en-US" dirty="0" smtClean="0">
                <a:solidFill>
                  <a:srgbClr val="4D4D4F"/>
                </a:solidFill>
                <a:latin typeface="Calibri"/>
              </a:rPr>
              <a:t>Color Palette</a:t>
            </a:r>
            <a:endParaRPr lang="en-US" dirty="0">
              <a:solidFill>
                <a:srgbClr val="4D4D4F"/>
              </a:solidFill>
              <a:latin typeface="Calibri"/>
            </a:endParaRPr>
          </a:p>
        </p:txBody>
      </p:sp>
      <p:pic>
        <p:nvPicPr>
          <p:cNvPr id="17" name="Picture 16" descr="big blue bar.tif"/>
          <p:cNvPicPr>
            <a:picLocks noChangeAspect="1"/>
          </p:cNvPicPr>
          <p:nvPr/>
        </p:nvPicPr>
        <p:blipFill>
          <a:blip r:embed="rId41" cstate="print"/>
          <a:srcRect/>
          <a:stretch>
            <a:fillRect/>
          </a:stretch>
        </p:blipFill>
        <p:spPr>
          <a:xfrm>
            <a:off x="0" y="-21974"/>
            <a:ext cx="9153722" cy="831341"/>
          </a:xfrm>
          <a:prstGeom prst="rect">
            <a:avLst/>
          </a:prstGeom>
        </p:spPr>
      </p:pic>
      <p:pic>
        <p:nvPicPr>
          <p:cNvPr id="21" name="Picture 1"/>
          <p:cNvPicPr>
            <a:picLocks noChangeAspect="1" noChangeArrowheads="1"/>
          </p:cNvPicPr>
          <p:nvPr/>
        </p:nvPicPr>
        <p:blipFill>
          <a:blip r:embed="rId42" cstate="print">
            <a:extLst>
              <a:ext uri="{28A0092B-C50C-407E-A947-70E740481C1C}">
                <a14:useLocalDpi xmlns:a14="http://schemas.microsoft.com/office/drawing/2010/main" val="0"/>
              </a:ext>
            </a:extLst>
          </a:blip>
          <a:stretch>
            <a:fillRect/>
          </a:stretch>
        </p:blipFill>
        <p:spPr bwMode="auto">
          <a:xfrm>
            <a:off x="8305145" y="-6350"/>
            <a:ext cx="848577" cy="815717"/>
          </a:xfrm>
          <a:prstGeom prst="rect">
            <a:avLst/>
          </a:prstGeom>
          <a:noFill/>
          <a:ln w="9525">
            <a:noFill/>
            <a:miter lim="800000"/>
            <a:headEnd/>
            <a:tailEnd/>
          </a:ln>
          <a:effectLst/>
        </p:spPr>
      </p:pic>
      <p:sp>
        <p:nvSpPr>
          <p:cNvPr id="19" name="Rectangle 18"/>
          <p:cNvSpPr/>
          <p:nvPr/>
        </p:nvSpPr>
        <p:spPr>
          <a:xfrm>
            <a:off x="402336" y="6655147"/>
            <a:ext cx="8741664" cy="200055"/>
          </a:xfrm>
          <a:prstGeom prst="rect">
            <a:avLst/>
          </a:prstGeom>
        </p:spPr>
        <p:txBody>
          <a:bodyPr wrap="square" lIns="0" rIns="0">
            <a:spAutoFit/>
          </a:bodyPr>
          <a:lstStyle/>
          <a:p>
            <a:pPr algn="l"/>
            <a:r>
              <a:rPr lang="en-US" sz="700" b="0" dirty="0" smtClean="0">
                <a:solidFill>
                  <a:srgbClr val="929699"/>
                </a:solidFill>
              </a:rPr>
              <a:t>© 2015 Quintiq</a:t>
            </a:r>
            <a:endParaRPr lang="en-US" sz="700" b="0" dirty="0">
              <a:solidFill>
                <a:srgbClr val="929699"/>
              </a:solidFill>
            </a:endParaRPr>
          </a:p>
        </p:txBody>
      </p:sp>
    </p:spTree>
    <p:extLst>
      <p:ext uri="{BB962C8B-B14F-4D97-AF65-F5344CB8AC3E}">
        <p14:creationId xmlns:p14="http://schemas.microsoft.com/office/powerpoint/2010/main" val="2565194156"/>
      </p:ext>
    </p:extLst>
  </p:cSld>
  <p:clrMap bg1="lt1" tx1="dk1" bg2="lt2" tx2="dk2" accent1="accent1" accent2="accent2" accent3="accent3" accent4="accent4" accent5="accent5" accent6="accent6" hlink="hlink" folHlink="folHlink"/>
  <p:sldLayoutIdLst>
    <p:sldLayoutId id="2147485358" r:id="rId1"/>
    <p:sldLayoutId id="2147485359" r:id="rId2"/>
    <p:sldLayoutId id="2147485360" r:id="rId3"/>
    <p:sldLayoutId id="2147485361" r:id="rId4"/>
    <p:sldLayoutId id="2147485362" r:id="rId5"/>
    <p:sldLayoutId id="2147485363" r:id="rId6"/>
    <p:sldLayoutId id="2147485364" r:id="rId7"/>
    <p:sldLayoutId id="2147485365" r:id="rId8"/>
    <p:sldLayoutId id="2147485366" r:id="rId9"/>
    <p:sldLayoutId id="2147485367" r:id="rId10"/>
    <p:sldLayoutId id="2147485368" r:id="rId11"/>
    <p:sldLayoutId id="2147485369" r:id="rId12"/>
    <p:sldLayoutId id="2147485370" r:id="rId13"/>
    <p:sldLayoutId id="2147485371" r:id="rId14"/>
    <p:sldLayoutId id="2147485372" r:id="rId15"/>
    <p:sldLayoutId id="2147485373" r:id="rId16"/>
    <p:sldLayoutId id="2147485374" r:id="rId17"/>
    <p:sldLayoutId id="2147485375" r:id="rId18"/>
    <p:sldLayoutId id="2147485376" r:id="rId19"/>
    <p:sldLayoutId id="2147485377" r:id="rId20"/>
    <p:sldLayoutId id="2147485378" r:id="rId21"/>
    <p:sldLayoutId id="2147485379" r:id="rId22"/>
    <p:sldLayoutId id="2147485380" r:id="rId23"/>
    <p:sldLayoutId id="2147485381" r:id="rId24"/>
    <p:sldLayoutId id="2147485382" r:id="rId25"/>
    <p:sldLayoutId id="2147485383" r:id="rId26"/>
    <p:sldLayoutId id="2147485384" r:id="rId27"/>
    <p:sldLayoutId id="2147485385" r:id="rId28"/>
    <p:sldLayoutId id="2147485386" r:id="rId29"/>
    <p:sldLayoutId id="2147485387" r:id="rId30"/>
    <p:sldLayoutId id="2147485388" r:id="rId31"/>
    <p:sldLayoutId id="2147485389" r:id="rId32"/>
    <p:sldLayoutId id="2147485390" r:id="rId33"/>
    <p:sldLayoutId id="2147485391" r:id="rId34"/>
    <p:sldLayoutId id="2147485392" r:id="rId35"/>
    <p:sldLayoutId id="2147485393" r:id="rId36"/>
    <p:sldLayoutId id="2147485394" r:id="rId37"/>
    <p:sldLayoutId id="2147485395" r:id="rId38"/>
    <p:sldLayoutId id="2147485396" r:id="rId39"/>
  </p:sldLayoutIdLst>
  <p:timing>
    <p:tnLst>
      <p:par>
        <p:cTn id="1" dur="indefinite" restart="never" nodeType="tmRoot"/>
      </p:par>
    </p:tnLst>
  </p:timing>
  <p:hf hdr="0" ftr="0" dt="0"/>
  <p:txStyles>
    <p:titleStyle>
      <a:lvl1pPr algn="l" defTabSz="914400" rtl="0" eaLnBrk="1" latinLnBrk="0" hangingPunct="1">
        <a:spcBef>
          <a:spcPct val="0"/>
        </a:spcBef>
        <a:buNone/>
        <a:defRPr sz="25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rgbClr val="24265E"/>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Number Placeholder 5"/>
          <p:cNvSpPr txBox="1">
            <a:spLocks/>
          </p:cNvSpPr>
          <p:nvPr/>
        </p:nvSpPr>
        <p:spPr>
          <a:xfrm>
            <a:off x="4354514" y="6638927"/>
            <a:ext cx="434975" cy="231775"/>
          </a:xfrm>
          <a:prstGeom prst="rect">
            <a:avLst/>
          </a:prstGeom>
        </p:spPr>
        <p:txBody>
          <a:bodyPr anchor="ctr"/>
          <a:lstStyle/>
          <a:p>
            <a:pPr>
              <a:defRPr/>
            </a:pPr>
            <a:fld id="{799FE4BE-E2CC-460B-8855-3ADE72ECAAE9}" type="slidenum">
              <a:rPr lang="en-US" sz="800" b="0">
                <a:solidFill>
                  <a:srgbClr val="95999C"/>
                </a:solidFill>
                <a:latin typeface="Calibri" panose="020F0502020204030204" pitchFamily="34" charset="0"/>
              </a:rPr>
              <a:pPr>
                <a:defRPr/>
              </a:pPr>
              <a:t>‹#›</a:t>
            </a:fld>
            <a:endParaRPr lang="en-US" sz="525" b="0" dirty="0">
              <a:solidFill>
                <a:srgbClr val="95999C"/>
              </a:solidFill>
              <a:latin typeface="Calibri" panose="020F0502020204030204" pitchFamily="34" charset="0"/>
            </a:endParaRPr>
          </a:p>
        </p:txBody>
      </p:sp>
      <p:cxnSp>
        <p:nvCxnSpPr>
          <p:cNvPr id="4" name="Straight Connector 3"/>
          <p:cNvCxnSpPr/>
          <p:nvPr/>
        </p:nvCxnSpPr>
        <p:spPr bwMode="auto">
          <a:xfrm>
            <a:off x="411164" y="6626225"/>
            <a:ext cx="8321675" cy="0"/>
          </a:xfrm>
          <a:prstGeom prst="line">
            <a:avLst/>
          </a:prstGeom>
          <a:ln w="12700" cmpd="sng">
            <a:solidFill>
              <a:srgbClr val="4D80BE"/>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9356725" y="1604963"/>
            <a:ext cx="1371600" cy="271462"/>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342900">
              <a:defRPr/>
            </a:pPr>
            <a:r>
              <a:rPr lang="en-US" sz="750" dirty="0">
                <a:solidFill>
                  <a:prstClr val="white"/>
                </a:solidFill>
              </a:rPr>
              <a:t>R 77  G 128  B 190</a:t>
            </a:r>
          </a:p>
        </p:txBody>
      </p:sp>
      <p:sp>
        <p:nvSpPr>
          <p:cNvPr id="10" name="Rectangle 9"/>
          <p:cNvSpPr/>
          <p:nvPr/>
        </p:nvSpPr>
        <p:spPr>
          <a:xfrm>
            <a:off x="9356725" y="2336802"/>
            <a:ext cx="1371600" cy="271463"/>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342900">
              <a:defRPr/>
            </a:pPr>
            <a:r>
              <a:rPr lang="en-US" sz="750" dirty="0">
                <a:solidFill>
                  <a:srgbClr val="4D4D4F"/>
                </a:solidFill>
              </a:rPr>
              <a:t>R 203  G 210  B 216</a:t>
            </a:r>
          </a:p>
        </p:txBody>
      </p:sp>
      <p:sp>
        <p:nvSpPr>
          <p:cNvPr id="13" name="Rectangle 12"/>
          <p:cNvSpPr/>
          <p:nvPr/>
        </p:nvSpPr>
        <p:spPr>
          <a:xfrm>
            <a:off x="9356725" y="2701925"/>
            <a:ext cx="1371600" cy="273050"/>
          </a:xfrm>
          <a:prstGeom prst="rect">
            <a:avLst/>
          </a:prstGeom>
          <a:solidFill>
            <a:srgbClr val="EAEDE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342900">
              <a:defRPr/>
            </a:pPr>
            <a:r>
              <a:rPr lang="en-US" sz="750" dirty="0">
                <a:solidFill>
                  <a:srgbClr val="4D4D4F"/>
                </a:solidFill>
              </a:rPr>
              <a:t>R 234  G 237  B 239</a:t>
            </a:r>
          </a:p>
        </p:txBody>
      </p:sp>
      <p:sp>
        <p:nvSpPr>
          <p:cNvPr id="16" name="Rectangle 15"/>
          <p:cNvSpPr/>
          <p:nvPr/>
        </p:nvSpPr>
        <p:spPr>
          <a:xfrm>
            <a:off x="9356725" y="4559302"/>
            <a:ext cx="1371600" cy="271463"/>
          </a:xfrm>
          <a:prstGeom prst="rect">
            <a:avLst/>
          </a:prstGeom>
          <a:solidFill>
            <a:srgbClr val="4D4D4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342900">
              <a:defRPr/>
            </a:pPr>
            <a:r>
              <a:rPr lang="en-US" sz="750" dirty="0">
                <a:solidFill>
                  <a:srgbClr val="FFFFFF"/>
                </a:solidFill>
              </a:rPr>
              <a:t>R 77  G 77  B 79</a:t>
            </a:r>
          </a:p>
        </p:txBody>
      </p:sp>
      <p:sp>
        <p:nvSpPr>
          <p:cNvPr id="18" name="TextBox 17"/>
          <p:cNvSpPr txBox="1"/>
          <p:nvPr/>
        </p:nvSpPr>
        <p:spPr>
          <a:xfrm>
            <a:off x="9356725" y="4292602"/>
            <a:ext cx="1371600" cy="207749"/>
          </a:xfrm>
          <a:prstGeom prst="rect">
            <a:avLst/>
          </a:prstGeom>
          <a:noFill/>
        </p:spPr>
        <p:txBody>
          <a:bodyPr>
            <a:spAutoFit/>
          </a:bodyPr>
          <a:lstStyle/>
          <a:p>
            <a:pPr>
              <a:defRPr/>
            </a:pPr>
            <a:r>
              <a:rPr lang="en-US" sz="750" dirty="0">
                <a:solidFill>
                  <a:srgbClr val="4D4D4F"/>
                </a:solidFill>
                <a:latin typeface="Calibri" panose="020F0502020204030204" pitchFamily="34" charset="0"/>
              </a:rPr>
              <a:t>Primary Text Color</a:t>
            </a:r>
          </a:p>
        </p:txBody>
      </p:sp>
      <p:sp>
        <p:nvSpPr>
          <p:cNvPr id="20" name="Rectangle 19"/>
          <p:cNvSpPr/>
          <p:nvPr/>
        </p:nvSpPr>
        <p:spPr>
          <a:xfrm>
            <a:off x="9356725" y="1971677"/>
            <a:ext cx="1371600" cy="271463"/>
          </a:xfrm>
          <a:prstGeom prst="rect">
            <a:avLst/>
          </a:prstGeom>
          <a:solidFill>
            <a:srgbClr val="24265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342900">
              <a:defRPr/>
            </a:pPr>
            <a:r>
              <a:rPr lang="en-US" sz="750" dirty="0">
                <a:solidFill>
                  <a:prstClr val="white"/>
                </a:solidFill>
              </a:rPr>
              <a:t>R 36  G 38  B 94</a:t>
            </a:r>
          </a:p>
        </p:txBody>
      </p:sp>
      <p:sp>
        <p:nvSpPr>
          <p:cNvPr id="23" name="Rectangle 22"/>
          <p:cNvSpPr/>
          <p:nvPr/>
        </p:nvSpPr>
        <p:spPr>
          <a:xfrm>
            <a:off x="9356725" y="3068638"/>
            <a:ext cx="1371600" cy="271462"/>
          </a:xfrm>
          <a:prstGeom prst="rect">
            <a:avLst/>
          </a:prstGeom>
          <a:solidFill>
            <a:srgbClr val="92969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342900">
              <a:defRPr/>
            </a:pPr>
            <a:r>
              <a:rPr lang="en-US" sz="750" dirty="0">
                <a:solidFill>
                  <a:prstClr val="white"/>
                </a:solidFill>
              </a:rPr>
              <a:t>R 146  G 150  B 153</a:t>
            </a:r>
          </a:p>
        </p:txBody>
      </p:sp>
      <p:sp>
        <p:nvSpPr>
          <p:cNvPr id="26" name="Rectangle 25"/>
          <p:cNvSpPr/>
          <p:nvPr/>
        </p:nvSpPr>
        <p:spPr>
          <a:xfrm>
            <a:off x="9356725" y="3432175"/>
            <a:ext cx="1371600" cy="27305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342900">
              <a:defRPr/>
            </a:pPr>
            <a:r>
              <a:rPr lang="en-US" sz="750" dirty="0">
                <a:solidFill>
                  <a:srgbClr val="4D4D4F"/>
                </a:solidFill>
              </a:rPr>
              <a:t>R 255  G 163  B 0</a:t>
            </a:r>
          </a:p>
        </p:txBody>
      </p:sp>
      <p:sp>
        <p:nvSpPr>
          <p:cNvPr id="29" name="Rectangle 28"/>
          <p:cNvSpPr/>
          <p:nvPr/>
        </p:nvSpPr>
        <p:spPr>
          <a:xfrm>
            <a:off x="9356725" y="3798888"/>
            <a:ext cx="1371600" cy="271462"/>
          </a:xfrm>
          <a:prstGeom prst="rect">
            <a:avLst/>
          </a:prstGeom>
          <a:solidFill>
            <a:srgbClr val="A3C93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342900">
              <a:defRPr/>
            </a:pPr>
            <a:r>
              <a:rPr lang="en-US" sz="750" dirty="0">
                <a:solidFill>
                  <a:srgbClr val="4D4D4F"/>
                </a:solidFill>
              </a:rPr>
              <a:t>R 163  G 201  B 57</a:t>
            </a:r>
          </a:p>
        </p:txBody>
      </p:sp>
      <p:sp>
        <p:nvSpPr>
          <p:cNvPr id="31" name="TextBox 30"/>
          <p:cNvSpPr txBox="1"/>
          <p:nvPr/>
        </p:nvSpPr>
        <p:spPr>
          <a:xfrm>
            <a:off x="9356725" y="1346202"/>
            <a:ext cx="1371600" cy="207749"/>
          </a:xfrm>
          <a:prstGeom prst="rect">
            <a:avLst/>
          </a:prstGeom>
          <a:noFill/>
        </p:spPr>
        <p:txBody>
          <a:bodyPr>
            <a:spAutoFit/>
          </a:bodyPr>
          <a:lstStyle/>
          <a:p>
            <a:pPr>
              <a:defRPr/>
            </a:pPr>
            <a:r>
              <a:rPr lang="en-US" sz="750" dirty="0">
                <a:solidFill>
                  <a:srgbClr val="4D4D4F"/>
                </a:solidFill>
                <a:latin typeface="Calibri" panose="020F0502020204030204" pitchFamily="34" charset="0"/>
              </a:rPr>
              <a:t>Color Palette</a:t>
            </a:r>
          </a:p>
        </p:txBody>
      </p:sp>
      <p:pic>
        <p:nvPicPr>
          <p:cNvPr id="1038" name="Picture 16" descr="big blue bar.tif"/>
          <p:cNvPicPr>
            <a:picLocks noChangeAspect="1"/>
          </p:cNvPicPr>
          <p:nvPr/>
        </p:nvPicPr>
        <p:blipFill>
          <a:blip r:embed="rId11" cstate="print"/>
          <a:srcRect/>
          <a:stretch>
            <a:fillRect/>
          </a:stretch>
        </p:blipFill>
        <p:spPr bwMode="auto">
          <a:xfrm>
            <a:off x="1" y="-22225"/>
            <a:ext cx="9153525" cy="831850"/>
          </a:xfrm>
          <a:prstGeom prst="rect">
            <a:avLst/>
          </a:prstGeom>
          <a:noFill/>
          <a:ln w="9525">
            <a:noFill/>
            <a:miter lim="800000"/>
            <a:headEnd/>
            <a:tailEnd/>
          </a:ln>
        </p:spPr>
      </p:pic>
      <p:pic>
        <p:nvPicPr>
          <p:cNvPr id="1039" name="Picture 1"/>
          <p:cNvPicPr>
            <a:picLocks noChangeAspect="1" noChangeArrowheads="1"/>
          </p:cNvPicPr>
          <p:nvPr/>
        </p:nvPicPr>
        <p:blipFill>
          <a:blip r:embed="rId12" cstate="print"/>
          <a:srcRect/>
          <a:stretch>
            <a:fillRect/>
          </a:stretch>
        </p:blipFill>
        <p:spPr bwMode="auto">
          <a:xfrm>
            <a:off x="8305801" y="-22225"/>
            <a:ext cx="847725" cy="815975"/>
          </a:xfrm>
          <a:prstGeom prst="rect">
            <a:avLst/>
          </a:prstGeom>
          <a:noFill/>
          <a:ln w="9525">
            <a:noFill/>
            <a:miter lim="800000"/>
            <a:headEnd/>
            <a:tailEnd/>
          </a:ln>
        </p:spPr>
      </p:pic>
      <p:sp>
        <p:nvSpPr>
          <p:cNvPr id="17" name="Rectangle 16"/>
          <p:cNvSpPr/>
          <p:nvPr userDrawn="1"/>
        </p:nvSpPr>
        <p:spPr>
          <a:xfrm>
            <a:off x="401638" y="6640053"/>
            <a:ext cx="8742362" cy="215444"/>
          </a:xfrm>
          <a:prstGeom prst="rect">
            <a:avLst/>
          </a:prstGeom>
        </p:spPr>
        <p:txBody>
          <a:bodyPr lIns="0" rIns="0">
            <a:spAutoFit/>
          </a:bodyPr>
          <a:lstStyle/>
          <a:p>
            <a:pPr algn="l">
              <a:defRPr/>
            </a:pPr>
            <a:r>
              <a:rPr lang="en-US" sz="800" b="0" dirty="0">
                <a:solidFill>
                  <a:srgbClr val="929699"/>
                </a:solidFill>
                <a:latin typeface="Calibri" panose="020F0502020204030204" pitchFamily="34" charset="0"/>
              </a:rPr>
              <a:t>© </a:t>
            </a:r>
            <a:r>
              <a:rPr lang="en-US" sz="800" b="0" dirty="0" smtClean="0">
                <a:solidFill>
                  <a:srgbClr val="929699"/>
                </a:solidFill>
                <a:latin typeface="Calibri" panose="020F0502020204030204" pitchFamily="34" charset="0"/>
              </a:rPr>
              <a:t>2015 </a:t>
            </a:r>
            <a:r>
              <a:rPr lang="en-US" sz="800" b="0" dirty="0">
                <a:solidFill>
                  <a:srgbClr val="929699"/>
                </a:solidFill>
                <a:latin typeface="Calibri" panose="020F0502020204030204" pitchFamily="34" charset="0"/>
              </a:rPr>
              <a:t>Quintiq</a:t>
            </a:r>
          </a:p>
        </p:txBody>
      </p:sp>
    </p:spTree>
    <p:extLst>
      <p:ext uri="{BB962C8B-B14F-4D97-AF65-F5344CB8AC3E}">
        <p14:creationId xmlns:p14="http://schemas.microsoft.com/office/powerpoint/2010/main" val="3449528250"/>
      </p:ext>
    </p:extLst>
  </p:cSld>
  <p:clrMap bg1="lt1" tx1="dk1" bg2="lt2" tx2="dk2" accent1="accent1" accent2="accent2" accent3="accent3" accent4="accent4" accent5="accent5" accent6="accent6" hlink="hlink" folHlink="folHlink"/>
  <p:sldLayoutIdLst>
    <p:sldLayoutId id="2147485435" r:id="rId1"/>
    <p:sldLayoutId id="2147485436" r:id="rId2"/>
    <p:sldLayoutId id="2147485437" r:id="rId3"/>
    <p:sldLayoutId id="2147485438" r:id="rId4"/>
    <p:sldLayoutId id="2147485439" r:id="rId5"/>
    <p:sldLayoutId id="2147485440" r:id="rId6"/>
    <p:sldLayoutId id="2147485441" r:id="rId7"/>
    <p:sldLayoutId id="2147485442" r:id="rId8"/>
    <p:sldLayoutId id="2147485443" r:id="rId9"/>
  </p:sldLayoutIdLst>
  <p:timing>
    <p:tnLst>
      <p:par>
        <p:cTn id="1" dur="indefinite" restart="never" nodeType="tmRoot"/>
      </p:par>
    </p:tnLst>
  </p:timing>
  <p:hf hdr="0" ftr="0" dt="0"/>
  <p:txStyles>
    <p:titleStyle>
      <a:lvl1pPr algn="l" rtl="0" eaLnBrk="1" fontAlgn="base" hangingPunct="1">
        <a:spcBef>
          <a:spcPct val="0"/>
        </a:spcBef>
        <a:spcAft>
          <a:spcPct val="0"/>
        </a:spcAft>
        <a:defRPr sz="1875" b="1" kern="1200">
          <a:solidFill>
            <a:schemeClr val="bg1"/>
          </a:solidFill>
          <a:latin typeface="+mj-lt"/>
          <a:ea typeface="+mj-ea"/>
          <a:cs typeface="+mj-cs"/>
        </a:defRPr>
      </a:lvl1pPr>
      <a:lvl2pPr algn="l" rtl="0" eaLnBrk="1" fontAlgn="base" hangingPunct="1">
        <a:spcBef>
          <a:spcPct val="0"/>
        </a:spcBef>
        <a:spcAft>
          <a:spcPct val="0"/>
        </a:spcAft>
        <a:defRPr sz="1875" b="1">
          <a:solidFill>
            <a:schemeClr val="bg1"/>
          </a:solidFill>
          <a:latin typeface="Calibri" pitchFamily="34" charset="0"/>
        </a:defRPr>
      </a:lvl2pPr>
      <a:lvl3pPr algn="l" rtl="0" eaLnBrk="1" fontAlgn="base" hangingPunct="1">
        <a:spcBef>
          <a:spcPct val="0"/>
        </a:spcBef>
        <a:spcAft>
          <a:spcPct val="0"/>
        </a:spcAft>
        <a:defRPr sz="1875" b="1">
          <a:solidFill>
            <a:schemeClr val="bg1"/>
          </a:solidFill>
          <a:latin typeface="Calibri" pitchFamily="34" charset="0"/>
        </a:defRPr>
      </a:lvl3pPr>
      <a:lvl4pPr algn="l" rtl="0" eaLnBrk="1" fontAlgn="base" hangingPunct="1">
        <a:spcBef>
          <a:spcPct val="0"/>
        </a:spcBef>
        <a:spcAft>
          <a:spcPct val="0"/>
        </a:spcAft>
        <a:defRPr sz="1875" b="1">
          <a:solidFill>
            <a:schemeClr val="bg1"/>
          </a:solidFill>
          <a:latin typeface="Calibri" pitchFamily="34" charset="0"/>
        </a:defRPr>
      </a:lvl4pPr>
      <a:lvl5pPr algn="l" rtl="0" eaLnBrk="1" fontAlgn="base" hangingPunct="1">
        <a:spcBef>
          <a:spcPct val="0"/>
        </a:spcBef>
        <a:spcAft>
          <a:spcPct val="0"/>
        </a:spcAft>
        <a:defRPr sz="1875" b="1">
          <a:solidFill>
            <a:schemeClr val="bg1"/>
          </a:solidFill>
          <a:latin typeface="Calibri" pitchFamily="34" charset="0"/>
        </a:defRPr>
      </a:lvl5pPr>
      <a:lvl6pPr marL="342900" algn="l" rtl="0" eaLnBrk="1" fontAlgn="base" hangingPunct="1">
        <a:spcBef>
          <a:spcPct val="0"/>
        </a:spcBef>
        <a:spcAft>
          <a:spcPct val="0"/>
        </a:spcAft>
        <a:defRPr sz="1875" b="1">
          <a:solidFill>
            <a:schemeClr val="bg1"/>
          </a:solidFill>
          <a:latin typeface="Calibri" pitchFamily="34" charset="0"/>
        </a:defRPr>
      </a:lvl6pPr>
      <a:lvl7pPr marL="685800" algn="l" rtl="0" eaLnBrk="1" fontAlgn="base" hangingPunct="1">
        <a:spcBef>
          <a:spcPct val="0"/>
        </a:spcBef>
        <a:spcAft>
          <a:spcPct val="0"/>
        </a:spcAft>
        <a:defRPr sz="1875" b="1">
          <a:solidFill>
            <a:schemeClr val="bg1"/>
          </a:solidFill>
          <a:latin typeface="Calibri" pitchFamily="34" charset="0"/>
        </a:defRPr>
      </a:lvl7pPr>
      <a:lvl8pPr marL="1028700" algn="l" rtl="0" eaLnBrk="1" fontAlgn="base" hangingPunct="1">
        <a:spcBef>
          <a:spcPct val="0"/>
        </a:spcBef>
        <a:spcAft>
          <a:spcPct val="0"/>
        </a:spcAft>
        <a:defRPr sz="1875" b="1">
          <a:solidFill>
            <a:schemeClr val="bg1"/>
          </a:solidFill>
          <a:latin typeface="Calibri" pitchFamily="34" charset="0"/>
        </a:defRPr>
      </a:lvl8pPr>
      <a:lvl9pPr marL="1371600" algn="l" rtl="0" eaLnBrk="1" fontAlgn="base" hangingPunct="1">
        <a:spcBef>
          <a:spcPct val="0"/>
        </a:spcBef>
        <a:spcAft>
          <a:spcPct val="0"/>
        </a:spcAft>
        <a:defRPr sz="1875" b="1">
          <a:solidFill>
            <a:schemeClr val="bg1"/>
          </a:solidFill>
          <a:latin typeface="Calibri" pitchFamily="34" charset="0"/>
        </a:defRPr>
      </a:lvl9pPr>
    </p:titleStyle>
    <p:bodyStyle>
      <a:lvl1pPr marL="257175" indent="-257175" algn="l" rtl="0" eaLnBrk="1" fontAlgn="base" hangingPunct="1">
        <a:spcBef>
          <a:spcPct val="20000"/>
        </a:spcBef>
        <a:spcAft>
          <a:spcPct val="0"/>
        </a:spcAft>
        <a:buFont typeface="Arial" charset="0"/>
        <a:buChar char="•"/>
        <a:defRPr sz="1500" kern="1200">
          <a:solidFill>
            <a:srgbClr val="24265E"/>
          </a:solidFill>
          <a:latin typeface="+mn-lt"/>
          <a:ea typeface="+mn-ea"/>
          <a:cs typeface="+mn-cs"/>
        </a:defRPr>
      </a:lvl1pPr>
      <a:lvl2pPr marL="557213" indent="-214313" algn="l" rtl="0" eaLnBrk="1" fontAlgn="base" hangingPunct="1">
        <a:spcBef>
          <a:spcPct val="20000"/>
        </a:spcBef>
        <a:spcAft>
          <a:spcPct val="0"/>
        </a:spcAft>
        <a:buFont typeface="Arial" charset="0"/>
        <a:buChar char="–"/>
        <a:defRPr kern="1200">
          <a:solidFill>
            <a:schemeClr val="tx1"/>
          </a:solidFill>
          <a:latin typeface="+mn-lt"/>
          <a:ea typeface="+mn-ea"/>
          <a:cs typeface="+mn-cs"/>
        </a:defRPr>
      </a:lvl2pPr>
      <a:lvl3pPr marL="857250" indent="-171450" algn="l" rtl="0" eaLnBrk="1" fontAlgn="base" hangingPunct="1">
        <a:spcBef>
          <a:spcPct val="20000"/>
        </a:spcBef>
        <a:spcAft>
          <a:spcPct val="0"/>
        </a:spcAft>
        <a:buFont typeface="Arial" charset="0"/>
        <a:buChar char="•"/>
        <a:defRPr sz="1200" kern="1200">
          <a:solidFill>
            <a:schemeClr val="tx1"/>
          </a:solidFill>
          <a:latin typeface="+mn-lt"/>
          <a:ea typeface="+mn-ea"/>
          <a:cs typeface="+mn-cs"/>
        </a:defRPr>
      </a:lvl3pPr>
      <a:lvl4pPr marL="1200150" indent="-171450" algn="l" rtl="0" eaLnBrk="1" fontAlgn="base" hangingPunct="1">
        <a:spcBef>
          <a:spcPct val="20000"/>
        </a:spcBef>
        <a:spcAft>
          <a:spcPct val="0"/>
        </a:spcAft>
        <a:buFont typeface="Arial" charset="0"/>
        <a:buChar char="–"/>
        <a:defRPr sz="1050" kern="1200">
          <a:solidFill>
            <a:schemeClr val="tx1"/>
          </a:solidFill>
          <a:latin typeface="+mn-lt"/>
          <a:ea typeface="+mn-ea"/>
          <a:cs typeface="+mn-cs"/>
        </a:defRPr>
      </a:lvl4pPr>
      <a:lvl5pPr marL="1543050" indent="-171450" algn="l" rtl="0" eaLnBrk="1" fontAlgn="base" hangingPunct="1">
        <a:spcBef>
          <a:spcPct val="20000"/>
        </a:spcBef>
        <a:spcAft>
          <a:spcPct val="0"/>
        </a:spcAft>
        <a:buFont typeface="Arial" charset="0"/>
        <a:buChar char="»"/>
        <a:defRPr sz="10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jpg"/></Relationships>
</file>

<file path=ppt/slides/_rels/slide1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5.xml"/></Relationships>
</file>

<file path=ppt/slides/_rels/slide14.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slide" Target="slide8.xml"/><Relationship Id="rId7" Type="http://schemas.openxmlformats.org/officeDocument/2006/relationships/image" Target="../media/image54.png"/><Relationship Id="rId2" Type="http://schemas.openxmlformats.org/officeDocument/2006/relationships/slide" Target="slide4.xml"/><Relationship Id="rId1" Type="http://schemas.openxmlformats.org/officeDocument/2006/relationships/slideLayout" Target="../slideLayouts/slideLayout10.xml"/><Relationship Id="rId6" Type="http://schemas.openxmlformats.org/officeDocument/2006/relationships/image" Target="../media/image32.emf"/><Relationship Id="rId5" Type="http://schemas.openxmlformats.org/officeDocument/2006/relationships/image" Target="../media/image53.emf"/><Relationship Id="rId4" Type="http://schemas.openxmlformats.org/officeDocument/2006/relationships/slide" Target="slide11.xml"/><Relationship Id="rId9" Type="http://schemas.openxmlformats.org/officeDocument/2006/relationships/image" Target="../media/image56.png"/></Relationships>
</file>

<file path=ppt/slides/_rels/slide15.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57.png"/><Relationship Id="rId7" Type="http://schemas.openxmlformats.org/officeDocument/2006/relationships/image" Target="../media/image53.emf"/><Relationship Id="rId2" Type="http://schemas.openxmlformats.org/officeDocument/2006/relationships/image" Target="../media/image54.png"/><Relationship Id="rId1" Type="http://schemas.openxmlformats.org/officeDocument/2006/relationships/slideLayout" Target="../slideLayouts/slideLayout10.xml"/><Relationship Id="rId6" Type="http://schemas.openxmlformats.org/officeDocument/2006/relationships/slide" Target="slide11.xml"/><Relationship Id="rId5" Type="http://schemas.openxmlformats.org/officeDocument/2006/relationships/slide" Target="slide8.xml"/><Relationship Id="rId4" Type="http://schemas.openxmlformats.org/officeDocument/2006/relationships/slide" Target="slide4.xml"/></Relationships>
</file>

<file path=ppt/slides/_rels/slide16.xml.rels><?xml version="1.0" encoding="UTF-8" standalone="yes"?>
<Relationships xmlns="http://schemas.openxmlformats.org/package/2006/relationships"><Relationship Id="rId8" Type="http://schemas.openxmlformats.org/officeDocument/2006/relationships/image" Target="../media/image53.emf"/><Relationship Id="rId3" Type="http://schemas.openxmlformats.org/officeDocument/2006/relationships/image" Target="../media/image58.png"/><Relationship Id="rId7" Type="http://schemas.openxmlformats.org/officeDocument/2006/relationships/slide" Target="slide11.xml"/><Relationship Id="rId2" Type="http://schemas.openxmlformats.org/officeDocument/2006/relationships/slideLayout" Target="../slideLayouts/slideLayout10.xml"/><Relationship Id="rId1" Type="http://schemas.openxmlformats.org/officeDocument/2006/relationships/themeOverride" Target="../theme/themeOverride1.xml"/><Relationship Id="rId6" Type="http://schemas.openxmlformats.org/officeDocument/2006/relationships/slide" Target="slide8.xml"/><Relationship Id="rId5" Type="http://schemas.openxmlformats.org/officeDocument/2006/relationships/slide" Target="slide4.xml"/><Relationship Id="rId4" Type="http://schemas.openxmlformats.org/officeDocument/2006/relationships/image" Target="../media/image59.png"/><Relationship Id="rId9" Type="http://schemas.openxmlformats.org/officeDocument/2006/relationships/image" Target="../media/image32.emf"/></Relationships>
</file>

<file path=ppt/slides/_rels/slide17.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61.png"/><Relationship Id="rId7" Type="http://schemas.openxmlformats.org/officeDocument/2006/relationships/image" Target="../media/image53.emf"/><Relationship Id="rId2" Type="http://schemas.openxmlformats.org/officeDocument/2006/relationships/image" Target="../media/image60.png"/><Relationship Id="rId1" Type="http://schemas.openxmlformats.org/officeDocument/2006/relationships/slideLayout" Target="../slideLayouts/slideLayout10.xml"/><Relationship Id="rId6" Type="http://schemas.openxmlformats.org/officeDocument/2006/relationships/slide" Target="slide11.xml"/><Relationship Id="rId5" Type="http://schemas.openxmlformats.org/officeDocument/2006/relationships/slide" Target="slide8.xml"/><Relationship Id="rId4" Type="http://schemas.openxmlformats.org/officeDocument/2006/relationships/slide" Target="slide4.xml"/></Relationships>
</file>

<file path=ppt/slides/_rels/slide18.xml.rels><?xml version="1.0" encoding="UTF-8" standalone="yes"?>
<Relationships xmlns="http://schemas.openxmlformats.org/package/2006/relationships"><Relationship Id="rId8" Type="http://schemas.openxmlformats.org/officeDocument/2006/relationships/image" Target="../media/image53.emf"/><Relationship Id="rId3" Type="http://schemas.openxmlformats.org/officeDocument/2006/relationships/image" Target="../media/image63.png"/><Relationship Id="rId7" Type="http://schemas.openxmlformats.org/officeDocument/2006/relationships/slide" Target="slide11.xml"/><Relationship Id="rId2" Type="http://schemas.openxmlformats.org/officeDocument/2006/relationships/image" Target="../media/image62.png"/><Relationship Id="rId1" Type="http://schemas.openxmlformats.org/officeDocument/2006/relationships/slideLayout" Target="../slideLayouts/slideLayout10.xml"/><Relationship Id="rId6" Type="http://schemas.openxmlformats.org/officeDocument/2006/relationships/slide" Target="slide8.xml"/><Relationship Id="rId5" Type="http://schemas.openxmlformats.org/officeDocument/2006/relationships/slide" Target="slide4.xml"/><Relationship Id="rId4" Type="http://schemas.openxmlformats.org/officeDocument/2006/relationships/image" Target="../media/image64.png"/><Relationship Id="rId9" Type="http://schemas.openxmlformats.org/officeDocument/2006/relationships/image" Target="../media/image32.emf"/></Relationships>
</file>

<file path=ppt/slides/_rels/slide19.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66.png"/><Relationship Id="rId7" Type="http://schemas.openxmlformats.org/officeDocument/2006/relationships/image" Target="../media/image53.emf"/><Relationship Id="rId2" Type="http://schemas.openxmlformats.org/officeDocument/2006/relationships/image" Target="../media/image65.png"/><Relationship Id="rId1" Type="http://schemas.openxmlformats.org/officeDocument/2006/relationships/slideLayout" Target="../slideLayouts/slideLayout10.xml"/><Relationship Id="rId6" Type="http://schemas.openxmlformats.org/officeDocument/2006/relationships/slide" Target="slide11.xml"/><Relationship Id="rId5" Type="http://schemas.openxmlformats.org/officeDocument/2006/relationships/slide" Target="slide8.xml"/><Relationship Id="rId4" Type="http://schemas.openxmlformats.org/officeDocument/2006/relationships/slide" Target="slide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8" Type="http://schemas.openxmlformats.org/officeDocument/2006/relationships/image" Target="../media/image53.emf"/><Relationship Id="rId3" Type="http://schemas.openxmlformats.org/officeDocument/2006/relationships/image" Target="../media/image68.png"/><Relationship Id="rId7" Type="http://schemas.openxmlformats.org/officeDocument/2006/relationships/slide" Target="slide11.xml"/><Relationship Id="rId2" Type="http://schemas.openxmlformats.org/officeDocument/2006/relationships/image" Target="../media/image67.png"/><Relationship Id="rId1" Type="http://schemas.openxmlformats.org/officeDocument/2006/relationships/slideLayout" Target="../slideLayouts/slideLayout10.xml"/><Relationship Id="rId6" Type="http://schemas.openxmlformats.org/officeDocument/2006/relationships/slide" Target="slide8.xml"/><Relationship Id="rId5" Type="http://schemas.openxmlformats.org/officeDocument/2006/relationships/slide" Target="slide4.xml"/><Relationship Id="rId4" Type="http://schemas.openxmlformats.org/officeDocument/2006/relationships/image" Target="../media/image69.png"/><Relationship Id="rId9" Type="http://schemas.openxmlformats.org/officeDocument/2006/relationships/image" Target="../media/image32.emf"/></Relationships>
</file>

<file path=ppt/slides/_rels/slide21.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70.png"/><Relationship Id="rId7" Type="http://schemas.openxmlformats.org/officeDocument/2006/relationships/image" Target="../media/image53.emf"/><Relationship Id="rId2" Type="http://schemas.openxmlformats.org/officeDocument/2006/relationships/image" Target="../media/image68.png"/><Relationship Id="rId1" Type="http://schemas.openxmlformats.org/officeDocument/2006/relationships/slideLayout" Target="../slideLayouts/slideLayout10.xml"/><Relationship Id="rId6" Type="http://schemas.openxmlformats.org/officeDocument/2006/relationships/slide" Target="slide11.xml"/><Relationship Id="rId5" Type="http://schemas.openxmlformats.org/officeDocument/2006/relationships/slide" Target="slide8.xml"/><Relationship Id="rId4" Type="http://schemas.openxmlformats.org/officeDocument/2006/relationships/slide" Target="slide4.xml"/></Relationships>
</file>

<file path=ppt/slides/_rels/slide22.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72.png"/><Relationship Id="rId7" Type="http://schemas.openxmlformats.org/officeDocument/2006/relationships/image" Target="../media/image76.png"/><Relationship Id="rId12" Type="http://schemas.openxmlformats.org/officeDocument/2006/relationships/image" Target="../media/image32.emf"/><Relationship Id="rId2" Type="http://schemas.openxmlformats.org/officeDocument/2006/relationships/image" Target="../media/image71.png"/><Relationship Id="rId1" Type="http://schemas.openxmlformats.org/officeDocument/2006/relationships/slideLayout" Target="../slideLayouts/slideLayout10.xml"/><Relationship Id="rId6" Type="http://schemas.openxmlformats.org/officeDocument/2006/relationships/image" Target="../media/image75.png"/><Relationship Id="rId11" Type="http://schemas.openxmlformats.org/officeDocument/2006/relationships/image" Target="../media/image53.emf"/><Relationship Id="rId5" Type="http://schemas.openxmlformats.org/officeDocument/2006/relationships/image" Target="../media/image74.png"/><Relationship Id="rId10" Type="http://schemas.openxmlformats.org/officeDocument/2006/relationships/slide" Target="slide11.xml"/><Relationship Id="rId4" Type="http://schemas.openxmlformats.org/officeDocument/2006/relationships/image" Target="../media/image73.png"/><Relationship Id="rId9" Type="http://schemas.openxmlformats.org/officeDocument/2006/relationships/slide" Target="slide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75.xml"/></Relationships>
</file>

<file path=ppt/slides/_rels/slide25.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88.png"/><Relationship Id="rId18" Type="http://schemas.openxmlformats.org/officeDocument/2006/relationships/image" Target="../media/image93.png"/><Relationship Id="rId3" Type="http://schemas.openxmlformats.org/officeDocument/2006/relationships/image" Target="../media/image78.png"/><Relationship Id="rId21" Type="http://schemas.openxmlformats.org/officeDocument/2006/relationships/image" Target="../media/image96.png"/><Relationship Id="rId7" Type="http://schemas.openxmlformats.org/officeDocument/2006/relationships/image" Target="../media/image82.png"/><Relationship Id="rId12" Type="http://schemas.openxmlformats.org/officeDocument/2006/relationships/image" Target="../media/image87.png"/><Relationship Id="rId17" Type="http://schemas.openxmlformats.org/officeDocument/2006/relationships/image" Target="../media/image92.png"/><Relationship Id="rId2" Type="http://schemas.openxmlformats.org/officeDocument/2006/relationships/notesSlide" Target="../notesSlides/notesSlide12.xml"/><Relationship Id="rId16" Type="http://schemas.openxmlformats.org/officeDocument/2006/relationships/image" Target="../media/image91.png"/><Relationship Id="rId20" Type="http://schemas.openxmlformats.org/officeDocument/2006/relationships/image" Target="../media/image95.png"/><Relationship Id="rId1" Type="http://schemas.openxmlformats.org/officeDocument/2006/relationships/slideLayout" Target="../slideLayouts/slideLayout192.xml"/><Relationship Id="rId6" Type="http://schemas.openxmlformats.org/officeDocument/2006/relationships/image" Target="../media/image81.png"/><Relationship Id="rId11" Type="http://schemas.openxmlformats.org/officeDocument/2006/relationships/image" Target="../media/image86.png"/><Relationship Id="rId24" Type="http://schemas.openxmlformats.org/officeDocument/2006/relationships/image" Target="../media/image99.png"/><Relationship Id="rId5" Type="http://schemas.openxmlformats.org/officeDocument/2006/relationships/image" Target="../media/image80.png"/><Relationship Id="rId15" Type="http://schemas.openxmlformats.org/officeDocument/2006/relationships/image" Target="../media/image90.png"/><Relationship Id="rId23" Type="http://schemas.openxmlformats.org/officeDocument/2006/relationships/image" Target="../media/image98.png"/><Relationship Id="rId10" Type="http://schemas.openxmlformats.org/officeDocument/2006/relationships/image" Target="../media/image85.png"/><Relationship Id="rId19" Type="http://schemas.openxmlformats.org/officeDocument/2006/relationships/image" Target="../media/image94.png"/><Relationship Id="rId4" Type="http://schemas.openxmlformats.org/officeDocument/2006/relationships/image" Target="../media/image79.png"/><Relationship Id="rId9" Type="http://schemas.openxmlformats.org/officeDocument/2006/relationships/image" Target="../media/image84.png"/><Relationship Id="rId14" Type="http://schemas.openxmlformats.org/officeDocument/2006/relationships/image" Target="../media/image89.png"/><Relationship Id="rId22" Type="http://schemas.openxmlformats.org/officeDocument/2006/relationships/image" Target="../media/image97.png"/></Relationships>
</file>

<file path=ppt/slides/_rels/slide2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3.xml"/><Relationship Id="rId1" Type="http://schemas.openxmlformats.org/officeDocument/2006/relationships/slideLayout" Target="../slideLayouts/slideLayout12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5.xml"/></Relationships>
</file>

<file path=ppt/slides/_rels/slide28.xml.rels><?xml version="1.0" encoding="UTF-8" standalone="yes"?>
<Relationships xmlns="http://schemas.openxmlformats.org/package/2006/relationships"><Relationship Id="rId8" Type="http://schemas.openxmlformats.org/officeDocument/2006/relationships/image" Target="../media/image106.jpeg"/><Relationship Id="rId13" Type="http://schemas.openxmlformats.org/officeDocument/2006/relationships/image" Target="../media/image101.png"/><Relationship Id="rId18" Type="http://schemas.openxmlformats.org/officeDocument/2006/relationships/image" Target="../media/image114.jpeg"/><Relationship Id="rId3" Type="http://schemas.openxmlformats.org/officeDocument/2006/relationships/notesSlide" Target="../notesSlides/notesSlide15.xml"/><Relationship Id="rId7" Type="http://schemas.openxmlformats.org/officeDocument/2006/relationships/image" Target="../media/image105.png"/><Relationship Id="rId12" Type="http://schemas.openxmlformats.org/officeDocument/2006/relationships/oleObject" Target="../embeddings/oleObject1.bin"/><Relationship Id="rId17" Type="http://schemas.openxmlformats.org/officeDocument/2006/relationships/image" Target="../media/image113.png"/><Relationship Id="rId2" Type="http://schemas.openxmlformats.org/officeDocument/2006/relationships/slideLayout" Target="../slideLayouts/slideLayout9.xml"/><Relationship Id="rId16" Type="http://schemas.openxmlformats.org/officeDocument/2006/relationships/image" Target="../media/image112.emf"/><Relationship Id="rId20" Type="http://schemas.openxmlformats.org/officeDocument/2006/relationships/image" Target="../media/image116.png"/><Relationship Id="rId1" Type="http://schemas.openxmlformats.org/officeDocument/2006/relationships/vmlDrawing" Target="../drawings/vmlDrawing1.vml"/><Relationship Id="rId6" Type="http://schemas.openxmlformats.org/officeDocument/2006/relationships/image" Target="../media/image104.png"/><Relationship Id="rId11" Type="http://schemas.openxmlformats.org/officeDocument/2006/relationships/image" Target="../media/image109.png"/><Relationship Id="rId5" Type="http://schemas.openxmlformats.org/officeDocument/2006/relationships/image" Target="../media/image103.png"/><Relationship Id="rId15" Type="http://schemas.openxmlformats.org/officeDocument/2006/relationships/image" Target="../media/image111.png"/><Relationship Id="rId10" Type="http://schemas.openxmlformats.org/officeDocument/2006/relationships/image" Target="../media/image108.png"/><Relationship Id="rId19" Type="http://schemas.openxmlformats.org/officeDocument/2006/relationships/image" Target="../media/image115.png"/><Relationship Id="rId4" Type="http://schemas.openxmlformats.org/officeDocument/2006/relationships/image" Target="../media/image102.jpeg"/><Relationship Id="rId9" Type="http://schemas.openxmlformats.org/officeDocument/2006/relationships/image" Target="../media/image107.jpeg"/><Relationship Id="rId14" Type="http://schemas.openxmlformats.org/officeDocument/2006/relationships/image" Target="../media/image110.jpeg"/></Relationships>
</file>

<file path=ppt/slides/_rels/slide29.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7.jpeg"/><Relationship Id="rId1" Type="http://schemas.openxmlformats.org/officeDocument/2006/relationships/slideLayout" Target="../slideLayouts/slideLayout6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2" Type="http://schemas.openxmlformats.org/officeDocument/2006/relationships/image" Target="../media/image119.jpeg"/><Relationship Id="rId1" Type="http://schemas.openxmlformats.org/officeDocument/2006/relationships/slideLayout" Target="../slideLayouts/slideLayout102.xml"/></Relationships>
</file>

<file path=ppt/slides/_rels/slide31.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image" Target="../media/image111.png"/><Relationship Id="rId1" Type="http://schemas.openxmlformats.org/officeDocument/2006/relationships/slideLayout" Target="../slideLayouts/slideLayout13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5.xml"/></Relationships>
</file>

<file path=ppt/slides/_rels/slide33.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17.xml"/><Relationship Id="rId1" Type="http://schemas.openxmlformats.org/officeDocument/2006/relationships/slideLayout" Target="../slideLayouts/slideLayout9.xml"/><Relationship Id="rId5" Type="http://schemas.openxmlformats.org/officeDocument/2006/relationships/image" Target="../media/image123.png"/><Relationship Id="rId4" Type="http://schemas.openxmlformats.org/officeDocument/2006/relationships/image" Target="../media/image122.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jpg"/></Relationships>
</file>

<file path=ppt/slides/_rels/slide4.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image" Target="../media/image28.png"/><Relationship Id="rId7" Type="http://schemas.openxmlformats.org/officeDocument/2006/relationships/image" Target="../media/image32.emf"/><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31.png"/><Relationship Id="rId5" Type="http://schemas.openxmlformats.org/officeDocument/2006/relationships/image" Target="../media/image30.emf"/><Relationship Id="rId4" Type="http://schemas.openxmlformats.org/officeDocument/2006/relationships/image" Target="../media/image29.emf"/><Relationship Id="rId9" Type="http://schemas.openxmlformats.org/officeDocument/2006/relationships/image" Target="../media/image3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8" Type="http://schemas.openxmlformats.org/officeDocument/2006/relationships/image" Target="../media/image40.jpeg"/><Relationship Id="rId13" Type="http://schemas.openxmlformats.org/officeDocument/2006/relationships/image" Target="../media/image45.png"/><Relationship Id="rId3" Type="http://schemas.openxmlformats.org/officeDocument/2006/relationships/image" Target="../media/image35.jpeg"/><Relationship Id="rId7" Type="http://schemas.openxmlformats.org/officeDocument/2006/relationships/image" Target="../media/image39.jpeg"/><Relationship Id="rId12" Type="http://schemas.openxmlformats.org/officeDocument/2006/relationships/image" Target="../media/image44.jpeg"/><Relationship Id="rId2" Type="http://schemas.openxmlformats.org/officeDocument/2006/relationships/notesSlide" Target="../notesSlides/notesSlide6.xml"/><Relationship Id="rId16" Type="http://schemas.openxmlformats.org/officeDocument/2006/relationships/image" Target="../media/image48.jpeg"/><Relationship Id="rId1" Type="http://schemas.openxmlformats.org/officeDocument/2006/relationships/slideLayout" Target="../slideLayouts/slideLayout9.xml"/><Relationship Id="rId6" Type="http://schemas.openxmlformats.org/officeDocument/2006/relationships/image" Target="../media/image38.jpeg"/><Relationship Id="rId11" Type="http://schemas.openxmlformats.org/officeDocument/2006/relationships/image" Target="../media/image43.png"/><Relationship Id="rId5" Type="http://schemas.openxmlformats.org/officeDocument/2006/relationships/image" Target="../media/image37.jpeg"/><Relationship Id="rId15" Type="http://schemas.openxmlformats.org/officeDocument/2006/relationships/image" Target="../media/image47.jpeg"/><Relationship Id="rId10" Type="http://schemas.openxmlformats.org/officeDocument/2006/relationships/image" Target="../media/image42.png"/><Relationship Id="rId4" Type="http://schemas.openxmlformats.org/officeDocument/2006/relationships/image" Target="../media/image36.jpeg"/><Relationship Id="rId9" Type="http://schemas.openxmlformats.org/officeDocument/2006/relationships/image" Target="../media/image41.jpeg"/><Relationship Id="rId14" Type="http://schemas.openxmlformats.org/officeDocument/2006/relationships/image" Target="../media/image46.jpeg"/></Relationships>
</file>

<file path=ppt/slides/_rels/slide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
          <p:cNvPicPr>
            <a:picLocks noChangeAspect="1" noChangeArrowheads="1"/>
          </p:cNvPicPr>
          <p:nvPr/>
        </p:nvPicPr>
        <p:blipFill>
          <a:blip r:embed="rId3" cstate="print"/>
          <a:stretch>
            <a:fillRect/>
          </a:stretch>
        </p:blipFill>
        <p:spPr bwMode="auto">
          <a:xfrm>
            <a:off x="0" y="870974"/>
            <a:ext cx="9144000" cy="3515852"/>
          </a:xfrm>
          <a:prstGeom prst="rect">
            <a:avLst/>
          </a:prstGeom>
          <a:noFill/>
          <a:ln w="9525">
            <a:noFill/>
            <a:miter lim="800000"/>
            <a:headEnd/>
            <a:tailEnd/>
          </a:ln>
          <a:effectLst/>
        </p:spPr>
      </p:pic>
      <p:sp>
        <p:nvSpPr>
          <p:cNvPr id="14" name="Subtitle 5"/>
          <p:cNvSpPr>
            <a:spLocks noGrp="1"/>
          </p:cNvSpPr>
          <p:nvPr>
            <p:ph type="subTitle" idx="1"/>
          </p:nvPr>
        </p:nvSpPr>
        <p:spPr>
          <a:xfrm>
            <a:off x="549274" y="4832045"/>
            <a:ext cx="7908925" cy="264057"/>
          </a:xfrm>
        </p:spPr>
        <p:txBody>
          <a:bodyPr/>
          <a:lstStyle/>
          <a:p>
            <a:r>
              <a:rPr lang="en-US" b="1" dirty="0" smtClean="0"/>
              <a:t>Quintiq Overview for United Airlines</a:t>
            </a:r>
            <a:endParaRPr lang="en-US" b="1" dirty="0"/>
          </a:p>
        </p:txBody>
      </p:sp>
      <p:sp>
        <p:nvSpPr>
          <p:cNvPr id="15" name="Text Placeholder 9"/>
          <p:cNvSpPr>
            <a:spLocks noGrp="1"/>
          </p:cNvSpPr>
          <p:nvPr>
            <p:ph type="body" sz="quarter" idx="13"/>
          </p:nvPr>
        </p:nvSpPr>
        <p:spPr>
          <a:xfrm>
            <a:off x="549274" y="5096102"/>
            <a:ext cx="7908925" cy="280987"/>
          </a:xfrm>
        </p:spPr>
        <p:txBody>
          <a:bodyPr/>
          <a:lstStyle/>
          <a:p>
            <a:r>
              <a:rPr lang="en-US" dirty="0" smtClean="0"/>
              <a:t>June 30, 2015</a:t>
            </a:r>
            <a:endParaRPr lang="en-US"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8" y="865755"/>
            <a:ext cx="9144000" cy="3665809"/>
          </a:xfrm>
          <a:prstGeom prst="rect">
            <a:avLst/>
          </a:prstGeom>
        </p:spPr>
      </p:pic>
      <p:pic>
        <p:nvPicPr>
          <p:cNvPr id="12" name="Picture 11" descr="cube-transparent.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683976"/>
            <a:ext cx="1953803" cy="1865376"/>
          </a:xfrm>
          <a:prstGeom prst="rect">
            <a:avLst/>
          </a:prstGeom>
        </p:spPr>
      </p:pic>
      <p:sp>
        <p:nvSpPr>
          <p:cNvPr id="16" name="Text Placeholder 8"/>
          <p:cNvSpPr>
            <a:spLocks noGrp="1"/>
          </p:cNvSpPr>
          <p:nvPr>
            <p:ph type="body" sz="quarter" idx="11"/>
          </p:nvPr>
        </p:nvSpPr>
        <p:spPr>
          <a:xfrm>
            <a:off x="541582" y="5607561"/>
            <a:ext cx="2382837" cy="457200"/>
          </a:xfrm>
        </p:spPr>
        <p:txBody>
          <a:bodyPr/>
          <a:lstStyle/>
          <a:p>
            <a:r>
              <a:rPr lang="en-US" dirty="0" smtClean="0"/>
              <a:t>Donna Davis</a:t>
            </a:r>
          </a:p>
          <a:p>
            <a:r>
              <a:rPr lang="en-US" dirty="0" smtClean="0"/>
              <a:t>Account Executive</a:t>
            </a:r>
            <a:endParaRPr lang="en-US" dirty="0"/>
          </a:p>
        </p:txBody>
      </p:sp>
      <p:sp>
        <p:nvSpPr>
          <p:cNvPr id="18" name="Text Placeholder 9"/>
          <p:cNvSpPr txBox="1">
            <a:spLocks/>
          </p:cNvSpPr>
          <p:nvPr/>
        </p:nvSpPr>
        <p:spPr>
          <a:xfrm>
            <a:off x="2414473" y="5607561"/>
            <a:ext cx="2382837" cy="457200"/>
          </a:xfrm>
          <a:prstGeom prst="rect">
            <a:avLst/>
          </a:prstGeom>
        </p:spPr>
        <p:txBody>
          <a:bodyPr/>
          <a:lstStyle/>
          <a:p>
            <a:pPr algn="l" eaLnBrk="1" fontAlgn="auto" hangingPunct="1">
              <a:spcAft>
                <a:spcPts val="0"/>
              </a:spcAft>
              <a:buSzTx/>
              <a:defRPr/>
            </a:pPr>
            <a:r>
              <a:rPr lang="en-US" sz="1400" b="0" dirty="0" smtClean="0">
                <a:solidFill>
                  <a:schemeClr val="tx1"/>
                </a:solidFill>
                <a:latin typeface="+mj-lt"/>
                <a:cs typeface="+mn-cs"/>
              </a:rPr>
              <a:t>Pete Nelson</a:t>
            </a:r>
          </a:p>
          <a:p>
            <a:pPr algn="l" eaLnBrk="1" fontAlgn="auto" hangingPunct="1">
              <a:spcAft>
                <a:spcPts val="0"/>
              </a:spcAft>
              <a:buSzTx/>
              <a:defRPr/>
            </a:pPr>
            <a:r>
              <a:rPr lang="en-US" sz="1400" b="0" dirty="0" smtClean="0">
                <a:solidFill>
                  <a:schemeClr val="tx1"/>
                </a:solidFill>
                <a:latin typeface="+mj-lt"/>
                <a:cs typeface="+mn-cs"/>
              </a:rPr>
              <a:t>Solutions Architect</a:t>
            </a:r>
            <a:endParaRPr lang="en-US" sz="1400" b="0" dirty="0">
              <a:solidFill>
                <a:schemeClr val="tx1"/>
              </a:solidFill>
              <a:latin typeface="+mj-lt"/>
              <a:cs typeface="+mn-cs"/>
            </a:endParaRPr>
          </a:p>
        </p:txBody>
      </p:sp>
      <p:sp>
        <p:nvSpPr>
          <p:cNvPr id="4" name="Rectangle 3"/>
          <p:cNvSpPr/>
          <p:nvPr/>
        </p:nvSpPr>
        <p:spPr bwMode="auto">
          <a:xfrm>
            <a:off x="0" y="4475809"/>
            <a:ext cx="9142642" cy="30048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dirty="0" smtClean="0">
              <a:solidFill>
                <a:schemeClr val="tx1"/>
              </a:solidFill>
            </a:endParaRPr>
          </a:p>
        </p:txBody>
      </p:sp>
      <p:sp>
        <p:nvSpPr>
          <p:cNvPr id="10" name="Text Placeholder 9"/>
          <p:cNvSpPr txBox="1">
            <a:spLocks/>
          </p:cNvSpPr>
          <p:nvPr/>
        </p:nvSpPr>
        <p:spPr>
          <a:xfrm>
            <a:off x="4393896" y="5602509"/>
            <a:ext cx="2382837" cy="457200"/>
          </a:xfrm>
          <a:prstGeom prst="rect">
            <a:avLst/>
          </a:prstGeom>
        </p:spPr>
        <p:txBody>
          <a:bodyPr/>
          <a:lstStyle/>
          <a:p>
            <a:pPr algn="l" eaLnBrk="1" fontAlgn="auto" hangingPunct="1">
              <a:spcAft>
                <a:spcPts val="0"/>
              </a:spcAft>
              <a:buSzTx/>
              <a:defRPr/>
            </a:pPr>
            <a:r>
              <a:rPr lang="en-US" sz="1400" b="0" dirty="0" smtClean="0">
                <a:solidFill>
                  <a:schemeClr val="tx1"/>
                </a:solidFill>
                <a:latin typeface="+mj-lt"/>
                <a:cs typeface="+mn-cs"/>
              </a:rPr>
              <a:t>Dr. Edwin </a:t>
            </a:r>
            <a:r>
              <a:rPr lang="en-US" sz="1400" b="0" dirty="0" err="1" smtClean="0">
                <a:solidFill>
                  <a:schemeClr val="tx1"/>
                </a:solidFill>
                <a:latin typeface="+mj-lt"/>
                <a:cs typeface="+mn-cs"/>
              </a:rPr>
              <a:t>Lohmann</a:t>
            </a:r>
            <a:endParaRPr lang="en-US" sz="1400" b="0" dirty="0" smtClean="0">
              <a:solidFill>
                <a:schemeClr val="tx1"/>
              </a:solidFill>
              <a:latin typeface="+mj-lt"/>
              <a:cs typeface="+mn-cs"/>
            </a:endParaRPr>
          </a:p>
          <a:p>
            <a:pPr algn="l" eaLnBrk="1" fontAlgn="auto" hangingPunct="1">
              <a:spcAft>
                <a:spcPts val="0"/>
              </a:spcAft>
              <a:buSzTx/>
              <a:defRPr/>
            </a:pPr>
            <a:r>
              <a:rPr lang="en-US" sz="1400" b="0" dirty="0" smtClean="0">
                <a:solidFill>
                  <a:schemeClr val="tx1"/>
                </a:solidFill>
                <a:latin typeface="+mj-lt"/>
                <a:cs typeface="+mn-cs"/>
              </a:rPr>
              <a:t>Business Unit Director</a:t>
            </a:r>
            <a:endParaRPr lang="en-US" sz="1400" b="0" dirty="0">
              <a:solidFill>
                <a:schemeClr val="tx1"/>
              </a:solidFill>
              <a:latin typeface="+mj-lt"/>
              <a:cs typeface="+mn-cs"/>
            </a:endParaRPr>
          </a:p>
        </p:txBody>
      </p:sp>
    </p:spTree>
    <p:extLst>
      <p:ext uri="{BB962C8B-B14F-4D97-AF65-F5344CB8AC3E}">
        <p14:creationId xmlns:p14="http://schemas.microsoft.com/office/powerpoint/2010/main" val="33826371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en-US" altLang="de-DE" dirty="0" smtClean="0"/>
              <a:t>And many considerations when planning…   </a:t>
            </a:r>
            <a:endParaRPr lang="de-DE" altLang="de-DE" dirty="0" smtClean="0"/>
          </a:p>
        </p:txBody>
      </p:sp>
      <p:pic>
        <p:nvPicPr>
          <p:cNvPr id="4" name="Picture 3"/>
          <p:cNvPicPr>
            <a:picLocks noChangeAspect="1"/>
          </p:cNvPicPr>
          <p:nvPr/>
        </p:nvPicPr>
        <p:blipFill>
          <a:blip r:embed="rId3" cstate="print"/>
          <a:srcRect/>
          <a:stretch>
            <a:fillRect/>
          </a:stretch>
        </p:blipFill>
        <p:spPr bwMode="auto">
          <a:xfrm>
            <a:off x="2284276" y="1427514"/>
            <a:ext cx="4779435" cy="3970625"/>
          </a:xfrm>
          <a:prstGeom prst="rect">
            <a:avLst/>
          </a:prstGeom>
          <a:noFill/>
          <a:ln w="9525">
            <a:noFill/>
            <a:miter lim="800000"/>
            <a:headEnd/>
            <a:tailEnd/>
          </a:ln>
        </p:spPr>
      </p:pic>
      <p:sp>
        <p:nvSpPr>
          <p:cNvPr id="15" name="Flowchart: Process 14"/>
          <p:cNvSpPr/>
          <p:nvPr/>
        </p:nvSpPr>
        <p:spPr bwMode="auto">
          <a:xfrm>
            <a:off x="0" y="5379758"/>
            <a:ext cx="9144000" cy="644864"/>
          </a:xfrm>
          <a:prstGeom prst="flowChartProcess">
            <a:avLst/>
          </a:prstGeom>
          <a:solidFill>
            <a:srgbClr val="24265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sz="2400" dirty="0" smtClean="0">
                <a:solidFill>
                  <a:schemeClr val="bg1"/>
                </a:solidFill>
                <a:latin typeface="Calibri Light" panose="020F0302020204030204" pitchFamily="34" charset="0"/>
              </a:rPr>
              <a:t>Your world is a puzzle</a:t>
            </a:r>
          </a:p>
        </p:txBody>
      </p:sp>
      <p:sp>
        <p:nvSpPr>
          <p:cNvPr id="17" name="TextBox 16"/>
          <p:cNvSpPr txBox="1"/>
          <p:nvPr/>
        </p:nvSpPr>
        <p:spPr>
          <a:xfrm>
            <a:off x="1083754" y="1400959"/>
            <a:ext cx="2142309" cy="338554"/>
          </a:xfrm>
          <a:prstGeom prst="rect">
            <a:avLst/>
          </a:prstGeom>
          <a:noFill/>
        </p:spPr>
        <p:txBody>
          <a:bodyPr wrap="square" rtlCol="0">
            <a:spAutoFit/>
          </a:bodyPr>
          <a:lstStyle/>
          <a:p>
            <a:r>
              <a:rPr lang="en-US" sz="1600" b="0" dirty="0" smtClean="0">
                <a:latin typeface="Calibri Light" panose="020F0302020204030204" pitchFamily="34" charset="0"/>
              </a:rPr>
              <a:t>Forecasting</a:t>
            </a:r>
            <a:endParaRPr lang="en-US" sz="1600" b="0" dirty="0">
              <a:latin typeface="Calibri Light" panose="020F0302020204030204" pitchFamily="34" charset="0"/>
            </a:endParaRPr>
          </a:p>
        </p:txBody>
      </p:sp>
      <p:sp>
        <p:nvSpPr>
          <p:cNvPr id="18" name="TextBox 17"/>
          <p:cNvSpPr txBox="1"/>
          <p:nvPr/>
        </p:nvSpPr>
        <p:spPr>
          <a:xfrm>
            <a:off x="6675118" y="2218197"/>
            <a:ext cx="1397726" cy="338554"/>
          </a:xfrm>
          <a:prstGeom prst="rect">
            <a:avLst/>
          </a:prstGeom>
          <a:noFill/>
        </p:spPr>
        <p:txBody>
          <a:bodyPr wrap="square" rtlCol="0">
            <a:spAutoFit/>
          </a:bodyPr>
          <a:lstStyle/>
          <a:p>
            <a:r>
              <a:rPr lang="en-US" sz="1600" b="0" dirty="0">
                <a:latin typeface="Calibri Light" panose="020F0302020204030204" pitchFamily="34" charset="0"/>
              </a:rPr>
              <a:t>Volatility</a:t>
            </a:r>
          </a:p>
        </p:txBody>
      </p:sp>
      <p:sp>
        <p:nvSpPr>
          <p:cNvPr id="19" name="TextBox 18"/>
          <p:cNvSpPr txBox="1"/>
          <p:nvPr/>
        </p:nvSpPr>
        <p:spPr>
          <a:xfrm>
            <a:off x="5982166" y="1482322"/>
            <a:ext cx="1397726" cy="338554"/>
          </a:xfrm>
          <a:prstGeom prst="rect">
            <a:avLst/>
          </a:prstGeom>
          <a:noFill/>
        </p:spPr>
        <p:txBody>
          <a:bodyPr wrap="square" rtlCol="0">
            <a:spAutoFit/>
          </a:bodyPr>
          <a:lstStyle/>
          <a:p>
            <a:r>
              <a:rPr lang="en-US" sz="1600" b="0" dirty="0">
                <a:latin typeface="Calibri Light" panose="020F0302020204030204" pitchFamily="34" charset="0"/>
              </a:rPr>
              <a:t>Adherence</a:t>
            </a:r>
          </a:p>
        </p:txBody>
      </p:sp>
      <p:sp>
        <p:nvSpPr>
          <p:cNvPr id="20" name="TextBox 19"/>
          <p:cNvSpPr txBox="1"/>
          <p:nvPr/>
        </p:nvSpPr>
        <p:spPr>
          <a:xfrm>
            <a:off x="6961837" y="3068914"/>
            <a:ext cx="1397726" cy="880241"/>
          </a:xfrm>
          <a:prstGeom prst="rect">
            <a:avLst/>
          </a:prstGeom>
          <a:noFill/>
        </p:spPr>
        <p:txBody>
          <a:bodyPr wrap="square" rtlCol="0">
            <a:spAutoFit/>
          </a:bodyPr>
          <a:lstStyle/>
          <a:p>
            <a:r>
              <a:rPr lang="en-US" sz="1600" b="0" dirty="0">
                <a:latin typeface="Calibri Light" panose="020F0302020204030204" pitchFamily="34" charset="0"/>
              </a:rPr>
              <a:t>Assignments &amp;</a:t>
            </a:r>
          </a:p>
          <a:p>
            <a:r>
              <a:rPr lang="en-US" sz="1600" b="0" dirty="0">
                <a:latin typeface="Calibri Light" panose="020F0302020204030204" pitchFamily="34" charset="0"/>
              </a:rPr>
              <a:t>Task Management</a:t>
            </a:r>
          </a:p>
        </p:txBody>
      </p:sp>
      <p:sp>
        <p:nvSpPr>
          <p:cNvPr id="21" name="TextBox 20"/>
          <p:cNvSpPr txBox="1"/>
          <p:nvPr/>
        </p:nvSpPr>
        <p:spPr>
          <a:xfrm>
            <a:off x="1445623" y="4550228"/>
            <a:ext cx="1397726" cy="338554"/>
          </a:xfrm>
          <a:prstGeom prst="rect">
            <a:avLst/>
          </a:prstGeom>
          <a:noFill/>
        </p:spPr>
        <p:txBody>
          <a:bodyPr wrap="square" rtlCol="0">
            <a:spAutoFit/>
          </a:bodyPr>
          <a:lstStyle/>
          <a:p>
            <a:r>
              <a:rPr lang="en-US" sz="1600" b="0" dirty="0">
                <a:latin typeface="Calibri Light" panose="020F0302020204030204" pitchFamily="34" charset="0"/>
              </a:rPr>
              <a:t>Flexibility</a:t>
            </a:r>
          </a:p>
        </p:txBody>
      </p:sp>
      <p:sp>
        <p:nvSpPr>
          <p:cNvPr id="22" name="TextBox 21"/>
          <p:cNvSpPr txBox="1"/>
          <p:nvPr/>
        </p:nvSpPr>
        <p:spPr>
          <a:xfrm>
            <a:off x="988424" y="2306519"/>
            <a:ext cx="1397726" cy="830997"/>
          </a:xfrm>
          <a:prstGeom prst="rect">
            <a:avLst/>
          </a:prstGeom>
          <a:noFill/>
        </p:spPr>
        <p:txBody>
          <a:bodyPr wrap="square" rtlCol="0">
            <a:spAutoFit/>
          </a:bodyPr>
          <a:lstStyle/>
          <a:p>
            <a:r>
              <a:rPr lang="en-US" sz="1600" b="0" dirty="0">
                <a:latin typeface="Calibri Light" panose="020F0302020204030204" pitchFamily="34" charset="0"/>
              </a:rPr>
              <a:t>Operational planning and scheduling</a:t>
            </a:r>
          </a:p>
        </p:txBody>
      </p:sp>
      <p:sp>
        <p:nvSpPr>
          <p:cNvPr id="23" name="TextBox 22"/>
          <p:cNvSpPr txBox="1"/>
          <p:nvPr/>
        </p:nvSpPr>
        <p:spPr>
          <a:xfrm>
            <a:off x="3426823" y="1045568"/>
            <a:ext cx="2290354" cy="338554"/>
          </a:xfrm>
          <a:prstGeom prst="rect">
            <a:avLst/>
          </a:prstGeom>
          <a:noFill/>
        </p:spPr>
        <p:txBody>
          <a:bodyPr wrap="square" rtlCol="0">
            <a:spAutoFit/>
          </a:bodyPr>
          <a:lstStyle/>
          <a:p>
            <a:r>
              <a:rPr lang="en-US" sz="1600" b="0" dirty="0">
                <a:latin typeface="Calibri Light" panose="020F0302020204030204" pitchFamily="34" charset="0"/>
              </a:rPr>
              <a:t>Real-time analytics</a:t>
            </a:r>
          </a:p>
        </p:txBody>
      </p:sp>
      <p:sp>
        <p:nvSpPr>
          <p:cNvPr id="12" name="TextBox 11"/>
          <p:cNvSpPr txBox="1"/>
          <p:nvPr/>
        </p:nvSpPr>
        <p:spPr>
          <a:xfrm>
            <a:off x="6522939" y="4550228"/>
            <a:ext cx="1836624" cy="338554"/>
          </a:xfrm>
          <a:prstGeom prst="rect">
            <a:avLst/>
          </a:prstGeom>
          <a:noFill/>
        </p:spPr>
        <p:txBody>
          <a:bodyPr wrap="square" rtlCol="0">
            <a:spAutoFit/>
          </a:bodyPr>
          <a:lstStyle/>
          <a:p>
            <a:r>
              <a:rPr lang="en-US" sz="1600" b="0" dirty="0">
                <a:latin typeface="Calibri Light" panose="020F0302020204030204" pitchFamily="34" charset="0"/>
              </a:rPr>
              <a:t>Mobile Workforce</a:t>
            </a:r>
          </a:p>
        </p:txBody>
      </p:sp>
      <p:sp>
        <p:nvSpPr>
          <p:cNvPr id="13" name="TextBox 12"/>
          <p:cNvSpPr txBox="1"/>
          <p:nvPr/>
        </p:nvSpPr>
        <p:spPr>
          <a:xfrm>
            <a:off x="736073" y="3700745"/>
            <a:ext cx="1720800" cy="338554"/>
          </a:xfrm>
          <a:prstGeom prst="rect">
            <a:avLst/>
          </a:prstGeom>
          <a:noFill/>
        </p:spPr>
        <p:txBody>
          <a:bodyPr wrap="square" rtlCol="0">
            <a:spAutoFit/>
          </a:bodyPr>
          <a:lstStyle/>
          <a:p>
            <a:r>
              <a:rPr lang="en-US" sz="1600" b="0" dirty="0">
                <a:latin typeface="Calibri Light" panose="020F0302020204030204" pitchFamily="34" charset="0"/>
              </a:rPr>
              <a:t>What-if Analysis</a:t>
            </a:r>
          </a:p>
        </p:txBody>
      </p:sp>
    </p:spTree>
    <p:extLst>
      <p:ext uri="{BB962C8B-B14F-4D97-AF65-F5344CB8AC3E}">
        <p14:creationId xmlns:p14="http://schemas.microsoft.com/office/powerpoint/2010/main" val="35881858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Quintiq</a:t>
            </a:r>
            <a:r>
              <a:rPr lang="en-US" dirty="0" smtClean="0"/>
              <a:t>: a single platform to conquer your challenges</a:t>
            </a:r>
            <a:endParaRPr lang="en-US" dirty="0"/>
          </a:p>
        </p:txBody>
      </p:sp>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92031"/>
            <a:ext cx="9144000" cy="5073938"/>
          </a:xfrm>
          <a:prstGeom prst="rect">
            <a:avLst/>
          </a:prstGeom>
        </p:spPr>
      </p:pic>
    </p:spTree>
    <p:extLst>
      <p:ext uri="{BB962C8B-B14F-4D97-AF65-F5344CB8AC3E}">
        <p14:creationId xmlns:p14="http://schemas.microsoft.com/office/powerpoint/2010/main" val="13905508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45"/>
          <p:cNvSpPr>
            <a:spLocks noChangeArrowheads="1"/>
          </p:cNvSpPr>
          <p:nvPr/>
        </p:nvSpPr>
        <p:spPr bwMode="auto">
          <a:xfrm>
            <a:off x="7545339" y="1251487"/>
            <a:ext cx="1440198" cy="5211458"/>
          </a:xfrm>
          <a:prstGeom prst="rect">
            <a:avLst/>
          </a:prstGeom>
          <a:solidFill>
            <a:srgbClr val="EAEDEF">
              <a:alpha val="80000"/>
            </a:srgbClr>
          </a:solidFill>
          <a:ln w="9525" algn="ctr">
            <a:noFill/>
            <a:miter lim="800000"/>
            <a:headEnd/>
            <a:tailEnd/>
          </a:ln>
          <a:effectLst/>
        </p:spPr>
        <p:txBody>
          <a:bodyPr wrap="square" anchor="ctr"/>
          <a:lstStyle/>
          <a:p>
            <a:pPr>
              <a:defRPr/>
            </a:pPr>
            <a:endParaRPr lang="nl-NL" dirty="0">
              <a:solidFill>
                <a:srgbClr val="4D4D4F"/>
              </a:solidFill>
              <a:cs typeface="Arial" pitchFamily="34" charset="0"/>
            </a:endParaRPr>
          </a:p>
        </p:txBody>
      </p:sp>
      <p:sp>
        <p:nvSpPr>
          <p:cNvPr id="10" name="Rectangle 45"/>
          <p:cNvSpPr>
            <a:spLocks noChangeArrowheads="1"/>
          </p:cNvSpPr>
          <p:nvPr/>
        </p:nvSpPr>
        <p:spPr bwMode="auto">
          <a:xfrm>
            <a:off x="6002085" y="1251487"/>
            <a:ext cx="1435004" cy="5211458"/>
          </a:xfrm>
          <a:prstGeom prst="rect">
            <a:avLst/>
          </a:prstGeom>
          <a:solidFill>
            <a:srgbClr val="EAEDEF">
              <a:alpha val="75000"/>
            </a:srgbClr>
          </a:solidFill>
          <a:ln w="9525" algn="ctr">
            <a:noFill/>
            <a:miter lim="800000"/>
            <a:headEnd/>
            <a:tailEnd/>
          </a:ln>
          <a:effectLst/>
        </p:spPr>
        <p:txBody>
          <a:bodyPr wrap="square" anchor="ctr"/>
          <a:lstStyle/>
          <a:p>
            <a:pPr>
              <a:defRPr/>
            </a:pPr>
            <a:endParaRPr lang="nl-NL" dirty="0">
              <a:solidFill>
                <a:srgbClr val="4D4D4F"/>
              </a:solidFill>
              <a:cs typeface="Arial" pitchFamily="34" charset="0"/>
            </a:endParaRPr>
          </a:p>
        </p:txBody>
      </p:sp>
      <p:sp>
        <p:nvSpPr>
          <p:cNvPr id="21" name="Rectangle 13"/>
          <p:cNvSpPr>
            <a:spLocks noChangeArrowheads="1"/>
          </p:cNvSpPr>
          <p:nvPr/>
        </p:nvSpPr>
        <p:spPr bwMode="auto">
          <a:xfrm>
            <a:off x="6179788" y="2803543"/>
            <a:ext cx="1059873" cy="668098"/>
          </a:xfrm>
          <a:prstGeom prst="rect">
            <a:avLst/>
          </a:prstGeom>
          <a:solidFill>
            <a:schemeClr val="tx2"/>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Crew planning</a:t>
            </a:r>
          </a:p>
        </p:txBody>
      </p:sp>
      <p:sp>
        <p:nvSpPr>
          <p:cNvPr id="22" name="Rectangle 13"/>
          <p:cNvSpPr>
            <a:spLocks noChangeArrowheads="1"/>
          </p:cNvSpPr>
          <p:nvPr/>
        </p:nvSpPr>
        <p:spPr bwMode="auto">
          <a:xfrm>
            <a:off x="6179788" y="1374664"/>
            <a:ext cx="1059873" cy="640080"/>
          </a:xfrm>
          <a:prstGeom prst="rect">
            <a:avLst/>
          </a:prstGeom>
          <a:solidFill>
            <a:schemeClr val="tx2"/>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Transition planning</a:t>
            </a:r>
          </a:p>
        </p:txBody>
      </p:sp>
      <p:sp>
        <p:nvSpPr>
          <p:cNvPr id="24" name="Rectangle 13"/>
          <p:cNvSpPr>
            <a:spLocks noChangeArrowheads="1"/>
          </p:cNvSpPr>
          <p:nvPr/>
        </p:nvSpPr>
        <p:spPr bwMode="auto">
          <a:xfrm>
            <a:off x="6179788" y="4145792"/>
            <a:ext cx="1059873" cy="935364"/>
          </a:xfrm>
          <a:prstGeom prst="rect">
            <a:avLst/>
          </a:prstGeom>
          <a:solidFill>
            <a:schemeClr val="tx2"/>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Crew pairings &amp; </a:t>
            </a:r>
            <a:r>
              <a:rPr lang="en-US" sz="1050" b="0" dirty="0" err="1">
                <a:solidFill>
                  <a:prstClr val="white"/>
                </a:solidFill>
                <a:latin typeface="Calibri Light" panose="020F0302020204030204" pitchFamily="34" charset="0"/>
              </a:rPr>
              <a:t>rostering</a:t>
            </a:r>
            <a:endParaRPr lang="en-US" sz="1050" b="0" dirty="0">
              <a:solidFill>
                <a:prstClr val="white"/>
              </a:solidFill>
              <a:latin typeface="Calibri Light" panose="020F0302020204030204" pitchFamily="34" charset="0"/>
            </a:endParaRPr>
          </a:p>
        </p:txBody>
      </p:sp>
      <p:cxnSp>
        <p:nvCxnSpPr>
          <p:cNvPr id="49" name="Straight Arrow Connector 48"/>
          <p:cNvCxnSpPr/>
          <p:nvPr/>
        </p:nvCxnSpPr>
        <p:spPr bwMode="auto">
          <a:xfrm>
            <a:off x="6649546" y="2022324"/>
            <a:ext cx="0" cy="781218"/>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bwMode="auto">
          <a:xfrm flipV="1">
            <a:off x="6756119" y="2017597"/>
            <a:ext cx="0" cy="785945"/>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6088467" y="2210676"/>
            <a:ext cx="554259" cy="363176"/>
          </a:xfrm>
          <a:prstGeom prst="rect">
            <a:avLst/>
          </a:prstGeom>
          <a:noFill/>
        </p:spPr>
        <p:txBody>
          <a:bodyPr wrap="square" rtlCol="0">
            <a:spAutoFit/>
          </a:bodyPr>
          <a:lstStyle/>
          <a:p>
            <a:r>
              <a:rPr lang="en-US" sz="800" dirty="0">
                <a:solidFill>
                  <a:srgbClr val="4D4D4F"/>
                </a:solidFill>
                <a:latin typeface="+mn-lt"/>
              </a:rPr>
              <a:t>Gross</a:t>
            </a:r>
          </a:p>
          <a:p>
            <a:r>
              <a:rPr lang="en-US" sz="800" dirty="0">
                <a:solidFill>
                  <a:srgbClr val="4D4D4F"/>
                </a:solidFill>
                <a:latin typeface="+mn-lt"/>
              </a:rPr>
              <a:t>FTE</a:t>
            </a:r>
          </a:p>
        </p:txBody>
      </p:sp>
      <p:sp>
        <p:nvSpPr>
          <p:cNvPr id="52" name="TextBox 51"/>
          <p:cNvSpPr txBox="1"/>
          <p:nvPr/>
        </p:nvSpPr>
        <p:spPr>
          <a:xfrm>
            <a:off x="6661134" y="2211413"/>
            <a:ext cx="757677" cy="363176"/>
          </a:xfrm>
          <a:prstGeom prst="rect">
            <a:avLst/>
          </a:prstGeom>
          <a:noFill/>
        </p:spPr>
        <p:txBody>
          <a:bodyPr wrap="square" rtlCol="0">
            <a:spAutoFit/>
          </a:bodyPr>
          <a:lstStyle/>
          <a:p>
            <a:r>
              <a:rPr lang="en-US" sz="800" dirty="0">
                <a:solidFill>
                  <a:srgbClr val="4D4D4F"/>
                </a:solidFill>
                <a:latin typeface="+mn-lt"/>
              </a:rPr>
              <a:t>Crew</a:t>
            </a:r>
          </a:p>
          <a:p>
            <a:r>
              <a:rPr lang="en-US" sz="800" dirty="0">
                <a:solidFill>
                  <a:srgbClr val="4D4D4F"/>
                </a:solidFill>
                <a:latin typeface="+mn-lt"/>
              </a:rPr>
              <a:t>shortages</a:t>
            </a:r>
          </a:p>
        </p:txBody>
      </p:sp>
      <p:cxnSp>
        <p:nvCxnSpPr>
          <p:cNvPr id="77" name="Straight Arrow Connector 76"/>
          <p:cNvCxnSpPr>
            <a:stCxn id="24" idx="2"/>
            <a:endCxn id="169" idx="0"/>
          </p:cNvCxnSpPr>
          <p:nvPr/>
        </p:nvCxnSpPr>
        <p:spPr bwMode="auto">
          <a:xfrm>
            <a:off x="6709725" y="5081156"/>
            <a:ext cx="0" cy="520745"/>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78" name="TextBox 77"/>
          <p:cNvSpPr txBox="1"/>
          <p:nvPr/>
        </p:nvSpPr>
        <p:spPr>
          <a:xfrm>
            <a:off x="6109664" y="5165897"/>
            <a:ext cx="646455" cy="363176"/>
          </a:xfrm>
          <a:prstGeom prst="rect">
            <a:avLst/>
          </a:prstGeom>
          <a:noFill/>
        </p:spPr>
        <p:txBody>
          <a:bodyPr wrap="square" rtlCol="0">
            <a:spAutoFit/>
          </a:bodyPr>
          <a:lstStyle/>
          <a:p>
            <a:r>
              <a:rPr lang="en-US" sz="800" dirty="0">
                <a:solidFill>
                  <a:srgbClr val="4D4D4F"/>
                </a:solidFill>
                <a:latin typeface="+mn-lt"/>
              </a:rPr>
              <a:t>Planned</a:t>
            </a:r>
          </a:p>
          <a:p>
            <a:r>
              <a:rPr lang="en-US" sz="800" dirty="0">
                <a:solidFill>
                  <a:srgbClr val="4D4D4F"/>
                </a:solidFill>
                <a:latin typeface="+mn-lt"/>
              </a:rPr>
              <a:t>rosters</a:t>
            </a:r>
          </a:p>
        </p:txBody>
      </p:sp>
      <p:cxnSp>
        <p:nvCxnSpPr>
          <p:cNvPr id="83" name="Straight Arrow Connector 82"/>
          <p:cNvCxnSpPr/>
          <p:nvPr/>
        </p:nvCxnSpPr>
        <p:spPr bwMode="auto">
          <a:xfrm>
            <a:off x="6646317" y="3485701"/>
            <a:ext cx="3229" cy="660090"/>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bwMode="auto">
          <a:xfrm flipV="1">
            <a:off x="6756119" y="3471640"/>
            <a:ext cx="0" cy="785945"/>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85" name="TextBox 84"/>
          <p:cNvSpPr txBox="1"/>
          <p:nvPr/>
        </p:nvSpPr>
        <p:spPr>
          <a:xfrm>
            <a:off x="6025461" y="3756791"/>
            <a:ext cx="593187" cy="363176"/>
          </a:xfrm>
          <a:prstGeom prst="rect">
            <a:avLst/>
          </a:prstGeom>
          <a:noFill/>
        </p:spPr>
        <p:txBody>
          <a:bodyPr wrap="square" rtlCol="0">
            <a:spAutoFit/>
          </a:bodyPr>
          <a:lstStyle/>
          <a:p>
            <a:r>
              <a:rPr lang="en-US" sz="800" dirty="0">
                <a:solidFill>
                  <a:srgbClr val="4D4D4F"/>
                </a:solidFill>
                <a:latin typeface="+mn-lt"/>
              </a:rPr>
              <a:t>Available</a:t>
            </a:r>
          </a:p>
          <a:p>
            <a:r>
              <a:rPr lang="en-US" sz="800" dirty="0">
                <a:solidFill>
                  <a:srgbClr val="4D4D4F"/>
                </a:solidFill>
                <a:latin typeface="+mn-lt"/>
              </a:rPr>
              <a:t>crew</a:t>
            </a:r>
          </a:p>
        </p:txBody>
      </p:sp>
      <p:sp>
        <p:nvSpPr>
          <p:cNvPr id="86" name="TextBox 85"/>
          <p:cNvSpPr txBox="1"/>
          <p:nvPr/>
        </p:nvSpPr>
        <p:spPr>
          <a:xfrm>
            <a:off x="6658223" y="3758077"/>
            <a:ext cx="757677" cy="363176"/>
          </a:xfrm>
          <a:prstGeom prst="rect">
            <a:avLst/>
          </a:prstGeom>
          <a:noFill/>
        </p:spPr>
        <p:txBody>
          <a:bodyPr wrap="square" rtlCol="0">
            <a:spAutoFit/>
          </a:bodyPr>
          <a:lstStyle/>
          <a:p>
            <a:r>
              <a:rPr lang="en-US" sz="800" dirty="0">
                <a:solidFill>
                  <a:srgbClr val="4D4D4F"/>
                </a:solidFill>
                <a:latin typeface="+mn-lt"/>
              </a:rPr>
              <a:t>Crew</a:t>
            </a:r>
          </a:p>
          <a:p>
            <a:r>
              <a:rPr lang="en-US" sz="800" dirty="0">
                <a:solidFill>
                  <a:srgbClr val="4D4D4F"/>
                </a:solidFill>
                <a:latin typeface="+mn-lt"/>
              </a:rPr>
              <a:t>efficiency</a:t>
            </a:r>
          </a:p>
        </p:txBody>
      </p:sp>
      <p:sp>
        <p:nvSpPr>
          <p:cNvPr id="2" name="Title 1"/>
          <p:cNvSpPr>
            <a:spLocks noGrp="1"/>
          </p:cNvSpPr>
          <p:nvPr>
            <p:ph type="title"/>
          </p:nvPr>
        </p:nvSpPr>
        <p:spPr/>
        <p:txBody>
          <a:bodyPr/>
          <a:lstStyle/>
          <a:p>
            <a:r>
              <a:rPr lang="en-US" dirty="0" smtClean="0"/>
              <a:t>Airline Planning Process flows</a:t>
            </a:r>
            <a:endParaRPr lang="en-US" dirty="0"/>
          </a:p>
        </p:txBody>
      </p:sp>
      <p:sp>
        <p:nvSpPr>
          <p:cNvPr id="14" name="Rectangle 68"/>
          <p:cNvSpPr>
            <a:spLocks noChangeArrowheads="1"/>
          </p:cNvSpPr>
          <p:nvPr/>
        </p:nvSpPr>
        <p:spPr bwMode="auto">
          <a:xfrm>
            <a:off x="6002085" y="971351"/>
            <a:ext cx="1435004" cy="209288"/>
          </a:xfrm>
          <a:prstGeom prst="rect">
            <a:avLst/>
          </a:prstGeom>
          <a:noFill/>
          <a:ln w="9525">
            <a:noFill/>
            <a:miter lim="800000"/>
            <a:headEnd/>
            <a:tailEnd/>
          </a:ln>
          <a:effectLst/>
        </p:spPr>
        <p:txBody>
          <a:bodyPr wrap="square" lIns="0" tIns="0" rIns="0" bIns="0">
            <a:spAutoFit/>
          </a:bodyPr>
          <a:lstStyle/>
          <a:p>
            <a:pPr>
              <a:lnSpc>
                <a:spcPct val="85000"/>
              </a:lnSpc>
            </a:pPr>
            <a:r>
              <a:rPr lang="en-US" sz="1600" dirty="0">
                <a:solidFill>
                  <a:srgbClr val="595959"/>
                </a:solidFill>
                <a:latin typeface="+mn-lt"/>
              </a:rPr>
              <a:t>Crew</a:t>
            </a:r>
          </a:p>
        </p:txBody>
      </p:sp>
      <p:sp>
        <p:nvSpPr>
          <p:cNvPr id="17" name="Rectangle 68"/>
          <p:cNvSpPr>
            <a:spLocks noChangeArrowheads="1"/>
          </p:cNvSpPr>
          <p:nvPr/>
        </p:nvSpPr>
        <p:spPr bwMode="auto">
          <a:xfrm>
            <a:off x="7545337" y="971351"/>
            <a:ext cx="1440199" cy="209288"/>
          </a:xfrm>
          <a:prstGeom prst="rect">
            <a:avLst/>
          </a:prstGeom>
          <a:noFill/>
          <a:ln w="9525">
            <a:noFill/>
            <a:miter lim="800000"/>
            <a:headEnd/>
            <a:tailEnd/>
          </a:ln>
          <a:effectLst/>
        </p:spPr>
        <p:txBody>
          <a:bodyPr wrap="square" lIns="0" tIns="0" rIns="0" bIns="0">
            <a:spAutoFit/>
          </a:bodyPr>
          <a:lstStyle/>
          <a:p>
            <a:pPr>
              <a:lnSpc>
                <a:spcPct val="85000"/>
              </a:lnSpc>
            </a:pPr>
            <a:r>
              <a:rPr lang="en-US" sz="1600" dirty="0">
                <a:solidFill>
                  <a:srgbClr val="595959"/>
                </a:solidFill>
                <a:latin typeface="+mn-lt"/>
              </a:rPr>
              <a:t>Ground</a:t>
            </a:r>
          </a:p>
        </p:txBody>
      </p:sp>
      <p:sp>
        <p:nvSpPr>
          <p:cNvPr id="39" name="Rectangle 13"/>
          <p:cNvSpPr>
            <a:spLocks noChangeArrowheads="1"/>
          </p:cNvSpPr>
          <p:nvPr/>
        </p:nvSpPr>
        <p:spPr bwMode="auto">
          <a:xfrm>
            <a:off x="7720445" y="1374662"/>
            <a:ext cx="1080655" cy="803379"/>
          </a:xfrm>
          <a:prstGeom prst="rect">
            <a:avLst/>
          </a:prstGeom>
          <a:solidFill>
            <a:srgbClr val="4D80BE"/>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Capacity planning</a:t>
            </a:r>
          </a:p>
        </p:txBody>
      </p:sp>
      <p:sp>
        <p:nvSpPr>
          <p:cNvPr id="40" name="Rectangle 13"/>
          <p:cNvSpPr>
            <a:spLocks noChangeArrowheads="1"/>
          </p:cNvSpPr>
          <p:nvPr/>
        </p:nvSpPr>
        <p:spPr bwMode="auto">
          <a:xfrm>
            <a:off x="7720445" y="2803542"/>
            <a:ext cx="1080655" cy="833275"/>
          </a:xfrm>
          <a:prstGeom prst="rect">
            <a:avLst/>
          </a:prstGeom>
          <a:solidFill>
            <a:srgbClr val="4D80BE"/>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Resource planning</a:t>
            </a:r>
          </a:p>
        </p:txBody>
      </p:sp>
      <p:sp>
        <p:nvSpPr>
          <p:cNvPr id="41" name="Rectangle 13"/>
          <p:cNvSpPr>
            <a:spLocks noChangeArrowheads="1"/>
          </p:cNvSpPr>
          <p:nvPr/>
        </p:nvSpPr>
        <p:spPr bwMode="auto">
          <a:xfrm>
            <a:off x="7720445" y="4291027"/>
            <a:ext cx="1080655" cy="790130"/>
          </a:xfrm>
          <a:prstGeom prst="rect">
            <a:avLst/>
          </a:prstGeom>
          <a:solidFill>
            <a:srgbClr val="4D80BE"/>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Resource scheduling</a:t>
            </a:r>
          </a:p>
        </p:txBody>
      </p:sp>
      <p:sp>
        <p:nvSpPr>
          <p:cNvPr id="42" name="Rectangle 13"/>
          <p:cNvSpPr>
            <a:spLocks noChangeArrowheads="1"/>
          </p:cNvSpPr>
          <p:nvPr/>
        </p:nvSpPr>
        <p:spPr bwMode="auto">
          <a:xfrm>
            <a:off x="7720445" y="5606172"/>
            <a:ext cx="1080655" cy="646246"/>
          </a:xfrm>
          <a:prstGeom prst="rect">
            <a:avLst/>
          </a:prstGeom>
          <a:solidFill>
            <a:srgbClr val="4D80BE"/>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Ground operations control</a:t>
            </a:r>
          </a:p>
        </p:txBody>
      </p:sp>
      <p:sp>
        <p:nvSpPr>
          <p:cNvPr id="122" name="TextBox 121"/>
          <p:cNvSpPr txBox="1"/>
          <p:nvPr/>
        </p:nvSpPr>
        <p:spPr>
          <a:xfrm>
            <a:off x="7570835" y="2324977"/>
            <a:ext cx="660999" cy="338554"/>
          </a:xfrm>
          <a:prstGeom prst="rect">
            <a:avLst/>
          </a:prstGeom>
          <a:noFill/>
        </p:spPr>
        <p:txBody>
          <a:bodyPr wrap="square" rtlCol="0">
            <a:spAutoFit/>
          </a:bodyPr>
          <a:lstStyle/>
          <a:p>
            <a:r>
              <a:rPr lang="en-US" sz="800" dirty="0">
                <a:solidFill>
                  <a:srgbClr val="4D4D4F"/>
                </a:solidFill>
                <a:latin typeface="+mn-lt"/>
              </a:rPr>
              <a:t>Available resources</a:t>
            </a:r>
          </a:p>
        </p:txBody>
      </p:sp>
      <p:cxnSp>
        <p:nvCxnSpPr>
          <p:cNvPr id="125" name="Straight Arrow Connector 124"/>
          <p:cNvCxnSpPr/>
          <p:nvPr/>
        </p:nvCxnSpPr>
        <p:spPr bwMode="auto">
          <a:xfrm>
            <a:off x="8208818" y="3636817"/>
            <a:ext cx="0" cy="654210"/>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26" name="TextBox 125"/>
          <p:cNvSpPr txBox="1"/>
          <p:nvPr/>
        </p:nvSpPr>
        <p:spPr>
          <a:xfrm>
            <a:off x="7570835" y="3774275"/>
            <a:ext cx="660999" cy="338554"/>
          </a:xfrm>
          <a:prstGeom prst="rect">
            <a:avLst/>
          </a:prstGeom>
          <a:noFill/>
        </p:spPr>
        <p:txBody>
          <a:bodyPr wrap="square" rtlCol="0">
            <a:spAutoFit/>
          </a:bodyPr>
          <a:lstStyle/>
          <a:p>
            <a:r>
              <a:rPr lang="en-US" sz="800" dirty="0">
                <a:solidFill>
                  <a:srgbClr val="4D4D4F"/>
                </a:solidFill>
                <a:latin typeface="+mn-lt"/>
              </a:rPr>
              <a:t>Resources plan</a:t>
            </a:r>
          </a:p>
        </p:txBody>
      </p:sp>
      <p:cxnSp>
        <p:nvCxnSpPr>
          <p:cNvPr id="129" name="Straight Arrow Connector 128"/>
          <p:cNvCxnSpPr>
            <a:stCxn id="41" idx="2"/>
            <a:endCxn id="42" idx="0"/>
          </p:cNvCxnSpPr>
          <p:nvPr/>
        </p:nvCxnSpPr>
        <p:spPr bwMode="auto">
          <a:xfrm>
            <a:off x="8260773" y="5081157"/>
            <a:ext cx="0" cy="525015"/>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30" name="TextBox 129"/>
          <p:cNvSpPr txBox="1"/>
          <p:nvPr/>
        </p:nvSpPr>
        <p:spPr>
          <a:xfrm>
            <a:off x="7622790" y="5116757"/>
            <a:ext cx="660999" cy="461665"/>
          </a:xfrm>
          <a:prstGeom prst="rect">
            <a:avLst/>
          </a:prstGeom>
          <a:noFill/>
        </p:spPr>
        <p:txBody>
          <a:bodyPr wrap="square" rtlCol="0">
            <a:spAutoFit/>
          </a:bodyPr>
          <a:lstStyle/>
          <a:p>
            <a:r>
              <a:rPr lang="en-US" sz="800" dirty="0">
                <a:solidFill>
                  <a:srgbClr val="4D4D4F"/>
                </a:solidFill>
                <a:latin typeface="+mn-lt"/>
              </a:rPr>
              <a:t>Planned ground tasks</a:t>
            </a:r>
          </a:p>
        </p:txBody>
      </p:sp>
      <p:cxnSp>
        <p:nvCxnSpPr>
          <p:cNvPr id="89" name="Straight Arrow Connector 88"/>
          <p:cNvCxnSpPr/>
          <p:nvPr/>
        </p:nvCxnSpPr>
        <p:spPr bwMode="auto">
          <a:xfrm flipV="1">
            <a:off x="8313273" y="3635182"/>
            <a:ext cx="0" cy="785945"/>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93" name="TextBox 92"/>
          <p:cNvSpPr txBox="1"/>
          <p:nvPr/>
        </p:nvSpPr>
        <p:spPr>
          <a:xfrm>
            <a:off x="8260772" y="3774275"/>
            <a:ext cx="757677" cy="363176"/>
          </a:xfrm>
          <a:prstGeom prst="rect">
            <a:avLst/>
          </a:prstGeom>
          <a:noFill/>
        </p:spPr>
        <p:txBody>
          <a:bodyPr wrap="square" rtlCol="0">
            <a:spAutoFit/>
          </a:bodyPr>
          <a:lstStyle/>
          <a:p>
            <a:r>
              <a:rPr lang="en-US" sz="800" dirty="0">
                <a:solidFill>
                  <a:srgbClr val="4D4D4F"/>
                </a:solidFill>
                <a:latin typeface="+mn-lt"/>
              </a:rPr>
              <a:t>Resource</a:t>
            </a:r>
          </a:p>
          <a:p>
            <a:r>
              <a:rPr lang="en-US" sz="800" dirty="0">
                <a:solidFill>
                  <a:srgbClr val="4D4D4F"/>
                </a:solidFill>
                <a:latin typeface="+mn-lt"/>
              </a:rPr>
              <a:t>efficiency</a:t>
            </a:r>
          </a:p>
        </p:txBody>
      </p:sp>
      <p:sp>
        <p:nvSpPr>
          <p:cNvPr id="95" name="TextBox 94"/>
          <p:cNvSpPr txBox="1"/>
          <p:nvPr/>
        </p:nvSpPr>
        <p:spPr>
          <a:xfrm>
            <a:off x="8306114" y="2321515"/>
            <a:ext cx="660999" cy="338554"/>
          </a:xfrm>
          <a:prstGeom prst="rect">
            <a:avLst/>
          </a:prstGeom>
          <a:noFill/>
        </p:spPr>
        <p:txBody>
          <a:bodyPr wrap="square" rtlCol="0">
            <a:spAutoFit/>
          </a:bodyPr>
          <a:lstStyle/>
          <a:p>
            <a:r>
              <a:rPr lang="en-US" sz="800" dirty="0">
                <a:solidFill>
                  <a:srgbClr val="4D4D4F"/>
                </a:solidFill>
                <a:latin typeface="+mn-lt"/>
              </a:rPr>
              <a:t>Resource shortages</a:t>
            </a:r>
          </a:p>
        </p:txBody>
      </p:sp>
      <p:cxnSp>
        <p:nvCxnSpPr>
          <p:cNvPr id="127" name="Straight Arrow Connector 126"/>
          <p:cNvCxnSpPr/>
          <p:nvPr/>
        </p:nvCxnSpPr>
        <p:spPr bwMode="auto">
          <a:xfrm>
            <a:off x="8208818" y="2161489"/>
            <a:ext cx="0" cy="654210"/>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128" name="Straight Arrow Connector 127"/>
          <p:cNvCxnSpPr/>
          <p:nvPr/>
        </p:nvCxnSpPr>
        <p:spPr bwMode="auto">
          <a:xfrm flipV="1">
            <a:off x="8313273" y="2159854"/>
            <a:ext cx="0" cy="785945"/>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69" name="Rectangle 13"/>
          <p:cNvSpPr>
            <a:spLocks noChangeArrowheads="1"/>
          </p:cNvSpPr>
          <p:nvPr/>
        </p:nvSpPr>
        <p:spPr bwMode="auto">
          <a:xfrm>
            <a:off x="6179788" y="5601901"/>
            <a:ext cx="1059873" cy="650516"/>
          </a:xfrm>
          <a:prstGeom prst="rect">
            <a:avLst/>
          </a:prstGeom>
          <a:solidFill>
            <a:schemeClr val="tx2"/>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Crew control</a:t>
            </a:r>
          </a:p>
        </p:txBody>
      </p:sp>
      <p:grpSp>
        <p:nvGrpSpPr>
          <p:cNvPr id="15" name="Group 14"/>
          <p:cNvGrpSpPr/>
          <p:nvPr/>
        </p:nvGrpSpPr>
        <p:grpSpPr>
          <a:xfrm>
            <a:off x="125434" y="971351"/>
            <a:ext cx="8106035" cy="5702475"/>
            <a:chOff x="125434" y="971351"/>
            <a:chExt cx="8106035" cy="5702475"/>
          </a:xfrm>
        </p:grpSpPr>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4013" y="5908245"/>
              <a:ext cx="424792" cy="651711"/>
            </a:xfrm>
            <a:prstGeom prst="rect">
              <a:avLst/>
            </a:prstGeom>
          </p:spPr>
        </p:pic>
        <p:grpSp>
          <p:nvGrpSpPr>
            <p:cNvPr id="12" name="Group 11"/>
            <p:cNvGrpSpPr/>
            <p:nvPr/>
          </p:nvGrpSpPr>
          <p:grpSpPr>
            <a:xfrm>
              <a:off x="125434" y="971351"/>
              <a:ext cx="8106035" cy="5702475"/>
              <a:chOff x="125434" y="971351"/>
              <a:chExt cx="8106035" cy="5702475"/>
            </a:xfrm>
          </p:grpSpPr>
          <p:grpSp>
            <p:nvGrpSpPr>
              <p:cNvPr id="11" name="Group 10"/>
              <p:cNvGrpSpPr/>
              <p:nvPr/>
            </p:nvGrpSpPr>
            <p:grpSpPr>
              <a:xfrm>
                <a:off x="125434" y="1374664"/>
                <a:ext cx="1097280" cy="4618065"/>
                <a:chOff x="125434" y="1374664"/>
                <a:chExt cx="1097280" cy="4618065"/>
              </a:xfrm>
            </p:grpSpPr>
            <p:sp>
              <p:nvSpPr>
                <p:cNvPr id="25" name="PIJL-RECHTS 83"/>
                <p:cNvSpPr/>
                <p:nvPr/>
              </p:nvSpPr>
              <p:spPr bwMode="auto">
                <a:xfrm>
                  <a:off x="125434" y="1374664"/>
                  <a:ext cx="1097280" cy="640080"/>
                </a:xfrm>
                <a:prstGeom prst="rightArrow">
                  <a:avLst/>
                </a:prstGeom>
                <a:solidFill>
                  <a:srgbClr val="24265E"/>
                </a:solidFill>
                <a:ln w="9525" cap="flat" cmpd="sng" algn="ctr">
                  <a:noFill/>
                  <a:prstDash val="solid"/>
                  <a:round/>
                  <a:headEnd type="none" w="med" len="med"/>
                  <a:tailEnd type="none" w="med" len="med"/>
                </a:ln>
                <a:effectLst/>
              </p:spPr>
              <p:txBody>
                <a:bodyPr lIns="0" tIns="0" rIns="0" bIns="0" anchor="ctr"/>
                <a:lstStyle/>
                <a:p>
                  <a:pPr>
                    <a:defRPr/>
                  </a:pPr>
                  <a:r>
                    <a:rPr lang="en-US" sz="1400" dirty="0" smtClean="0">
                      <a:solidFill>
                        <a:prstClr val="white"/>
                      </a:solidFill>
                      <a:latin typeface="Calibri"/>
                      <a:cs typeface="Arial" pitchFamily="34" charset="0"/>
                    </a:rPr>
                    <a:t>  Strategic</a:t>
                  </a:r>
                  <a:endParaRPr lang="nl-NL" sz="1400" dirty="0">
                    <a:solidFill>
                      <a:prstClr val="white"/>
                    </a:solidFill>
                    <a:latin typeface="Calibri"/>
                    <a:cs typeface="Arial" pitchFamily="34" charset="0"/>
                  </a:endParaRPr>
                </a:p>
              </p:txBody>
            </p:sp>
            <p:sp>
              <p:nvSpPr>
                <p:cNvPr id="26" name="PIJL-RECHTS 83"/>
                <p:cNvSpPr/>
                <p:nvPr/>
              </p:nvSpPr>
              <p:spPr bwMode="auto">
                <a:xfrm>
                  <a:off x="125434" y="2831560"/>
                  <a:ext cx="1097280" cy="640080"/>
                </a:xfrm>
                <a:prstGeom prst="rightArrow">
                  <a:avLst/>
                </a:prstGeom>
                <a:solidFill>
                  <a:srgbClr val="24265E"/>
                </a:solidFill>
                <a:ln w="9525" cap="flat" cmpd="sng" algn="ctr">
                  <a:noFill/>
                  <a:prstDash val="solid"/>
                  <a:round/>
                  <a:headEnd type="none" w="med" len="med"/>
                  <a:tailEnd type="none" w="med" len="med"/>
                </a:ln>
                <a:effectLst/>
              </p:spPr>
              <p:txBody>
                <a:bodyPr lIns="0" tIns="0" rIns="0" bIns="0" anchor="ctr"/>
                <a:lstStyle/>
                <a:p>
                  <a:pPr>
                    <a:defRPr/>
                  </a:pPr>
                  <a:r>
                    <a:rPr lang="en-US" sz="1400" dirty="0" smtClean="0">
                      <a:solidFill>
                        <a:prstClr val="white"/>
                      </a:solidFill>
                      <a:latin typeface="Calibri"/>
                      <a:cs typeface="Arial" pitchFamily="34" charset="0"/>
                    </a:rPr>
                    <a:t>  Tactical</a:t>
                  </a:r>
                  <a:endParaRPr lang="nl-NL" sz="1400" dirty="0">
                    <a:solidFill>
                      <a:prstClr val="white"/>
                    </a:solidFill>
                    <a:latin typeface="Calibri"/>
                    <a:cs typeface="Arial" pitchFamily="34" charset="0"/>
                  </a:endParaRPr>
                </a:p>
              </p:txBody>
            </p:sp>
            <p:sp>
              <p:nvSpPr>
                <p:cNvPr id="27" name="PIJL-RECHTS 93"/>
                <p:cNvSpPr/>
                <p:nvPr/>
              </p:nvSpPr>
              <p:spPr bwMode="auto">
                <a:xfrm>
                  <a:off x="125434" y="4145791"/>
                  <a:ext cx="1097280" cy="640080"/>
                </a:xfrm>
                <a:prstGeom prst="rightArrow">
                  <a:avLst/>
                </a:prstGeom>
                <a:solidFill>
                  <a:srgbClr val="24265E"/>
                </a:solidFill>
                <a:ln w="9525" cap="flat" cmpd="sng" algn="ctr">
                  <a:noFill/>
                  <a:prstDash val="solid"/>
                  <a:round/>
                  <a:headEnd type="none" w="med" len="med"/>
                  <a:tailEnd type="none" w="med" len="med"/>
                </a:ln>
                <a:effectLst/>
              </p:spPr>
              <p:txBody>
                <a:bodyPr lIns="0" tIns="0" rIns="0" bIns="0" anchor="ctr"/>
                <a:lstStyle/>
                <a:p>
                  <a:pPr>
                    <a:defRPr/>
                  </a:pPr>
                  <a:r>
                    <a:rPr lang="en-US" sz="1400" dirty="0" smtClean="0">
                      <a:solidFill>
                        <a:prstClr val="white"/>
                      </a:solidFill>
                      <a:latin typeface="Calibri"/>
                      <a:cs typeface="Arial" pitchFamily="34" charset="0"/>
                    </a:rPr>
                    <a:t> Operational</a:t>
                  </a:r>
                  <a:endParaRPr lang="nl-NL" sz="1400" dirty="0">
                    <a:solidFill>
                      <a:prstClr val="white"/>
                    </a:solidFill>
                    <a:latin typeface="Calibri"/>
                    <a:cs typeface="Arial" pitchFamily="34" charset="0"/>
                  </a:endParaRPr>
                </a:p>
              </p:txBody>
            </p:sp>
            <p:sp>
              <p:nvSpPr>
                <p:cNvPr id="28" name="PIJL-RECHTS 94"/>
                <p:cNvSpPr/>
                <p:nvPr/>
              </p:nvSpPr>
              <p:spPr bwMode="auto">
                <a:xfrm>
                  <a:off x="125434" y="5352649"/>
                  <a:ext cx="1097280" cy="640080"/>
                </a:xfrm>
                <a:prstGeom prst="rightArrow">
                  <a:avLst/>
                </a:prstGeom>
                <a:solidFill>
                  <a:srgbClr val="24265E"/>
                </a:solidFill>
                <a:ln w="9525" cap="flat" cmpd="sng" algn="ctr">
                  <a:noFill/>
                  <a:prstDash val="solid"/>
                  <a:round/>
                  <a:headEnd type="none" w="med" len="med"/>
                  <a:tailEnd type="none" w="med" len="med"/>
                </a:ln>
                <a:effectLst/>
              </p:spPr>
              <p:txBody>
                <a:bodyPr lIns="0" tIns="0" rIns="0" bIns="0" anchor="ctr"/>
                <a:lstStyle/>
                <a:p>
                  <a:pPr>
                    <a:defRPr/>
                  </a:pPr>
                  <a:r>
                    <a:rPr lang="en-US" sz="1400" dirty="0" smtClean="0">
                      <a:solidFill>
                        <a:prstClr val="white"/>
                      </a:solidFill>
                      <a:latin typeface="Calibri"/>
                      <a:cs typeface="Arial" pitchFamily="34" charset="0"/>
                    </a:rPr>
                    <a:t> Execution</a:t>
                  </a:r>
                  <a:endParaRPr lang="nl-NL" sz="1400" dirty="0">
                    <a:solidFill>
                      <a:prstClr val="white"/>
                    </a:solidFill>
                    <a:latin typeface="Calibri"/>
                    <a:cs typeface="Arial" pitchFamily="34" charset="0"/>
                  </a:endParaRPr>
                </a:p>
              </p:txBody>
            </p:sp>
          </p:grpSp>
          <p:grpSp>
            <p:nvGrpSpPr>
              <p:cNvPr id="7" name="Group 6"/>
              <p:cNvGrpSpPr/>
              <p:nvPr/>
            </p:nvGrpSpPr>
            <p:grpSpPr>
              <a:xfrm>
                <a:off x="1404312" y="971351"/>
                <a:ext cx="6827157" cy="5702475"/>
                <a:chOff x="1404312" y="971351"/>
                <a:chExt cx="6827157" cy="5702475"/>
              </a:xfrm>
            </p:grpSpPr>
            <p:cxnSp>
              <p:nvCxnSpPr>
                <p:cNvPr id="160" name="Straight Arrow Connector 159"/>
                <p:cNvCxnSpPr/>
                <p:nvPr/>
              </p:nvCxnSpPr>
              <p:spPr bwMode="auto">
                <a:xfrm>
                  <a:off x="2661902" y="4613395"/>
                  <a:ext cx="5060372" cy="0"/>
                </a:xfrm>
                <a:prstGeom prst="straightConnector1">
                  <a:avLst/>
                </a:prstGeom>
                <a:ln w="28575" cmpd="sng">
                  <a:solidFill>
                    <a:srgbClr val="4D80BE"/>
                  </a:solidFill>
                  <a:prstDash val="sysDot"/>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108" name="Straight Arrow Connector 107"/>
                <p:cNvCxnSpPr/>
                <p:nvPr/>
              </p:nvCxnSpPr>
              <p:spPr bwMode="auto">
                <a:xfrm>
                  <a:off x="2660073" y="3439845"/>
                  <a:ext cx="5060372" cy="0"/>
                </a:xfrm>
                <a:prstGeom prst="straightConnector1">
                  <a:avLst/>
                </a:prstGeom>
                <a:ln w="28575" cmpd="sng">
                  <a:solidFill>
                    <a:srgbClr val="4D80BE"/>
                  </a:solidFill>
                  <a:prstDash val="sysDot"/>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11" name="TextBox 110"/>
                <p:cNvSpPr txBox="1"/>
                <p:nvPr/>
              </p:nvSpPr>
              <p:spPr>
                <a:xfrm>
                  <a:off x="7232392" y="3222555"/>
                  <a:ext cx="561789" cy="215444"/>
                </a:xfrm>
                <a:prstGeom prst="rect">
                  <a:avLst/>
                </a:prstGeom>
                <a:noFill/>
              </p:spPr>
              <p:txBody>
                <a:bodyPr wrap="square" rtlCol="0">
                  <a:spAutoFit/>
                </a:bodyPr>
                <a:lstStyle/>
                <a:p>
                  <a:r>
                    <a:rPr lang="en-US" sz="800" dirty="0">
                      <a:solidFill>
                        <a:srgbClr val="4D4D4F"/>
                      </a:solidFill>
                      <a:latin typeface="+mn-lt"/>
                    </a:rPr>
                    <a:t>Flights</a:t>
                  </a:r>
                </a:p>
              </p:txBody>
            </p:sp>
            <p:sp>
              <p:nvSpPr>
                <p:cNvPr id="161" name="TextBox 160"/>
                <p:cNvSpPr txBox="1"/>
                <p:nvPr/>
              </p:nvSpPr>
              <p:spPr>
                <a:xfrm>
                  <a:off x="7234221" y="4396105"/>
                  <a:ext cx="561789" cy="215444"/>
                </a:xfrm>
                <a:prstGeom prst="rect">
                  <a:avLst/>
                </a:prstGeom>
                <a:noFill/>
              </p:spPr>
              <p:txBody>
                <a:bodyPr wrap="square" rtlCol="0">
                  <a:spAutoFit/>
                </a:bodyPr>
                <a:lstStyle/>
                <a:p>
                  <a:r>
                    <a:rPr lang="en-US" sz="800" dirty="0">
                      <a:solidFill>
                        <a:srgbClr val="4D4D4F"/>
                      </a:solidFill>
                      <a:latin typeface="+mn-lt"/>
                    </a:rPr>
                    <a:t>Flights</a:t>
                  </a:r>
                </a:p>
              </p:txBody>
            </p:sp>
            <p:grpSp>
              <p:nvGrpSpPr>
                <p:cNvPr id="6" name="Group 5"/>
                <p:cNvGrpSpPr/>
                <p:nvPr/>
              </p:nvGrpSpPr>
              <p:grpSpPr>
                <a:xfrm>
                  <a:off x="1404312" y="971351"/>
                  <a:ext cx="6827157" cy="5702475"/>
                  <a:chOff x="1404312" y="971351"/>
                  <a:chExt cx="6827157" cy="5702475"/>
                </a:xfrm>
              </p:grpSpPr>
              <p:cxnSp>
                <p:nvCxnSpPr>
                  <p:cNvPr id="157" name="Straight Arrow Connector 156"/>
                  <p:cNvCxnSpPr/>
                  <p:nvPr/>
                </p:nvCxnSpPr>
                <p:spPr bwMode="auto">
                  <a:xfrm>
                    <a:off x="2609847" y="3436132"/>
                    <a:ext cx="3569941" cy="1477"/>
                  </a:xfrm>
                  <a:prstGeom prst="straightConnector1">
                    <a:avLst/>
                  </a:prstGeom>
                  <a:ln w="28575" cmpd="sng">
                    <a:solidFill>
                      <a:srgbClr val="4D80BE"/>
                    </a:solidFill>
                    <a:prstDash val="sysDot"/>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30" idx="3"/>
                    <a:endCxn id="22" idx="1"/>
                  </p:cNvCxnSpPr>
                  <p:nvPr/>
                </p:nvCxnSpPr>
                <p:spPr bwMode="auto">
                  <a:xfrm>
                    <a:off x="2660073" y="1694704"/>
                    <a:ext cx="3519715" cy="0"/>
                  </a:xfrm>
                  <a:prstGeom prst="straightConnector1">
                    <a:avLst/>
                  </a:prstGeom>
                  <a:ln w="28575" cmpd="sng">
                    <a:solidFill>
                      <a:srgbClr val="4D80BE"/>
                    </a:solidFill>
                    <a:prstDash val="sysDot"/>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154" name="Straight Arrow Connector 153"/>
                  <p:cNvCxnSpPr>
                    <a:endCxn id="24" idx="1"/>
                  </p:cNvCxnSpPr>
                  <p:nvPr/>
                </p:nvCxnSpPr>
                <p:spPr bwMode="auto">
                  <a:xfrm flipV="1">
                    <a:off x="2659241" y="4613474"/>
                    <a:ext cx="3520547" cy="5144"/>
                  </a:xfrm>
                  <a:prstGeom prst="straightConnector1">
                    <a:avLst/>
                  </a:prstGeom>
                  <a:ln w="28575" cmpd="sng">
                    <a:solidFill>
                      <a:srgbClr val="4D80BE"/>
                    </a:solidFill>
                    <a:prstDash val="sysDot"/>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55" name="TextBox 154"/>
                  <p:cNvSpPr txBox="1"/>
                  <p:nvPr/>
                </p:nvSpPr>
                <p:spPr>
                  <a:xfrm>
                    <a:off x="5661141" y="4415102"/>
                    <a:ext cx="561789" cy="215444"/>
                  </a:xfrm>
                  <a:prstGeom prst="rect">
                    <a:avLst/>
                  </a:prstGeom>
                  <a:noFill/>
                </p:spPr>
                <p:txBody>
                  <a:bodyPr wrap="square" rtlCol="0">
                    <a:spAutoFit/>
                  </a:bodyPr>
                  <a:lstStyle/>
                  <a:p>
                    <a:r>
                      <a:rPr lang="en-US" sz="800" dirty="0">
                        <a:solidFill>
                          <a:srgbClr val="4D4D4F"/>
                        </a:solidFill>
                        <a:latin typeface="+mn-lt"/>
                      </a:rPr>
                      <a:t>Flights</a:t>
                    </a:r>
                  </a:p>
                </p:txBody>
              </p:sp>
              <p:sp>
                <p:nvSpPr>
                  <p:cNvPr id="158" name="TextBox 157"/>
                  <p:cNvSpPr txBox="1"/>
                  <p:nvPr/>
                </p:nvSpPr>
                <p:spPr>
                  <a:xfrm>
                    <a:off x="5700321" y="3222555"/>
                    <a:ext cx="561789" cy="215444"/>
                  </a:xfrm>
                  <a:prstGeom prst="rect">
                    <a:avLst/>
                  </a:prstGeom>
                  <a:noFill/>
                </p:spPr>
                <p:txBody>
                  <a:bodyPr wrap="square" rtlCol="0">
                    <a:spAutoFit/>
                  </a:bodyPr>
                  <a:lstStyle/>
                  <a:p>
                    <a:r>
                      <a:rPr lang="en-US" sz="800" dirty="0">
                        <a:solidFill>
                          <a:srgbClr val="4D4D4F"/>
                        </a:solidFill>
                        <a:latin typeface="+mn-lt"/>
                      </a:rPr>
                      <a:t>Flights</a:t>
                    </a:r>
                  </a:p>
                </p:txBody>
              </p:sp>
              <p:sp>
                <p:nvSpPr>
                  <p:cNvPr id="48" name="TextBox 47"/>
                  <p:cNvSpPr txBox="1"/>
                  <p:nvPr/>
                </p:nvSpPr>
                <p:spPr>
                  <a:xfrm>
                    <a:off x="5661973" y="1375774"/>
                    <a:ext cx="561789" cy="363176"/>
                  </a:xfrm>
                  <a:prstGeom prst="rect">
                    <a:avLst/>
                  </a:prstGeom>
                  <a:noFill/>
                </p:spPr>
                <p:txBody>
                  <a:bodyPr wrap="square" rtlCol="0">
                    <a:spAutoFit/>
                  </a:bodyPr>
                  <a:lstStyle/>
                  <a:p>
                    <a:r>
                      <a:rPr lang="en-US" sz="800" dirty="0">
                        <a:solidFill>
                          <a:srgbClr val="4D4D4F"/>
                        </a:solidFill>
                        <a:latin typeface="+mn-lt"/>
                      </a:rPr>
                      <a:t>Flight</a:t>
                    </a:r>
                  </a:p>
                  <a:p>
                    <a:r>
                      <a:rPr lang="en-US" sz="800" dirty="0">
                        <a:solidFill>
                          <a:srgbClr val="4D4D4F"/>
                        </a:solidFill>
                        <a:latin typeface="+mn-lt"/>
                      </a:rPr>
                      <a:t>hours</a:t>
                    </a:r>
                  </a:p>
                </p:txBody>
              </p:sp>
              <p:grpSp>
                <p:nvGrpSpPr>
                  <p:cNvPr id="5" name="Group 4"/>
                  <p:cNvGrpSpPr/>
                  <p:nvPr/>
                </p:nvGrpSpPr>
                <p:grpSpPr>
                  <a:xfrm>
                    <a:off x="1404312" y="971351"/>
                    <a:ext cx="4597773" cy="5702475"/>
                    <a:chOff x="1404312" y="971351"/>
                    <a:chExt cx="4597773" cy="5702475"/>
                  </a:xfrm>
                </p:grpSpPr>
                <p:sp>
                  <p:nvSpPr>
                    <p:cNvPr id="8" name="Rectangle 45"/>
                    <p:cNvSpPr>
                      <a:spLocks noChangeArrowheads="1"/>
                    </p:cNvSpPr>
                    <p:nvPr/>
                  </p:nvSpPr>
                  <p:spPr bwMode="auto">
                    <a:xfrm>
                      <a:off x="1434948" y="1234491"/>
                      <a:ext cx="1432406" cy="5211458"/>
                    </a:xfrm>
                    <a:prstGeom prst="rect">
                      <a:avLst/>
                    </a:prstGeom>
                    <a:solidFill>
                      <a:srgbClr val="EAEDEF">
                        <a:alpha val="80000"/>
                      </a:srgbClr>
                    </a:solidFill>
                    <a:ln w="9525" algn="ctr">
                      <a:noFill/>
                      <a:miter lim="800000"/>
                      <a:headEnd/>
                      <a:tailEnd/>
                    </a:ln>
                    <a:effectLst/>
                  </p:spPr>
                  <p:txBody>
                    <a:bodyPr wrap="square" anchor="ctr"/>
                    <a:lstStyle/>
                    <a:p>
                      <a:pPr>
                        <a:defRPr/>
                      </a:pPr>
                      <a:endParaRPr lang="nl-NL" dirty="0">
                        <a:solidFill>
                          <a:srgbClr val="4D4D4F"/>
                        </a:solidFill>
                        <a:cs typeface="Arial" pitchFamily="34" charset="0"/>
                      </a:endParaRPr>
                    </a:p>
                  </p:txBody>
                </p:sp>
                <p:sp>
                  <p:nvSpPr>
                    <p:cNvPr id="9" name="Rectangle 68"/>
                    <p:cNvSpPr>
                      <a:spLocks noChangeArrowheads="1"/>
                    </p:cNvSpPr>
                    <p:nvPr/>
                  </p:nvSpPr>
                  <p:spPr bwMode="auto">
                    <a:xfrm>
                      <a:off x="1404312" y="971351"/>
                      <a:ext cx="1432406" cy="209288"/>
                    </a:xfrm>
                    <a:prstGeom prst="rect">
                      <a:avLst/>
                    </a:prstGeom>
                    <a:noFill/>
                    <a:ln w="9525">
                      <a:noFill/>
                      <a:miter lim="800000"/>
                      <a:headEnd/>
                      <a:tailEnd/>
                    </a:ln>
                    <a:effectLst/>
                  </p:spPr>
                  <p:txBody>
                    <a:bodyPr wrap="square" lIns="0" tIns="0" rIns="0" bIns="0">
                      <a:spAutoFit/>
                    </a:bodyPr>
                    <a:lstStyle/>
                    <a:p>
                      <a:pPr algn="ctr">
                        <a:lnSpc>
                          <a:spcPct val="85000"/>
                        </a:lnSpc>
                      </a:pPr>
                      <a:r>
                        <a:rPr lang="en-US" sz="1600" dirty="0">
                          <a:solidFill>
                            <a:srgbClr val="595959"/>
                          </a:solidFill>
                          <a:latin typeface="+mn-lt"/>
                        </a:rPr>
                        <a:t>Commercial</a:t>
                      </a:r>
                    </a:p>
                  </p:txBody>
                </p:sp>
                <p:sp>
                  <p:nvSpPr>
                    <p:cNvPr id="30" name="Rectangle 13"/>
                    <p:cNvSpPr>
                      <a:spLocks noChangeArrowheads="1"/>
                    </p:cNvSpPr>
                    <p:nvPr/>
                  </p:nvSpPr>
                  <p:spPr bwMode="auto">
                    <a:xfrm>
                      <a:off x="1600200" y="1374664"/>
                      <a:ext cx="1059873" cy="640080"/>
                    </a:xfrm>
                    <a:prstGeom prst="rect">
                      <a:avLst/>
                    </a:prstGeom>
                    <a:solidFill>
                      <a:srgbClr val="4D80BE"/>
                    </a:solidFill>
                    <a:ln w="9525">
                      <a:noFill/>
                      <a:miter lim="800000"/>
                      <a:headEnd/>
                      <a:tailEnd/>
                    </a:ln>
                    <a:effectLst/>
                  </p:spPr>
                  <p:txBody>
                    <a:bodyPr anchor="ctr" anchorCtr="0"/>
                    <a:lstStyle/>
                    <a:p>
                      <a:pPr algn="ctr"/>
                      <a:r>
                        <a:rPr lang="en-US" sz="1050" b="0" dirty="0" smtClean="0">
                          <a:solidFill>
                            <a:prstClr val="white"/>
                          </a:solidFill>
                          <a:latin typeface="Calibri Light" panose="020F0302020204030204" pitchFamily="34" charset="0"/>
                        </a:rPr>
                        <a:t>Network</a:t>
                      </a:r>
                    </a:p>
                    <a:p>
                      <a:pPr algn="ctr"/>
                      <a:r>
                        <a:rPr lang="en-US" sz="1050" b="0" dirty="0" smtClean="0">
                          <a:solidFill>
                            <a:prstClr val="white"/>
                          </a:solidFill>
                          <a:latin typeface="Calibri Light" panose="020F0302020204030204" pitchFamily="34" charset="0"/>
                        </a:rPr>
                        <a:t>planning</a:t>
                      </a:r>
                    </a:p>
                  </p:txBody>
                </p:sp>
                <p:sp>
                  <p:nvSpPr>
                    <p:cNvPr id="31" name="Rectangle 13"/>
                    <p:cNvSpPr>
                      <a:spLocks noChangeArrowheads="1"/>
                    </p:cNvSpPr>
                    <p:nvPr/>
                  </p:nvSpPr>
                  <p:spPr bwMode="auto">
                    <a:xfrm>
                      <a:off x="1600200" y="2803542"/>
                      <a:ext cx="1059873" cy="2277614"/>
                    </a:xfrm>
                    <a:prstGeom prst="rect">
                      <a:avLst/>
                    </a:prstGeom>
                    <a:solidFill>
                      <a:schemeClr val="tx2"/>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Airline scheduling</a:t>
                      </a:r>
                    </a:p>
                  </p:txBody>
                </p:sp>
                <p:cxnSp>
                  <p:nvCxnSpPr>
                    <p:cNvPr id="43" name="Straight Arrow Connector 42"/>
                    <p:cNvCxnSpPr>
                      <a:stCxn id="30" idx="2"/>
                      <a:endCxn id="31" idx="0"/>
                    </p:cNvCxnSpPr>
                    <p:nvPr/>
                  </p:nvCxnSpPr>
                  <p:spPr bwMode="auto">
                    <a:xfrm>
                      <a:off x="2130137" y="2014744"/>
                      <a:ext cx="0" cy="788798"/>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1600200" y="2192594"/>
                      <a:ext cx="561789" cy="338554"/>
                    </a:xfrm>
                    <a:prstGeom prst="rect">
                      <a:avLst/>
                    </a:prstGeom>
                    <a:noFill/>
                  </p:spPr>
                  <p:txBody>
                    <a:bodyPr wrap="square" rtlCol="0">
                      <a:spAutoFit/>
                    </a:bodyPr>
                    <a:lstStyle/>
                    <a:p>
                      <a:r>
                        <a:rPr lang="en-US" sz="800" dirty="0">
                          <a:solidFill>
                            <a:srgbClr val="4D4D4F"/>
                          </a:solidFill>
                          <a:latin typeface="+mn-lt"/>
                        </a:rPr>
                        <a:t>Route plan</a:t>
                      </a:r>
                    </a:p>
                  </p:txBody>
                </p:sp>
                <p:cxnSp>
                  <p:nvCxnSpPr>
                    <p:cNvPr id="81" name="Straight Arrow Connector 80"/>
                    <p:cNvCxnSpPr>
                      <a:endCxn id="162" idx="0"/>
                    </p:cNvCxnSpPr>
                    <p:nvPr/>
                  </p:nvCxnSpPr>
                  <p:spPr bwMode="auto">
                    <a:xfrm>
                      <a:off x="2130137" y="5081156"/>
                      <a:ext cx="0" cy="531181"/>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82" name="TextBox 81"/>
                    <p:cNvSpPr txBox="1"/>
                    <p:nvPr/>
                  </p:nvSpPr>
                  <p:spPr>
                    <a:xfrm>
                      <a:off x="1542168" y="5160850"/>
                      <a:ext cx="646455" cy="363176"/>
                    </a:xfrm>
                    <a:prstGeom prst="rect">
                      <a:avLst/>
                    </a:prstGeom>
                    <a:noFill/>
                  </p:spPr>
                  <p:txBody>
                    <a:bodyPr wrap="square" rtlCol="0">
                      <a:spAutoFit/>
                    </a:bodyPr>
                    <a:lstStyle/>
                    <a:p>
                      <a:r>
                        <a:rPr lang="en-US" sz="800" dirty="0">
                          <a:solidFill>
                            <a:srgbClr val="4D4D4F"/>
                          </a:solidFill>
                          <a:latin typeface="+mn-lt"/>
                        </a:rPr>
                        <a:t>Planned</a:t>
                      </a:r>
                    </a:p>
                    <a:p>
                      <a:r>
                        <a:rPr lang="en-US" sz="800" dirty="0">
                          <a:solidFill>
                            <a:srgbClr val="4D4D4F"/>
                          </a:solidFill>
                          <a:latin typeface="+mn-lt"/>
                        </a:rPr>
                        <a:t>schedule</a:t>
                      </a:r>
                    </a:p>
                  </p:txBody>
                </p:sp>
                <p:sp>
                  <p:nvSpPr>
                    <p:cNvPr id="135" name="TextBox 134"/>
                    <p:cNvSpPr txBox="1"/>
                    <p:nvPr/>
                  </p:nvSpPr>
                  <p:spPr>
                    <a:xfrm>
                      <a:off x="4452239" y="6458382"/>
                      <a:ext cx="1441595" cy="215444"/>
                    </a:xfrm>
                    <a:prstGeom prst="rect">
                      <a:avLst/>
                    </a:prstGeom>
                    <a:noFill/>
                  </p:spPr>
                  <p:txBody>
                    <a:bodyPr wrap="square" rtlCol="0">
                      <a:spAutoFit/>
                    </a:bodyPr>
                    <a:lstStyle/>
                    <a:p>
                      <a:pPr algn="ctr"/>
                      <a:r>
                        <a:rPr lang="en-US" sz="800" dirty="0" smtClean="0">
                          <a:solidFill>
                            <a:srgbClr val="4D4D4F"/>
                          </a:solidFill>
                        </a:rPr>
                        <a:t>Operational changes</a:t>
                      </a:r>
                      <a:endParaRPr lang="en-US" sz="800" dirty="0">
                        <a:solidFill>
                          <a:srgbClr val="4D4D4F"/>
                        </a:solidFill>
                      </a:endParaRPr>
                    </a:p>
                  </p:txBody>
                </p:sp>
                <p:sp>
                  <p:nvSpPr>
                    <p:cNvPr id="103" name="Rectangle 68"/>
                    <p:cNvSpPr>
                      <a:spLocks noChangeArrowheads="1"/>
                    </p:cNvSpPr>
                    <p:nvPr/>
                  </p:nvSpPr>
                  <p:spPr bwMode="auto">
                    <a:xfrm>
                      <a:off x="2919580" y="971351"/>
                      <a:ext cx="1437601" cy="209288"/>
                    </a:xfrm>
                    <a:prstGeom prst="rect">
                      <a:avLst/>
                    </a:prstGeom>
                    <a:noFill/>
                    <a:ln w="9525">
                      <a:noFill/>
                      <a:miter lim="800000"/>
                      <a:headEnd/>
                      <a:tailEnd/>
                    </a:ln>
                    <a:effectLst/>
                  </p:spPr>
                  <p:txBody>
                    <a:bodyPr wrap="square" lIns="0" tIns="0" rIns="0" bIns="0">
                      <a:spAutoFit/>
                    </a:bodyPr>
                    <a:lstStyle/>
                    <a:p>
                      <a:pPr>
                        <a:lnSpc>
                          <a:spcPct val="85000"/>
                        </a:lnSpc>
                      </a:pPr>
                      <a:r>
                        <a:rPr lang="en-US" sz="1600" dirty="0">
                          <a:solidFill>
                            <a:srgbClr val="595959"/>
                          </a:solidFill>
                          <a:latin typeface="+mn-lt"/>
                        </a:rPr>
                        <a:t>Aircraft</a:t>
                      </a:r>
                    </a:p>
                  </p:txBody>
                </p:sp>
                <p:sp>
                  <p:nvSpPr>
                    <p:cNvPr id="104" name="Rectangle 68"/>
                    <p:cNvSpPr>
                      <a:spLocks noChangeArrowheads="1"/>
                    </p:cNvSpPr>
                    <p:nvPr/>
                  </p:nvSpPr>
                  <p:spPr bwMode="auto">
                    <a:xfrm>
                      <a:off x="4357181" y="971351"/>
                      <a:ext cx="1644904" cy="211083"/>
                    </a:xfrm>
                    <a:prstGeom prst="rect">
                      <a:avLst/>
                    </a:prstGeom>
                    <a:noFill/>
                    <a:ln w="9525">
                      <a:noFill/>
                      <a:miter lim="800000"/>
                      <a:headEnd/>
                      <a:tailEnd/>
                    </a:ln>
                    <a:effectLst/>
                  </p:spPr>
                  <p:txBody>
                    <a:bodyPr wrap="square" lIns="0" tIns="0" rIns="0" bIns="0">
                      <a:spAutoFit/>
                    </a:bodyPr>
                    <a:lstStyle/>
                    <a:p>
                      <a:pPr>
                        <a:lnSpc>
                          <a:spcPct val="85000"/>
                        </a:lnSpc>
                      </a:pPr>
                      <a:r>
                        <a:rPr lang="en-US" sz="1600" dirty="0">
                          <a:solidFill>
                            <a:srgbClr val="595959"/>
                          </a:solidFill>
                          <a:latin typeface="+mn-lt"/>
                        </a:rPr>
                        <a:t>Base maintenance</a:t>
                      </a:r>
                    </a:p>
                  </p:txBody>
                </p:sp>
                <p:sp>
                  <p:nvSpPr>
                    <p:cNvPr id="99" name="Rectangle 45"/>
                    <p:cNvSpPr>
                      <a:spLocks noChangeArrowheads="1"/>
                    </p:cNvSpPr>
                    <p:nvPr/>
                  </p:nvSpPr>
                  <p:spPr bwMode="auto">
                    <a:xfrm>
                      <a:off x="4454838" y="1251487"/>
                      <a:ext cx="1440199" cy="5211458"/>
                    </a:xfrm>
                    <a:prstGeom prst="rect">
                      <a:avLst/>
                    </a:prstGeom>
                    <a:solidFill>
                      <a:srgbClr val="EAEDEF">
                        <a:alpha val="80000"/>
                      </a:srgbClr>
                    </a:solidFill>
                    <a:ln w="9525" algn="ctr">
                      <a:noFill/>
                      <a:miter lim="800000"/>
                      <a:headEnd/>
                      <a:tailEnd/>
                    </a:ln>
                    <a:effectLst/>
                  </p:spPr>
                  <p:txBody>
                    <a:bodyPr wrap="square" anchor="ctr"/>
                    <a:lstStyle/>
                    <a:p>
                      <a:pPr>
                        <a:defRPr/>
                      </a:pPr>
                      <a:endParaRPr lang="nl-NL" dirty="0">
                        <a:solidFill>
                          <a:srgbClr val="4D4D4F"/>
                        </a:solidFill>
                        <a:cs typeface="Arial" pitchFamily="34" charset="0"/>
                      </a:endParaRPr>
                    </a:p>
                  </p:txBody>
                </p:sp>
                <p:sp>
                  <p:nvSpPr>
                    <p:cNvPr id="98" name="Rectangle 45"/>
                    <p:cNvSpPr>
                      <a:spLocks noChangeArrowheads="1"/>
                    </p:cNvSpPr>
                    <p:nvPr/>
                  </p:nvSpPr>
                  <p:spPr bwMode="auto">
                    <a:xfrm>
                      <a:off x="2919581" y="1239510"/>
                      <a:ext cx="1437601" cy="5211458"/>
                    </a:xfrm>
                    <a:prstGeom prst="rect">
                      <a:avLst/>
                    </a:prstGeom>
                    <a:solidFill>
                      <a:srgbClr val="EAEDEF">
                        <a:alpha val="80000"/>
                      </a:srgbClr>
                    </a:solidFill>
                    <a:ln w="9525" algn="ctr">
                      <a:noFill/>
                      <a:miter lim="800000"/>
                      <a:headEnd/>
                      <a:tailEnd/>
                    </a:ln>
                    <a:effectLst/>
                  </p:spPr>
                  <p:txBody>
                    <a:bodyPr wrap="square" anchor="ctr"/>
                    <a:lstStyle/>
                    <a:p>
                      <a:pPr>
                        <a:defRPr/>
                      </a:pPr>
                      <a:endParaRPr lang="nl-NL" dirty="0">
                        <a:solidFill>
                          <a:srgbClr val="4D4D4F"/>
                        </a:solidFill>
                        <a:cs typeface="Arial" pitchFamily="34" charset="0"/>
                      </a:endParaRPr>
                    </a:p>
                  </p:txBody>
                </p:sp>
                <p:sp>
                  <p:nvSpPr>
                    <p:cNvPr id="113" name="Rectangle 13"/>
                    <p:cNvSpPr>
                      <a:spLocks noChangeArrowheads="1"/>
                    </p:cNvSpPr>
                    <p:nvPr/>
                  </p:nvSpPr>
                  <p:spPr bwMode="auto">
                    <a:xfrm>
                      <a:off x="3099882" y="2162357"/>
                      <a:ext cx="1080655" cy="744397"/>
                    </a:xfrm>
                    <a:prstGeom prst="rect">
                      <a:avLst/>
                    </a:prstGeom>
                    <a:solidFill>
                      <a:schemeClr val="tx2"/>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Aircraft planning</a:t>
                      </a:r>
                    </a:p>
                  </p:txBody>
                </p:sp>
                <p:sp>
                  <p:nvSpPr>
                    <p:cNvPr id="116" name="Rectangle 13"/>
                    <p:cNvSpPr>
                      <a:spLocks noChangeArrowheads="1"/>
                    </p:cNvSpPr>
                    <p:nvPr/>
                  </p:nvSpPr>
                  <p:spPr bwMode="auto">
                    <a:xfrm>
                      <a:off x="3099882" y="3324431"/>
                      <a:ext cx="828673" cy="692586"/>
                    </a:xfrm>
                    <a:prstGeom prst="rect">
                      <a:avLst/>
                    </a:prstGeom>
                    <a:solidFill>
                      <a:srgbClr val="4D80BE"/>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Aircraft scheduling</a:t>
                      </a:r>
                    </a:p>
                  </p:txBody>
                </p:sp>
                <p:sp>
                  <p:nvSpPr>
                    <p:cNvPr id="119" name="Rectangle 13"/>
                    <p:cNvSpPr>
                      <a:spLocks noChangeArrowheads="1"/>
                    </p:cNvSpPr>
                    <p:nvPr/>
                  </p:nvSpPr>
                  <p:spPr bwMode="auto">
                    <a:xfrm>
                      <a:off x="3099882" y="4575183"/>
                      <a:ext cx="1080655" cy="505973"/>
                    </a:xfrm>
                    <a:prstGeom prst="rect">
                      <a:avLst/>
                    </a:prstGeom>
                    <a:solidFill>
                      <a:srgbClr val="4D80BE"/>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Tail assignment</a:t>
                      </a:r>
                    </a:p>
                  </p:txBody>
                </p:sp>
                <p:sp>
                  <p:nvSpPr>
                    <p:cNvPr id="121" name="Rectangle 13"/>
                    <p:cNvSpPr>
                      <a:spLocks noChangeArrowheads="1"/>
                    </p:cNvSpPr>
                    <p:nvPr/>
                  </p:nvSpPr>
                  <p:spPr bwMode="auto">
                    <a:xfrm>
                      <a:off x="4627345" y="2601034"/>
                      <a:ext cx="1091046" cy="999129"/>
                    </a:xfrm>
                    <a:prstGeom prst="rect">
                      <a:avLst/>
                    </a:prstGeom>
                    <a:solidFill>
                      <a:schemeClr val="tx2"/>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Base maintenance planning</a:t>
                      </a:r>
                    </a:p>
                  </p:txBody>
                </p:sp>
                <p:cxnSp>
                  <p:nvCxnSpPr>
                    <p:cNvPr id="124" name="Straight Arrow Connector 123"/>
                    <p:cNvCxnSpPr>
                      <a:endCxn id="116" idx="0"/>
                    </p:cNvCxnSpPr>
                    <p:nvPr/>
                  </p:nvCxnSpPr>
                  <p:spPr bwMode="auto">
                    <a:xfrm>
                      <a:off x="3510369" y="2826758"/>
                      <a:ext cx="3850" cy="497673"/>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31" name="TextBox 130"/>
                    <p:cNvSpPr txBox="1"/>
                    <p:nvPr/>
                  </p:nvSpPr>
                  <p:spPr>
                    <a:xfrm>
                      <a:off x="3519247" y="2973902"/>
                      <a:ext cx="646455" cy="363176"/>
                    </a:xfrm>
                    <a:prstGeom prst="rect">
                      <a:avLst/>
                    </a:prstGeom>
                    <a:noFill/>
                  </p:spPr>
                  <p:txBody>
                    <a:bodyPr wrap="square" rtlCol="0">
                      <a:spAutoFit/>
                    </a:bodyPr>
                    <a:lstStyle/>
                    <a:p>
                      <a:r>
                        <a:rPr lang="en-US" sz="800" dirty="0">
                          <a:solidFill>
                            <a:srgbClr val="4D4D4F"/>
                          </a:solidFill>
                          <a:latin typeface="+mn-lt"/>
                        </a:rPr>
                        <a:t>Equipment</a:t>
                      </a:r>
                    </a:p>
                    <a:p>
                      <a:r>
                        <a:rPr lang="en-US" sz="800" dirty="0">
                          <a:solidFill>
                            <a:srgbClr val="4D4D4F"/>
                          </a:solidFill>
                          <a:latin typeface="+mn-lt"/>
                        </a:rPr>
                        <a:t>type</a:t>
                      </a:r>
                    </a:p>
                  </p:txBody>
                </p:sp>
                <p:cxnSp>
                  <p:nvCxnSpPr>
                    <p:cNvPr id="132" name="Straight Arrow Connector 131"/>
                    <p:cNvCxnSpPr>
                      <a:stCxn id="116" idx="2"/>
                    </p:cNvCxnSpPr>
                    <p:nvPr/>
                  </p:nvCxnSpPr>
                  <p:spPr bwMode="auto">
                    <a:xfrm flipH="1">
                      <a:off x="3514218" y="4017017"/>
                      <a:ext cx="1" cy="558166"/>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36" name="TextBox 135"/>
                    <p:cNvSpPr txBox="1"/>
                    <p:nvPr/>
                  </p:nvSpPr>
                  <p:spPr>
                    <a:xfrm>
                      <a:off x="3502204" y="4182909"/>
                      <a:ext cx="731699" cy="363176"/>
                    </a:xfrm>
                    <a:prstGeom prst="rect">
                      <a:avLst/>
                    </a:prstGeom>
                    <a:noFill/>
                  </p:spPr>
                  <p:txBody>
                    <a:bodyPr wrap="square" rtlCol="0">
                      <a:spAutoFit/>
                    </a:bodyPr>
                    <a:lstStyle/>
                    <a:p>
                      <a:r>
                        <a:rPr lang="en-US" sz="800" dirty="0">
                          <a:solidFill>
                            <a:srgbClr val="4D4D4F"/>
                          </a:solidFill>
                          <a:latin typeface="+mn-lt"/>
                        </a:rPr>
                        <a:t>Anonymous</a:t>
                      </a:r>
                    </a:p>
                    <a:p>
                      <a:r>
                        <a:rPr lang="en-US" sz="800" dirty="0">
                          <a:solidFill>
                            <a:srgbClr val="4D4D4F"/>
                          </a:solidFill>
                          <a:latin typeface="+mn-lt"/>
                        </a:rPr>
                        <a:t>rotations</a:t>
                      </a:r>
                    </a:p>
                  </p:txBody>
                </p:sp>
                <p:cxnSp>
                  <p:nvCxnSpPr>
                    <p:cNvPr id="137" name="Straight Arrow Connector 136"/>
                    <p:cNvCxnSpPr>
                      <a:endCxn id="113" idx="0"/>
                    </p:cNvCxnSpPr>
                    <p:nvPr/>
                  </p:nvCxnSpPr>
                  <p:spPr bwMode="auto">
                    <a:xfrm>
                      <a:off x="3640210" y="1832360"/>
                      <a:ext cx="0" cy="329997"/>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38" name="TextBox 137"/>
                    <p:cNvSpPr txBox="1"/>
                    <p:nvPr/>
                  </p:nvSpPr>
                  <p:spPr>
                    <a:xfrm>
                      <a:off x="2999629" y="1817715"/>
                      <a:ext cx="646455" cy="338554"/>
                    </a:xfrm>
                    <a:prstGeom prst="rect">
                      <a:avLst/>
                    </a:prstGeom>
                    <a:noFill/>
                  </p:spPr>
                  <p:txBody>
                    <a:bodyPr wrap="square" rtlCol="0">
                      <a:spAutoFit/>
                    </a:bodyPr>
                    <a:lstStyle/>
                    <a:p>
                      <a:r>
                        <a:rPr lang="en-US" sz="800" dirty="0">
                          <a:solidFill>
                            <a:srgbClr val="4D4D4F"/>
                          </a:solidFill>
                          <a:latin typeface="+mn-lt"/>
                        </a:rPr>
                        <a:t>Available fleet</a:t>
                      </a:r>
                    </a:p>
                  </p:txBody>
                </p:sp>
                <p:cxnSp>
                  <p:nvCxnSpPr>
                    <p:cNvPr id="139" name="Straight Arrow Connector 138"/>
                    <p:cNvCxnSpPr/>
                    <p:nvPr/>
                  </p:nvCxnSpPr>
                  <p:spPr bwMode="auto">
                    <a:xfrm>
                      <a:off x="4174042" y="2754673"/>
                      <a:ext cx="457199" cy="0"/>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40" name="TextBox 139"/>
                    <p:cNvSpPr txBox="1"/>
                    <p:nvPr/>
                  </p:nvSpPr>
                  <p:spPr>
                    <a:xfrm>
                      <a:off x="4128242" y="2398080"/>
                      <a:ext cx="561789" cy="363176"/>
                    </a:xfrm>
                    <a:prstGeom prst="rect">
                      <a:avLst/>
                    </a:prstGeom>
                    <a:noFill/>
                  </p:spPr>
                  <p:txBody>
                    <a:bodyPr wrap="square" rtlCol="0">
                      <a:spAutoFit/>
                    </a:bodyPr>
                    <a:lstStyle/>
                    <a:p>
                      <a:r>
                        <a:rPr lang="en-US" sz="800" dirty="0">
                          <a:solidFill>
                            <a:srgbClr val="4D4D4F"/>
                          </a:solidFill>
                          <a:latin typeface="+mn-lt"/>
                        </a:rPr>
                        <a:t>Flight</a:t>
                      </a:r>
                    </a:p>
                    <a:p>
                      <a:r>
                        <a:rPr lang="en-US" sz="800" dirty="0">
                          <a:solidFill>
                            <a:srgbClr val="4D4D4F"/>
                          </a:solidFill>
                          <a:latin typeface="+mn-lt"/>
                        </a:rPr>
                        <a:t>hours</a:t>
                      </a:r>
                    </a:p>
                  </p:txBody>
                </p:sp>
                <p:cxnSp>
                  <p:nvCxnSpPr>
                    <p:cNvPr id="141" name="Straight Arrow Connector 140"/>
                    <p:cNvCxnSpPr/>
                    <p:nvPr/>
                  </p:nvCxnSpPr>
                  <p:spPr bwMode="auto">
                    <a:xfrm>
                      <a:off x="3910825" y="3505403"/>
                      <a:ext cx="716520" cy="3907"/>
                    </a:xfrm>
                    <a:prstGeom prst="straightConnector1">
                      <a:avLst/>
                    </a:prstGeom>
                    <a:ln w="28575" cmpd="sng">
                      <a:solidFill>
                        <a:srgbClr val="4D80BE"/>
                      </a:solidFill>
                      <a:prstDash val="solid"/>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142" name="TextBox 141"/>
                    <p:cNvSpPr txBox="1"/>
                    <p:nvPr/>
                  </p:nvSpPr>
                  <p:spPr>
                    <a:xfrm>
                      <a:off x="3922819" y="3526249"/>
                      <a:ext cx="772205" cy="338554"/>
                    </a:xfrm>
                    <a:prstGeom prst="rect">
                      <a:avLst/>
                    </a:prstGeom>
                    <a:noFill/>
                  </p:spPr>
                  <p:txBody>
                    <a:bodyPr wrap="square" rtlCol="0">
                      <a:spAutoFit/>
                    </a:bodyPr>
                    <a:lstStyle/>
                    <a:p>
                      <a:r>
                        <a:rPr lang="en-US" sz="800" dirty="0">
                          <a:solidFill>
                            <a:srgbClr val="4D4D4F"/>
                          </a:solidFill>
                          <a:latin typeface="+mn-lt"/>
                        </a:rPr>
                        <a:t>Aircraft maintenance</a:t>
                      </a:r>
                    </a:p>
                  </p:txBody>
                </p:sp>
                <p:cxnSp>
                  <p:nvCxnSpPr>
                    <p:cNvPr id="143" name="Straight Arrow Connector 142"/>
                    <p:cNvCxnSpPr>
                      <a:endCxn id="121" idx="0"/>
                    </p:cNvCxnSpPr>
                    <p:nvPr/>
                  </p:nvCxnSpPr>
                  <p:spPr bwMode="auto">
                    <a:xfrm>
                      <a:off x="5172868" y="1603511"/>
                      <a:ext cx="0" cy="997523"/>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44" name="TextBox 143"/>
                    <p:cNvSpPr txBox="1"/>
                    <p:nvPr/>
                  </p:nvSpPr>
                  <p:spPr>
                    <a:xfrm>
                      <a:off x="4359781" y="1926718"/>
                      <a:ext cx="813087" cy="338554"/>
                    </a:xfrm>
                    <a:prstGeom prst="rect">
                      <a:avLst/>
                    </a:prstGeom>
                    <a:noFill/>
                  </p:spPr>
                  <p:txBody>
                    <a:bodyPr wrap="square" rtlCol="0">
                      <a:spAutoFit/>
                    </a:bodyPr>
                    <a:lstStyle/>
                    <a:p>
                      <a:r>
                        <a:rPr lang="en-US" sz="800" dirty="0">
                          <a:solidFill>
                            <a:srgbClr val="4D4D4F"/>
                          </a:solidFill>
                          <a:latin typeface="+mn-lt"/>
                        </a:rPr>
                        <a:t>Maintenance requirements</a:t>
                      </a:r>
                    </a:p>
                  </p:txBody>
                </p:sp>
                <p:cxnSp>
                  <p:nvCxnSpPr>
                    <p:cNvPr id="147" name="Straight Arrow Connector 146"/>
                    <p:cNvCxnSpPr>
                      <a:stCxn id="151" idx="2"/>
                      <a:endCxn id="168" idx="0"/>
                    </p:cNvCxnSpPr>
                    <p:nvPr/>
                  </p:nvCxnSpPr>
                  <p:spPr bwMode="auto">
                    <a:xfrm flipH="1">
                      <a:off x="5172868" y="5028002"/>
                      <a:ext cx="1" cy="576268"/>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48" name="TextBox 147"/>
                    <p:cNvSpPr txBox="1"/>
                    <p:nvPr/>
                  </p:nvSpPr>
                  <p:spPr>
                    <a:xfrm>
                      <a:off x="4553472" y="5150112"/>
                      <a:ext cx="646455" cy="363176"/>
                    </a:xfrm>
                    <a:prstGeom prst="rect">
                      <a:avLst/>
                    </a:prstGeom>
                    <a:noFill/>
                  </p:spPr>
                  <p:txBody>
                    <a:bodyPr wrap="square" rtlCol="0">
                      <a:spAutoFit/>
                    </a:bodyPr>
                    <a:lstStyle/>
                    <a:p>
                      <a:r>
                        <a:rPr lang="en-US" sz="800" dirty="0">
                          <a:solidFill>
                            <a:srgbClr val="4D4D4F"/>
                          </a:solidFill>
                          <a:latin typeface="+mn-lt"/>
                        </a:rPr>
                        <a:t>Planned</a:t>
                      </a:r>
                    </a:p>
                    <a:p>
                      <a:r>
                        <a:rPr lang="en-US" sz="800" dirty="0">
                          <a:solidFill>
                            <a:srgbClr val="4D4D4F"/>
                          </a:solidFill>
                          <a:latin typeface="+mn-lt"/>
                        </a:rPr>
                        <a:t>tasks</a:t>
                      </a:r>
                    </a:p>
                  </p:txBody>
                </p:sp>
                <p:cxnSp>
                  <p:nvCxnSpPr>
                    <p:cNvPr id="149" name="Straight Arrow Connector 148"/>
                    <p:cNvCxnSpPr>
                      <a:stCxn id="119" idx="2"/>
                      <a:endCxn id="167" idx="0"/>
                    </p:cNvCxnSpPr>
                    <p:nvPr/>
                  </p:nvCxnSpPr>
                  <p:spPr bwMode="auto">
                    <a:xfrm>
                      <a:off x="3640210" y="5081156"/>
                      <a:ext cx="0" cy="532834"/>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50" name="TextBox 149"/>
                    <p:cNvSpPr txBox="1"/>
                    <p:nvPr/>
                  </p:nvSpPr>
                  <p:spPr>
                    <a:xfrm>
                      <a:off x="2922180" y="5145508"/>
                      <a:ext cx="743438" cy="363176"/>
                    </a:xfrm>
                    <a:prstGeom prst="rect">
                      <a:avLst/>
                    </a:prstGeom>
                    <a:noFill/>
                  </p:spPr>
                  <p:txBody>
                    <a:bodyPr wrap="square" rtlCol="0">
                      <a:spAutoFit/>
                    </a:bodyPr>
                    <a:lstStyle/>
                    <a:p>
                      <a:r>
                        <a:rPr lang="en-US" sz="800" dirty="0">
                          <a:solidFill>
                            <a:srgbClr val="4D4D4F"/>
                          </a:solidFill>
                          <a:latin typeface="+mn-lt"/>
                        </a:rPr>
                        <a:t>Planned</a:t>
                      </a:r>
                    </a:p>
                    <a:p>
                      <a:r>
                        <a:rPr lang="en-US" sz="800" dirty="0">
                          <a:solidFill>
                            <a:srgbClr val="4D4D4F"/>
                          </a:solidFill>
                          <a:latin typeface="+mn-lt"/>
                        </a:rPr>
                        <a:t>movements</a:t>
                      </a:r>
                    </a:p>
                  </p:txBody>
                </p:sp>
                <p:sp>
                  <p:nvSpPr>
                    <p:cNvPr id="151" name="Rectangle 13"/>
                    <p:cNvSpPr>
                      <a:spLocks noChangeArrowheads="1"/>
                    </p:cNvSpPr>
                    <p:nvPr/>
                  </p:nvSpPr>
                  <p:spPr bwMode="auto">
                    <a:xfrm>
                      <a:off x="4627346" y="4191633"/>
                      <a:ext cx="1091046" cy="836369"/>
                    </a:xfrm>
                    <a:prstGeom prst="rect">
                      <a:avLst/>
                    </a:prstGeom>
                    <a:solidFill>
                      <a:schemeClr val="tx2"/>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Base maintenance scheduling</a:t>
                      </a:r>
                    </a:p>
                  </p:txBody>
                </p:sp>
                <p:cxnSp>
                  <p:nvCxnSpPr>
                    <p:cNvPr id="152" name="Straight Arrow Connector 151"/>
                    <p:cNvCxnSpPr>
                      <a:stCxn id="121" idx="2"/>
                      <a:endCxn id="151" idx="0"/>
                    </p:cNvCxnSpPr>
                    <p:nvPr/>
                  </p:nvCxnSpPr>
                  <p:spPr bwMode="auto">
                    <a:xfrm>
                      <a:off x="5172868" y="3600163"/>
                      <a:ext cx="1" cy="591470"/>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53" name="TextBox 152"/>
                    <p:cNvSpPr txBox="1"/>
                    <p:nvPr/>
                  </p:nvSpPr>
                  <p:spPr>
                    <a:xfrm>
                      <a:off x="5124882" y="3731217"/>
                      <a:ext cx="813087" cy="338554"/>
                    </a:xfrm>
                    <a:prstGeom prst="rect">
                      <a:avLst/>
                    </a:prstGeom>
                    <a:noFill/>
                  </p:spPr>
                  <p:txBody>
                    <a:bodyPr wrap="square" rtlCol="0">
                      <a:spAutoFit/>
                    </a:bodyPr>
                    <a:lstStyle/>
                    <a:p>
                      <a:r>
                        <a:rPr lang="en-US" sz="800" dirty="0">
                          <a:solidFill>
                            <a:srgbClr val="4D4D4F"/>
                          </a:solidFill>
                          <a:latin typeface="+mn-lt"/>
                        </a:rPr>
                        <a:t>Maintenance slots</a:t>
                      </a:r>
                    </a:p>
                  </p:txBody>
                </p:sp>
                <p:sp>
                  <p:nvSpPr>
                    <p:cNvPr id="112" name="Rectangle 13"/>
                    <p:cNvSpPr>
                      <a:spLocks noChangeArrowheads="1"/>
                    </p:cNvSpPr>
                    <p:nvPr/>
                  </p:nvSpPr>
                  <p:spPr bwMode="auto">
                    <a:xfrm>
                      <a:off x="3099882" y="1374663"/>
                      <a:ext cx="2618510" cy="457697"/>
                    </a:xfrm>
                    <a:prstGeom prst="rect">
                      <a:avLst/>
                    </a:prstGeom>
                    <a:solidFill>
                      <a:srgbClr val="4D80BE"/>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Fleet planning</a:t>
                      </a:r>
                    </a:p>
                  </p:txBody>
                </p:sp>
                <p:cxnSp>
                  <p:nvCxnSpPr>
                    <p:cNvPr id="100" name="Straight Arrow Connector 99"/>
                    <p:cNvCxnSpPr>
                      <a:endCxn id="116" idx="1"/>
                    </p:cNvCxnSpPr>
                    <p:nvPr/>
                  </p:nvCxnSpPr>
                  <p:spPr bwMode="auto">
                    <a:xfrm flipV="1">
                      <a:off x="2609847" y="3670724"/>
                      <a:ext cx="490035" cy="1955"/>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4" name="Elbow Connector 3"/>
                    <p:cNvCxnSpPr/>
                    <p:nvPr/>
                  </p:nvCxnSpPr>
                  <p:spPr bwMode="auto">
                    <a:xfrm>
                      <a:off x="2220191" y="2012443"/>
                      <a:ext cx="879691" cy="252829"/>
                    </a:xfrm>
                    <a:prstGeom prst="bentConnector3">
                      <a:avLst>
                        <a:gd name="adj1" fmla="val 550"/>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156" name="Straight Arrow Connector 155"/>
                    <p:cNvCxnSpPr>
                      <a:endCxn id="119" idx="1"/>
                    </p:cNvCxnSpPr>
                    <p:nvPr/>
                  </p:nvCxnSpPr>
                  <p:spPr bwMode="auto">
                    <a:xfrm>
                      <a:off x="2606601" y="4827730"/>
                      <a:ext cx="493281" cy="440"/>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74" name="TextBox 73"/>
                    <p:cNvSpPr txBox="1"/>
                    <p:nvPr/>
                  </p:nvSpPr>
                  <p:spPr>
                    <a:xfrm>
                      <a:off x="2603352" y="4613202"/>
                      <a:ext cx="561789" cy="215444"/>
                    </a:xfrm>
                    <a:prstGeom prst="rect">
                      <a:avLst/>
                    </a:prstGeom>
                    <a:noFill/>
                  </p:spPr>
                  <p:txBody>
                    <a:bodyPr wrap="square" rtlCol="0">
                      <a:spAutoFit/>
                    </a:bodyPr>
                    <a:lstStyle/>
                    <a:p>
                      <a:r>
                        <a:rPr lang="en-US" sz="800" dirty="0">
                          <a:solidFill>
                            <a:srgbClr val="4D4D4F"/>
                          </a:solidFill>
                          <a:latin typeface="+mn-lt"/>
                        </a:rPr>
                        <a:t>Flights</a:t>
                      </a:r>
                    </a:p>
                  </p:txBody>
                </p:sp>
                <p:sp>
                  <p:nvSpPr>
                    <p:cNvPr id="107" name="TextBox 106"/>
                    <p:cNvSpPr txBox="1"/>
                    <p:nvPr/>
                  </p:nvSpPr>
                  <p:spPr>
                    <a:xfrm>
                      <a:off x="2603351" y="3436132"/>
                      <a:ext cx="561789" cy="215444"/>
                    </a:xfrm>
                    <a:prstGeom prst="rect">
                      <a:avLst/>
                    </a:prstGeom>
                    <a:noFill/>
                  </p:spPr>
                  <p:txBody>
                    <a:bodyPr wrap="square" rtlCol="0">
                      <a:spAutoFit/>
                    </a:bodyPr>
                    <a:lstStyle/>
                    <a:p>
                      <a:r>
                        <a:rPr lang="en-US" sz="800" dirty="0">
                          <a:solidFill>
                            <a:srgbClr val="4D4D4F"/>
                          </a:solidFill>
                          <a:latin typeface="+mn-lt"/>
                        </a:rPr>
                        <a:t>Flights</a:t>
                      </a:r>
                    </a:p>
                  </p:txBody>
                </p:sp>
                <p:sp>
                  <p:nvSpPr>
                    <p:cNvPr id="117" name="TextBox 116"/>
                    <p:cNvSpPr txBox="1"/>
                    <p:nvPr/>
                  </p:nvSpPr>
                  <p:spPr>
                    <a:xfrm>
                      <a:off x="2565269" y="2071031"/>
                      <a:ext cx="561789" cy="215444"/>
                    </a:xfrm>
                    <a:prstGeom prst="rect">
                      <a:avLst/>
                    </a:prstGeom>
                    <a:noFill/>
                  </p:spPr>
                  <p:txBody>
                    <a:bodyPr wrap="square" rtlCol="0">
                      <a:spAutoFit/>
                    </a:bodyPr>
                    <a:lstStyle/>
                    <a:p>
                      <a:r>
                        <a:rPr lang="en-US" sz="800" dirty="0">
                          <a:solidFill>
                            <a:srgbClr val="4D4D4F"/>
                          </a:solidFill>
                          <a:latin typeface="+mn-lt"/>
                        </a:rPr>
                        <a:t>Routes</a:t>
                      </a:r>
                    </a:p>
                  </p:txBody>
                </p:sp>
                <p:sp>
                  <p:nvSpPr>
                    <p:cNvPr id="162" name="Rectangle 13"/>
                    <p:cNvSpPr>
                      <a:spLocks noChangeArrowheads="1"/>
                    </p:cNvSpPr>
                    <p:nvPr/>
                  </p:nvSpPr>
                  <p:spPr bwMode="auto">
                    <a:xfrm>
                      <a:off x="1600200" y="5612337"/>
                      <a:ext cx="1059873" cy="640080"/>
                    </a:xfrm>
                    <a:prstGeom prst="rect">
                      <a:avLst/>
                    </a:prstGeom>
                    <a:solidFill>
                      <a:srgbClr val="4D80BE"/>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Schedule &amp; </a:t>
                      </a:r>
                      <a:r>
                        <a:rPr lang="en-US" sz="1050" b="0" dirty="0" err="1">
                          <a:solidFill>
                            <a:prstClr val="white"/>
                          </a:solidFill>
                          <a:latin typeface="Calibri Light" panose="020F0302020204030204" pitchFamily="34" charset="0"/>
                        </a:rPr>
                        <a:t>pax</a:t>
                      </a:r>
                      <a:r>
                        <a:rPr lang="en-US" sz="1050" b="0" dirty="0">
                          <a:solidFill>
                            <a:prstClr val="white"/>
                          </a:solidFill>
                          <a:latin typeface="Calibri Light" panose="020F0302020204030204" pitchFamily="34" charset="0"/>
                        </a:rPr>
                        <a:t> control</a:t>
                      </a:r>
                    </a:p>
                  </p:txBody>
                </p:sp>
                <p:sp>
                  <p:nvSpPr>
                    <p:cNvPr id="167" name="Rectangle 13"/>
                    <p:cNvSpPr>
                      <a:spLocks noChangeArrowheads="1"/>
                    </p:cNvSpPr>
                    <p:nvPr/>
                  </p:nvSpPr>
                  <p:spPr bwMode="auto">
                    <a:xfrm>
                      <a:off x="3099882" y="5613990"/>
                      <a:ext cx="1080655" cy="638427"/>
                    </a:xfrm>
                    <a:prstGeom prst="rect">
                      <a:avLst/>
                    </a:prstGeom>
                    <a:solidFill>
                      <a:srgbClr val="4D80BE"/>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Aircraft dispatch</a:t>
                      </a:r>
                    </a:p>
                  </p:txBody>
                </p:sp>
                <p:sp>
                  <p:nvSpPr>
                    <p:cNvPr id="168" name="Rectangle 13"/>
                    <p:cNvSpPr>
                      <a:spLocks noChangeArrowheads="1"/>
                    </p:cNvSpPr>
                    <p:nvPr/>
                  </p:nvSpPr>
                  <p:spPr bwMode="auto">
                    <a:xfrm>
                      <a:off x="4627345" y="5604270"/>
                      <a:ext cx="1091046" cy="648148"/>
                    </a:xfrm>
                    <a:prstGeom prst="rect">
                      <a:avLst/>
                    </a:prstGeom>
                    <a:solidFill>
                      <a:schemeClr val="tx2"/>
                    </a:solidFill>
                    <a:ln w="9525">
                      <a:noFill/>
                      <a:miter lim="800000"/>
                      <a:headEnd/>
                      <a:tailEnd/>
                    </a:ln>
                    <a:effectLst/>
                  </p:spPr>
                  <p:txBody>
                    <a:bodyPr anchor="ctr" anchorCtr="0"/>
                    <a:lstStyle/>
                    <a:p>
                      <a:r>
                        <a:rPr lang="en-US" sz="1050" b="0" dirty="0">
                          <a:solidFill>
                            <a:prstClr val="white"/>
                          </a:solidFill>
                          <a:latin typeface="Calibri Light" panose="020F0302020204030204" pitchFamily="34" charset="0"/>
                        </a:rPr>
                        <a:t>Maintenance control</a:t>
                      </a:r>
                    </a:p>
                  </p:txBody>
                </p:sp>
                <p:cxnSp>
                  <p:nvCxnSpPr>
                    <p:cNvPr id="182" name="Straight Arrow Connector 181"/>
                    <p:cNvCxnSpPr>
                      <a:stCxn id="99" idx="2"/>
                      <a:endCxn id="168" idx="2"/>
                    </p:cNvCxnSpPr>
                    <p:nvPr/>
                  </p:nvCxnSpPr>
                  <p:spPr bwMode="auto">
                    <a:xfrm flipH="1" flipV="1">
                      <a:off x="5172868" y="6252418"/>
                      <a:ext cx="2070" cy="210527"/>
                    </a:xfrm>
                    <a:prstGeom prst="straightConnector1">
                      <a:avLst/>
                    </a:prstGeom>
                    <a:ln w="28575" cmpd="sng">
                      <a:solidFill>
                        <a:srgbClr val="4D80B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grpSp>
              <p:cxnSp>
                <p:nvCxnSpPr>
                  <p:cNvPr id="177" name="Elbow Connector 176"/>
                  <p:cNvCxnSpPr/>
                  <p:nvPr/>
                </p:nvCxnSpPr>
                <p:spPr bwMode="auto">
                  <a:xfrm rot="16200000" flipH="1">
                    <a:off x="5166150" y="3206295"/>
                    <a:ext cx="1" cy="6130636"/>
                  </a:xfrm>
                  <a:prstGeom prst="bentConnector3">
                    <a:avLst>
                      <a:gd name="adj1" fmla="val 22860100000"/>
                    </a:avLst>
                  </a:prstGeom>
                  <a:ln w="28575" cmpd="sng">
                    <a:solidFill>
                      <a:srgbClr val="4D80BE"/>
                    </a:solidFill>
                    <a:prstDash val="solid"/>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79" name="Elbow Connector 178"/>
                  <p:cNvCxnSpPr/>
                  <p:nvPr/>
                </p:nvCxnSpPr>
                <p:spPr bwMode="auto">
                  <a:xfrm rot="16200000" flipH="1">
                    <a:off x="5174968" y="4740520"/>
                    <a:ext cx="12700" cy="3069515"/>
                  </a:xfrm>
                  <a:prstGeom prst="bentConnector3">
                    <a:avLst>
                      <a:gd name="adj1" fmla="val 1800000"/>
                    </a:avLst>
                  </a:prstGeom>
                  <a:ln w="28575" cmpd="sng">
                    <a:solidFill>
                      <a:srgbClr val="4D80BE"/>
                    </a:solidFill>
                    <a:prstDash val="solid"/>
                    <a:headEnd type="triangle"/>
                    <a:tailEnd type="triangle"/>
                  </a:ln>
                  <a:effectLst/>
                </p:spPr>
                <p:style>
                  <a:lnRef idx="2">
                    <a:schemeClr val="accent1"/>
                  </a:lnRef>
                  <a:fillRef idx="0">
                    <a:schemeClr val="accent1"/>
                  </a:fillRef>
                  <a:effectRef idx="1">
                    <a:schemeClr val="accent1"/>
                  </a:effectRef>
                  <a:fontRef idx="minor">
                    <a:schemeClr val="tx1"/>
                  </a:fontRef>
                </p:style>
              </p:cxnSp>
            </p:grpSp>
          </p:grpSp>
        </p:grpSp>
      </p:grpSp>
      <p:grpSp>
        <p:nvGrpSpPr>
          <p:cNvPr id="105" name="Group 104"/>
          <p:cNvGrpSpPr/>
          <p:nvPr/>
        </p:nvGrpSpPr>
        <p:grpSpPr>
          <a:xfrm>
            <a:off x="4798068" y="1380414"/>
            <a:ext cx="1097280" cy="4618065"/>
            <a:chOff x="125434" y="1374664"/>
            <a:chExt cx="1097280" cy="4618065"/>
          </a:xfrm>
        </p:grpSpPr>
        <p:sp>
          <p:nvSpPr>
            <p:cNvPr id="106" name="PIJL-RECHTS 83"/>
            <p:cNvSpPr/>
            <p:nvPr/>
          </p:nvSpPr>
          <p:spPr bwMode="auto">
            <a:xfrm>
              <a:off x="125434" y="1374664"/>
              <a:ext cx="1097280" cy="640080"/>
            </a:xfrm>
            <a:prstGeom prst="rightArrow">
              <a:avLst/>
            </a:prstGeom>
            <a:solidFill>
              <a:srgbClr val="24265E"/>
            </a:solidFill>
            <a:ln w="9525" cap="flat" cmpd="sng" algn="ctr">
              <a:noFill/>
              <a:prstDash val="solid"/>
              <a:round/>
              <a:headEnd type="none" w="med" len="med"/>
              <a:tailEnd type="none" w="med" len="med"/>
            </a:ln>
            <a:effectLst/>
          </p:spPr>
          <p:txBody>
            <a:bodyPr lIns="0" tIns="0" rIns="0" bIns="0" anchor="ctr"/>
            <a:lstStyle/>
            <a:p>
              <a:pPr>
                <a:defRPr/>
              </a:pPr>
              <a:r>
                <a:rPr lang="en-US" sz="1400" dirty="0" smtClean="0">
                  <a:solidFill>
                    <a:prstClr val="white"/>
                  </a:solidFill>
                  <a:latin typeface="Calibri"/>
                  <a:cs typeface="Arial" pitchFamily="34" charset="0"/>
                </a:rPr>
                <a:t>  Strategic</a:t>
              </a:r>
              <a:endParaRPr lang="nl-NL" sz="1400" dirty="0">
                <a:solidFill>
                  <a:prstClr val="white"/>
                </a:solidFill>
                <a:latin typeface="Calibri"/>
                <a:cs typeface="Arial" pitchFamily="34" charset="0"/>
              </a:endParaRPr>
            </a:p>
          </p:txBody>
        </p:sp>
        <p:sp>
          <p:nvSpPr>
            <p:cNvPr id="109" name="PIJL-RECHTS 83"/>
            <p:cNvSpPr/>
            <p:nvPr/>
          </p:nvSpPr>
          <p:spPr bwMode="auto">
            <a:xfrm>
              <a:off x="125434" y="2831560"/>
              <a:ext cx="1097280" cy="640080"/>
            </a:xfrm>
            <a:prstGeom prst="rightArrow">
              <a:avLst/>
            </a:prstGeom>
            <a:solidFill>
              <a:srgbClr val="24265E"/>
            </a:solidFill>
            <a:ln w="9525" cap="flat" cmpd="sng" algn="ctr">
              <a:noFill/>
              <a:prstDash val="solid"/>
              <a:round/>
              <a:headEnd type="none" w="med" len="med"/>
              <a:tailEnd type="none" w="med" len="med"/>
            </a:ln>
            <a:effectLst/>
          </p:spPr>
          <p:txBody>
            <a:bodyPr lIns="0" tIns="0" rIns="0" bIns="0" anchor="ctr"/>
            <a:lstStyle/>
            <a:p>
              <a:pPr>
                <a:defRPr/>
              </a:pPr>
              <a:r>
                <a:rPr lang="en-US" sz="1400" dirty="0" smtClean="0">
                  <a:solidFill>
                    <a:prstClr val="white"/>
                  </a:solidFill>
                  <a:latin typeface="Calibri"/>
                  <a:cs typeface="Arial" pitchFamily="34" charset="0"/>
                </a:rPr>
                <a:t>  Tactical</a:t>
              </a:r>
              <a:endParaRPr lang="nl-NL" sz="1400" dirty="0">
                <a:solidFill>
                  <a:prstClr val="white"/>
                </a:solidFill>
                <a:latin typeface="Calibri"/>
                <a:cs typeface="Arial" pitchFamily="34" charset="0"/>
              </a:endParaRPr>
            </a:p>
          </p:txBody>
        </p:sp>
        <p:sp>
          <p:nvSpPr>
            <p:cNvPr id="110" name="PIJL-RECHTS 93"/>
            <p:cNvSpPr/>
            <p:nvPr/>
          </p:nvSpPr>
          <p:spPr bwMode="auto">
            <a:xfrm>
              <a:off x="125434" y="4145791"/>
              <a:ext cx="1097280" cy="640080"/>
            </a:xfrm>
            <a:prstGeom prst="rightArrow">
              <a:avLst/>
            </a:prstGeom>
            <a:solidFill>
              <a:srgbClr val="24265E"/>
            </a:solidFill>
            <a:ln w="9525" cap="flat" cmpd="sng" algn="ctr">
              <a:noFill/>
              <a:prstDash val="solid"/>
              <a:round/>
              <a:headEnd type="none" w="med" len="med"/>
              <a:tailEnd type="none" w="med" len="med"/>
            </a:ln>
            <a:effectLst/>
          </p:spPr>
          <p:txBody>
            <a:bodyPr lIns="0" tIns="0" rIns="0" bIns="0" anchor="ctr"/>
            <a:lstStyle/>
            <a:p>
              <a:pPr>
                <a:defRPr/>
              </a:pPr>
              <a:r>
                <a:rPr lang="en-US" sz="1400" dirty="0" smtClean="0">
                  <a:solidFill>
                    <a:prstClr val="white"/>
                  </a:solidFill>
                  <a:latin typeface="Calibri"/>
                  <a:cs typeface="Arial" pitchFamily="34" charset="0"/>
                </a:rPr>
                <a:t> Operational</a:t>
              </a:r>
              <a:endParaRPr lang="nl-NL" sz="1400" dirty="0">
                <a:solidFill>
                  <a:prstClr val="white"/>
                </a:solidFill>
                <a:latin typeface="Calibri"/>
                <a:cs typeface="Arial" pitchFamily="34" charset="0"/>
              </a:endParaRPr>
            </a:p>
          </p:txBody>
        </p:sp>
        <p:sp>
          <p:nvSpPr>
            <p:cNvPr id="114" name="PIJL-RECHTS 94"/>
            <p:cNvSpPr/>
            <p:nvPr/>
          </p:nvSpPr>
          <p:spPr bwMode="auto">
            <a:xfrm>
              <a:off x="125434" y="5352649"/>
              <a:ext cx="1097280" cy="640080"/>
            </a:xfrm>
            <a:prstGeom prst="rightArrow">
              <a:avLst/>
            </a:prstGeom>
            <a:solidFill>
              <a:srgbClr val="24265E"/>
            </a:solidFill>
            <a:ln w="9525" cap="flat" cmpd="sng" algn="ctr">
              <a:noFill/>
              <a:prstDash val="solid"/>
              <a:round/>
              <a:headEnd type="none" w="med" len="med"/>
              <a:tailEnd type="none" w="med" len="med"/>
            </a:ln>
            <a:effectLst/>
          </p:spPr>
          <p:txBody>
            <a:bodyPr lIns="0" tIns="0" rIns="0" bIns="0" anchor="ctr"/>
            <a:lstStyle/>
            <a:p>
              <a:pPr>
                <a:defRPr/>
              </a:pPr>
              <a:r>
                <a:rPr lang="en-US" sz="1400" dirty="0" smtClean="0">
                  <a:solidFill>
                    <a:prstClr val="white"/>
                  </a:solidFill>
                  <a:latin typeface="Calibri"/>
                  <a:cs typeface="Arial" pitchFamily="34" charset="0"/>
                </a:rPr>
                <a:t> Execution</a:t>
              </a:r>
              <a:endParaRPr lang="nl-NL" sz="1400" dirty="0">
                <a:solidFill>
                  <a:prstClr val="white"/>
                </a:solidFill>
                <a:latin typeface="Calibri"/>
                <a:cs typeface="Arial" pitchFamily="34" charset="0"/>
              </a:endParaRPr>
            </a:p>
          </p:txBody>
        </p:sp>
      </p:grpSp>
      <p:sp>
        <p:nvSpPr>
          <p:cNvPr id="16" name="Rectangle 15"/>
          <p:cNvSpPr/>
          <p:nvPr/>
        </p:nvSpPr>
        <p:spPr bwMode="auto">
          <a:xfrm>
            <a:off x="5877644" y="971351"/>
            <a:ext cx="1611751" cy="548703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dirty="0" smtClean="0">
              <a:solidFill>
                <a:schemeClr val="tx1"/>
              </a:solidFill>
            </a:endParaRPr>
          </a:p>
        </p:txBody>
      </p:sp>
    </p:spTree>
    <p:extLst>
      <p:ext uri="{BB962C8B-B14F-4D97-AF65-F5344CB8AC3E}">
        <p14:creationId xmlns:p14="http://schemas.microsoft.com/office/powerpoint/2010/main" val="28442273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05"/>
                                        </p:tgtEl>
                                        <p:attrNameLst>
                                          <p:attrName>style.visibility</p:attrName>
                                        </p:attrNameLst>
                                      </p:cBhvr>
                                      <p:to>
                                        <p:strVal val="visible"/>
                                      </p:to>
                                    </p:set>
                                    <p:anim calcmode="lin" valueType="num">
                                      <p:cBhvr additive="base">
                                        <p:cTn id="12" dur="500" fill="hold"/>
                                        <p:tgtEl>
                                          <p:spTgt spid="105"/>
                                        </p:tgtEl>
                                        <p:attrNameLst>
                                          <p:attrName>ppt_x</p:attrName>
                                        </p:attrNameLst>
                                      </p:cBhvr>
                                      <p:tavLst>
                                        <p:tav tm="0">
                                          <p:val>
                                            <p:strVal val="0-#ppt_w/2"/>
                                          </p:val>
                                        </p:tav>
                                        <p:tav tm="100000">
                                          <p:val>
                                            <p:strVal val="#ppt_x"/>
                                          </p:val>
                                        </p:tav>
                                      </p:tavLst>
                                    </p:anim>
                                    <p:anim calcmode="lin" valueType="num">
                                      <p:cBhvr additive="base">
                                        <p:cTn id="13" dur="500" fill="hold"/>
                                        <p:tgtEl>
                                          <p:spTgt spid="105"/>
                                        </p:tgtEl>
                                        <p:attrNameLst>
                                          <p:attrName>ppt_y</p:attrName>
                                        </p:attrNameLst>
                                      </p:cBhvr>
                                      <p:tavLst>
                                        <p:tav tm="0">
                                          <p:val>
                                            <p:strVal val="#ppt_y"/>
                                          </p:val>
                                        </p:tav>
                                        <p:tav tm="100000">
                                          <p:val>
                                            <p:strVal val="#ppt_y"/>
                                          </p:val>
                                        </p:tav>
                                      </p:tavLst>
                                    </p:anim>
                                  </p:childTnLst>
                                </p:cTn>
                              </p:par>
                              <p:par>
                                <p:cTn id="14" presetID="1"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1234366" y="1387282"/>
            <a:ext cx="6575425" cy="533400"/>
          </a:xfrm>
          <a:solidFill>
            <a:srgbClr val="4D80BE"/>
          </a:solidFill>
        </p:spPr>
        <p:txBody>
          <a:bodyPr/>
          <a:lstStyle/>
          <a:p>
            <a:r>
              <a:rPr lang="en-US" dirty="0" smtClean="0"/>
              <a:t>Introductions</a:t>
            </a:r>
            <a:endParaRPr lang="en-US" dirty="0"/>
          </a:p>
        </p:txBody>
      </p:sp>
      <p:sp>
        <p:nvSpPr>
          <p:cNvPr id="8" name="Content Placeholder 7"/>
          <p:cNvSpPr>
            <a:spLocks noGrp="1"/>
          </p:cNvSpPr>
          <p:nvPr>
            <p:ph sz="quarter" idx="12"/>
          </p:nvPr>
        </p:nvSpPr>
        <p:spPr>
          <a:xfrm>
            <a:off x="1234366" y="1990760"/>
            <a:ext cx="6575425" cy="533400"/>
          </a:xfrm>
        </p:spPr>
        <p:txBody>
          <a:bodyPr/>
          <a:lstStyle/>
          <a:p>
            <a:r>
              <a:rPr lang="en-US" dirty="0" smtClean="0"/>
              <a:t>Overview and Understanding of United Airlines Puzzle</a:t>
            </a:r>
            <a:endParaRPr lang="en-US" dirty="0"/>
          </a:p>
        </p:txBody>
      </p:sp>
      <p:sp>
        <p:nvSpPr>
          <p:cNvPr id="12" name="Content Placeholder 11"/>
          <p:cNvSpPr>
            <a:spLocks noGrp="1"/>
          </p:cNvSpPr>
          <p:nvPr>
            <p:ph sz="quarter" idx="19"/>
          </p:nvPr>
        </p:nvSpPr>
        <p:spPr>
          <a:xfrm>
            <a:off x="1142926" y="1387282"/>
            <a:ext cx="91440" cy="533400"/>
          </a:xfrm>
        </p:spPr>
        <p:txBody>
          <a:bodyPr/>
          <a:lstStyle/>
          <a:p>
            <a:endParaRPr lang="en-US" dirty="0"/>
          </a:p>
        </p:txBody>
      </p:sp>
      <p:sp>
        <p:nvSpPr>
          <p:cNvPr id="13" name="Content Placeholder 12"/>
          <p:cNvSpPr>
            <a:spLocks noGrp="1"/>
          </p:cNvSpPr>
          <p:nvPr>
            <p:ph sz="quarter" idx="20"/>
          </p:nvPr>
        </p:nvSpPr>
        <p:spPr>
          <a:xfrm>
            <a:off x="1142926" y="1990760"/>
            <a:ext cx="91440" cy="533400"/>
          </a:xfrm>
        </p:spPr>
        <p:txBody>
          <a:bodyPr/>
          <a:lstStyle/>
          <a:p>
            <a:endParaRPr lang="en-US" dirty="0"/>
          </a:p>
        </p:txBody>
      </p:sp>
      <p:sp>
        <p:nvSpPr>
          <p:cNvPr id="6" name="Title 5"/>
          <p:cNvSpPr>
            <a:spLocks noGrp="1"/>
          </p:cNvSpPr>
          <p:nvPr>
            <p:ph type="title"/>
          </p:nvPr>
        </p:nvSpPr>
        <p:spPr/>
        <p:txBody>
          <a:bodyPr/>
          <a:lstStyle/>
          <a:p>
            <a:r>
              <a:rPr lang="en-US" dirty="0" smtClean="0"/>
              <a:t>Agenda</a:t>
            </a:r>
            <a:endParaRPr lang="en-US" dirty="0"/>
          </a:p>
        </p:txBody>
      </p:sp>
      <p:sp>
        <p:nvSpPr>
          <p:cNvPr id="9" name="Content Placeholder 6"/>
          <p:cNvSpPr>
            <a:spLocks noGrp="1"/>
          </p:cNvSpPr>
          <p:nvPr>
            <p:ph sz="quarter" idx="10"/>
          </p:nvPr>
        </p:nvSpPr>
        <p:spPr>
          <a:xfrm>
            <a:off x="1234366" y="2588424"/>
            <a:ext cx="6575425" cy="533400"/>
          </a:xfrm>
        </p:spPr>
        <p:txBody>
          <a:bodyPr/>
          <a:lstStyle/>
          <a:p>
            <a:r>
              <a:rPr lang="en-US" dirty="0" smtClean="0"/>
              <a:t>Quintiq Overview</a:t>
            </a:r>
            <a:endParaRPr lang="en-US" dirty="0"/>
          </a:p>
        </p:txBody>
      </p:sp>
      <p:sp>
        <p:nvSpPr>
          <p:cNvPr id="10" name="Content Placeholder 7"/>
          <p:cNvSpPr>
            <a:spLocks noGrp="1"/>
          </p:cNvSpPr>
          <p:nvPr>
            <p:ph sz="quarter" idx="12"/>
          </p:nvPr>
        </p:nvSpPr>
        <p:spPr>
          <a:xfrm>
            <a:off x="1234366" y="3191902"/>
            <a:ext cx="6575425" cy="533400"/>
          </a:xfrm>
          <a:solidFill>
            <a:srgbClr val="24265E"/>
          </a:solidFill>
        </p:spPr>
        <p:txBody>
          <a:bodyPr/>
          <a:lstStyle/>
          <a:p>
            <a:r>
              <a:rPr lang="en-US" dirty="0" smtClean="0"/>
              <a:t>Demonstration</a:t>
            </a:r>
            <a:endParaRPr lang="en-US" dirty="0"/>
          </a:p>
        </p:txBody>
      </p:sp>
      <p:sp>
        <p:nvSpPr>
          <p:cNvPr id="11" name="Content Placeholder 11"/>
          <p:cNvSpPr>
            <a:spLocks noGrp="1"/>
          </p:cNvSpPr>
          <p:nvPr>
            <p:ph sz="quarter" idx="19"/>
          </p:nvPr>
        </p:nvSpPr>
        <p:spPr>
          <a:xfrm>
            <a:off x="1142926" y="2588424"/>
            <a:ext cx="91440" cy="533400"/>
          </a:xfrm>
        </p:spPr>
        <p:txBody>
          <a:bodyPr/>
          <a:lstStyle/>
          <a:p>
            <a:endParaRPr lang="en-US" dirty="0"/>
          </a:p>
        </p:txBody>
      </p:sp>
      <p:sp>
        <p:nvSpPr>
          <p:cNvPr id="14" name="Content Placeholder 12"/>
          <p:cNvSpPr>
            <a:spLocks noGrp="1"/>
          </p:cNvSpPr>
          <p:nvPr>
            <p:ph sz="quarter" idx="20"/>
          </p:nvPr>
        </p:nvSpPr>
        <p:spPr>
          <a:xfrm>
            <a:off x="1142926" y="3191902"/>
            <a:ext cx="91440" cy="533400"/>
          </a:xfrm>
        </p:spPr>
        <p:txBody>
          <a:bodyPr/>
          <a:lstStyle/>
          <a:p>
            <a:r>
              <a:rPr lang="en-US" dirty="0"/>
              <a:t>Demonstration</a:t>
            </a:r>
          </a:p>
        </p:txBody>
      </p:sp>
      <p:sp>
        <p:nvSpPr>
          <p:cNvPr id="15" name="Content Placeholder 6"/>
          <p:cNvSpPr>
            <a:spLocks noGrp="1"/>
          </p:cNvSpPr>
          <p:nvPr>
            <p:ph sz="quarter" idx="10"/>
          </p:nvPr>
        </p:nvSpPr>
        <p:spPr>
          <a:xfrm>
            <a:off x="1223349" y="4390364"/>
            <a:ext cx="6575425" cy="533400"/>
          </a:xfrm>
        </p:spPr>
        <p:txBody>
          <a:bodyPr/>
          <a:lstStyle/>
          <a:p>
            <a:r>
              <a:rPr lang="en-US" dirty="0"/>
              <a:t>Quintiq </a:t>
            </a:r>
            <a:r>
              <a:rPr lang="en-US" dirty="0" smtClean="0"/>
              <a:t>Customers</a:t>
            </a:r>
            <a:endParaRPr lang="en-US" dirty="0"/>
          </a:p>
        </p:txBody>
      </p:sp>
      <p:sp>
        <p:nvSpPr>
          <p:cNvPr id="16" name="Content Placeholder 7"/>
          <p:cNvSpPr>
            <a:spLocks noGrp="1"/>
          </p:cNvSpPr>
          <p:nvPr>
            <p:ph sz="quarter" idx="12"/>
          </p:nvPr>
        </p:nvSpPr>
        <p:spPr>
          <a:xfrm>
            <a:off x="1234366" y="3790862"/>
            <a:ext cx="6575425" cy="533400"/>
          </a:xfrm>
        </p:spPr>
        <p:txBody>
          <a:bodyPr/>
          <a:lstStyle/>
          <a:p>
            <a:r>
              <a:rPr lang="en-US" dirty="0" smtClean="0"/>
              <a:t>Quintiq Architecture</a:t>
            </a:r>
            <a:endParaRPr lang="en-US" dirty="0"/>
          </a:p>
        </p:txBody>
      </p:sp>
      <p:sp>
        <p:nvSpPr>
          <p:cNvPr id="17" name="Content Placeholder 11"/>
          <p:cNvSpPr>
            <a:spLocks noGrp="1"/>
          </p:cNvSpPr>
          <p:nvPr>
            <p:ph sz="quarter" idx="19"/>
          </p:nvPr>
        </p:nvSpPr>
        <p:spPr>
          <a:xfrm>
            <a:off x="1142926" y="3790862"/>
            <a:ext cx="91440" cy="533400"/>
          </a:xfrm>
        </p:spPr>
        <p:txBody>
          <a:bodyPr/>
          <a:lstStyle/>
          <a:p>
            <a:endParaRPr lang="en-US" dirty="0"/>
          </a:p>
        </p:txBody>
      </p:sp>
      <p:sp>
        <p:nvSpPr>
          <p:cNvPr id="18" name="Content Placeholder 12"/>
          <p:cNvSpPr>
            <a:spLocks noGrp="1"/>
          </p:cNvSpPr>
          <p:nvPr>
            <p:ph sz="quarter" idx="20"/>
          </p:nvPr>
        </p:nvSpPr>
        <p:spPr>
          <a:xfrm>
            <a:off x="1143411" y="4390364"/>
            <a:ext cx="91440" cy="533400"/>
          </a:xfrm>
        </p:spPr>
        <p:txBody>
          <a:bodyPr/>
          <a:lstStyle/>
          <a:p>
            <a:endParaRPr lang="en-US" dirty="0"/>
          </a:p>
        </p:txBody>
      </p:sp>
      <p:sp>
        <p:nvSpPr>
          <p:cNvPr id="19" name="Content Placeholder 6"/>
          <p:cNvSpPr>
            <a:spLocks noGrp="1"/>
          </p:cNvSpPr>
          <p:nvPr>
            <p:ph sz="quarter" idx="10"/>
          </p:nvPr>
        </p:nvSpPr>
        <p:spPr>
          <a:xfrm>
            <a:off x="1230786" y="4999609"/>
            <a:ext cx="6575425" cy="533400"/>
          </a:xfrm>
        </p:spPr>
        <p:txBody>
          <a:bodyPr/>
          <a:lstStyle/>
          <a:p>
            <a:r>
              <a:rPr lang="en-US" dirty="0"/>
              <a:t>Quintiq Engagement Process</a:t>
            </a:r>
          </a:p>
        </p:txBody>
      </p:sp>
      <p:sp>
        <p:nvSpPr>
          <p:cNvPr id="20" name="Content Placeholder 12"/>
          <p:cNvSpPr>
            <a:spLocks noGrp="1"/>
          </p:cNvSpPr>
          <p:nvPr>
            <p:ph sz="quarter" idx="20"/>
          </p:nvPr>
        </p:nvSpPr>
        <p:spPr>
          <a:xfrm>
            <a:off x="1145094" y="4999960"/>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
        <p:nvSpPr>
          <p:cNvPr id="21" name="Content Placeholder 6"/>
          <p:cNvSpPr>
            <a:spLocks noGrp="1"/>
          </p:cNvSpPr>
          <p:nvPr>
            <p:ph sz="quarter" idx="10"/>
          </p:nvPr>
        </p:nvSpPr>
        <p:spPr>
          <a:xfrm>
            <a:off x="1223349" y="5608854"/>
            <a:ext cx="6575425" cy="533400"/>
          </a:xfrm>
        </p:spPr>
        <p:txBody>
          <a:bodyPr/>
          <a:lstStyle/>
          <a:p>
            <a:r>
              <a:rPr lang="en-US" dirty="0" smtClean="0"/>
              <a:t>Q&amp;A, Next Steps</a:t>
            </a:r>
            <a:endParaRPr lang="en-US" dirty="0"/>
          </a:p>
        </p:txBody>
      </p:sp>
      <p:sp>
        <p:nvSpPr>
          <p:cNvPr id="22" name="Content Placeholder 12"/>
          <p:cNvSpPr>
            <a:spLocks noGrp="1"/>
          </p:cNvSpPr>
          <p:nvPr>
            <p:ph sz="quarter" idx="20"/>
          </p:nvPr>
        </p:nvSpPr>
        <p:spPr>
          <a:xfrm>
            <a:off x="1137657" y="5609205"/>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Tree>
    <p:extLst>
      <p:ext uri="{BB962C8B-B14F-4D97-AF65-F5344CB8AC3E}">
        <p14:creationId xmlns:p14="http://schemas.microsoft.com/office/powerpoint/2010/main" val="33350631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4" name="Straight Connector 173"/>
          <p:cNvCxnSpPr/>
          <p:nvPr/>
        </p:nvCxnSpPr>
        <p:spPr bwMode="auto">
          <a:xfrm>
            <a:off x="-8670" y="5225144"/>
            <a:ext cx="4641678" cy="0"/>
          </a:xfrm>
          <a:prstGeom prst="line">
            <a:avLst/>
          </a:prstGeom>
          <a:ln w="3175" cmpd="sng">
            <a:solidFill>
              <a:schemeClr val="accent1">
                <a:lumMod val="40000"/>
                <a:lumOff val="6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bwMode="auto">
          <a:xfrm>
            <a:off x="-1413" y="793461"/>
            <a:ext cx="9152670" cy="38219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buSzPct val="75000"/>
              <a:buFont typeface="Wingdings" pitchFamily="2" charset="2"/>
              <a:buNone/>
            </a:pPr>
            <a:endParaRPr lang="en-MY" sz="1000" b="1" dirty="0">
              <a:solidFill>
                <a:srgbClr val="4D4D4F"/>
              </a:solidFill>
            </a:endParaRPr>
          </a:p>
        </p:txBody>
      </p:sp>
      <p:sp>
        <p:nvSpPr>
          <p:cNvPr id="13" name="TextBox 12"/>
          <p:cNvSpPr txBox="1"/>
          <p:nvPr/>
        </p:nvSpPr>
        <p:spPr>
          <a:xfrm>
            <a:off x="12279" y="-779"/>
            <a:ext cx="935004" cy="230832"/>
          </a:xfrm>
          <a:prstGeom prst="rect">
            <a:avLst/>
          </a:prstGeom>
          <a:noFill/>
        </p:spPr>
        <p:txBody>
          <a:bodyPr wrap="square" rtlCol="0">
            <a:spAutoFit/>
          </a:bodyPr>
          <a:lstStyle/>
          <a:p>
            <a:pPr eaLnBrk="0" fontAlgn="base" hangingPunct="0">
              <a:spcBef>
                <a:spcPct val="20000"/>
              </a:spcBef>
              <a:spcAft>
                <a:spcPct val="0"/>
              </a:spcAft>
              <a:buSzPct val="75000"/>
              <a:buFont typeface="Wingdings" pitchFamily="2" charset="2"/>
              <a:buNone/>
            </a:pPr>
            <a:r>
              <a:rPr lang="en-US" sz="900" b="1" dirty="0" smtClean="0">
                <a:solidFill>
                  <a:prstClr val="white"/>
                </a:solidFill>
                <a:latin typeface="+mn-lt"/>
                <a:cs typeface="Arial" charset="0"/>
              </a:rPr>
              <a:t>Planning</a:t>
            </a:r>
            <a:endParaRPr lang="en-US" sz="900" b="1" dirty="0">
              <a:solidFill>
                <a:prstClr val="white"/>
              </a:solidFill>
              <a:latin typeface="+mn-lt"/>
              <a:cs typeface="Arial" charset="0"/>
            </a:endParaRPr>
          </a:p>
        </p:txBody>
      </p:sp>
      <p:sp>
        <p:nvSpPr>
          <p:cNvPr id="15" name="TextBox 14">
            <a:hlinkClick r:id="rId2" action="ppaction://hlinksldjump"/>
          </p:cNvPr>
          <p:cNvSpPr txBox="1"/>
          <p:nvPr/>
        </p:nvSpPr>
        <p:spPr>
          <a:xfrm>
            <a:off x="133539" y="213184"/>
            <a:ext cx="559154"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prstClr val="white"/>
                </a:solidFill>
                <a:latin typeface="+mn-lt"/>
                <a:cs typeface="Arial" charset="0"/>
              </a:rPr>
              <a:t>Long-term</a:t>
            </a:r>
            <a:endParaRPr lang="en-US" sz="800" b="1" dirty="0">
              <a:solidFill>
                <a:prstClr val="white"/>
              </a:solidFill>
              <a:latin typeface="+mn-lt"/>
              <a:cs typeface="Arial" charset="0"/>
            </a:endParaRPr>
          </a:p>
        </p:txBody>
      </p:sp>
      <p:sp>
        <p:nvSpPr>
          <p:cNvPr id="22" name="TextBox 21">
            <a:hlinkClick r:id="rId3" action="ppaction://hlinksldjump"/>
          </p:cNvPr>
          <p:cNvSpPr txBox="1"/>
          <p:nvPr/>
        </p:nvSpPr>
        <p:spPr>
          <a:xfrm>
            <a:off x="1897889" y="710587"/>
            <a:ext cx="754187"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0" dirty="0" smtClean="0">
                <a:solidFill>
                  <a:srgbClr val="4D80BE">
                    <a:lumMod val="40000"/>
                    <a:lumOff val="60000"/>
                  </a:srgbClr>
                </a:solidFill>
                <a:latin typeface="+mn-lt"/>
                <a:cs typeface="Arial" charset="0"/>
              </a:rPr>
              <a:t>Task Creation/ Management</a:t>
            </a:r>
            <a:endParaRPr lang="en-US" sz="800" b="0" dirty="0">
              <a:solidFill>
                <a:srgbClr val="4D80BE">
                  <a:lumMod val="40000"/>
                  <a:lumOff val="60000"/>
                </a:srgbClr>
              </a:solidFill>
              <a:latin typeface="+mn-lt"/>
              <a:cs typeface="Arial" charset="0"/>
            </a:endParaRPr>
          </a:p>
        </p:txBody>
      </p:sp>
      <p:sp>
        <p:nvSpPr>
          <p:cNvPr id="23" name="TextBox 22">
            <a:hlinkClick r:id="rId3" action="ppaction://hlinksldjump"/>
          </p:cNvPr>
          <p:cNvSpPr txBox="1"/>
          <p:nvPr/>
        </p:nvSpPr>
        <p:spPr>
          <a:xfrm>
            <a:off x="2765460" y="710587"/>
            <a:ext cx="902799"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0" dirty="0" smtClean="0">
                <a:solidFill>
                  <a:srgbClr val="4D80BE">
                    <a:lumMod val="40000"/>
                    <a:lumOff val="60000"/>
                  </a:srgbClr>
                </a:solidFill>
                <a:latin typeface="+mn-lt"/>
                <a:cs typeface="Arial" charset="0"/>
              </a:rPr>
              <a:t>Task Requirements at Stations</a:t>
            </a:r>
            <a:endParaRPr lang="en-US" sz="800" b="0" dirty="0">
              <a:solidFill>
                <a:srgbClr val="4D80BE">
                  <a:lumMod val="40000"/>
                  <a:lumOff val="60000"/>
                </a:srgbClr>
              </a:solidFill>
              <a:latin typeface="+mn-lt"/>
              <a:cs typeface="Arial" charset="0"/>
            </a:endParaRPr>
          </a:p>
        </p:txBody>
      </p:sp>
      <p:sp>
        <p:nvSpPr>
          <p:cNvPr id="24" name="TextBox 23">
            <a:hlinkClick r:id="rId4" action="ppaction://hlinksldjump"/>
          </p:cNvPr>
          <p:cNvSpPr txBox="1"/>
          <p:nvPr/>
        </p:nvSpPr>
        <p:spPr>
          <a:xfrm>
            <a:off x="3799202" y="710587"/>
            <a:ext cx="713226"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0" dirty="0" smtClean="0">
                <a:solidFill>
                  <a:srgbClr val="4D80BE">
                    <a:lumMod val="40000"/>
                    <a:lumOff val="60000"/>
                  </a:srgbClr>
                </a:solidFill>
                <a:latin typeface="+mn-lt"/>
                <a:cs typeface="Arial" charset="0"/>
              </a:rPr>
              <a:t>Optimize demands, create shifts</a:t>
            </a:r>
            <a:endParaRPr lang="en-US" sz="800" b="0" dirty="0">
              <a:solidFill>
                <a:srgbClr val="4D80BE">
                  <a:lumMod val="40000"/>
                  <a:lumOff val="60000"/>
                </a:srgbClr>
              </a:solidFill>
              <a:latin typeface="+mn-lt"/>
              <a:cs typeface="Arial" charset="0"/>
            </a:endParaRPr>
          </a:p>
        </p:txBody>
      </p:sp>
      <p:sp>
        <p:nvSpPr>
          <p:cNvPr id="26" name="TextBox 25">
            <a:hlinkClick r:id="" action="ppaction://noaction"/>
          </p:cNvPr>
          <p:cNvSpPr txBox="1"/>
          <p:nvPr/>
        </p:nvSpPr>
        <p:spPr>
          <a:xfrm>
            <a:off x="5593932" y="710587"/>
            <a:ext cx="919631"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0" dirty="0" smtClean="0">
                <a:solidFill>
                  <a:srgbClr val="4D80BE">
                    <a:lumMod val="40000"/>
                    <a:lumOff val="60000"/>
                  </a:srgbClr>
                </a:solidFill>
                <a:latin typeface="+mn-lt"/>
                <a:cs typeface="Arial" charset="0"/>
              </a:rPr>
              <a:t>Generate bid lines</a:t>
            </a:r>
            <a:endParaRPr lang="en-US" sz="800" b="0" dirty="0">
              <a:solidFill>
                <a:srgbClr val="4D80BE">
                  <a:lumMod val="40000"/>
                  <a:lumOff val="60000"/>
                </a:srgbClr>
              </a:solidFill>
              <a:latin typeface="+mn-lt"/>
              <a:cs typeface="Arial" charset="0"/>
            </a:endParaRPr>
          </a:p>
        </p:txBody>
      </p:sp>
      <p:sp>
        <p:nvSpPr>
          <p:cNvPr id="28" name="TextBox 27">
            <a:hlinkClick r:id="" action="ppaction://noaction"/>
          </p:cNvPr>
          <p:cNvSpPr txBox="1"/>
          <p:nvPr/>
        </p:nvSpPr>
        <p:spPr>
          <a:xfrm>
            <a:off x="7563514" y="710587"/>
            <a:ext cx="83753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0" dirty="0" smtClean="0">
                <a:solidFill>
                  <a:srgbClr val="4D80BE">
                    <a:lumMod val="40000"/>
                    <a:lumOff val="60000"/>
                  </a:srgbClr>
                </a:solidFill>
                <a:latin typeface="+mn-lt"/>
                <a:cs typeface="Arial" charset="0"/>
              </a:rPr>
              <a:t>Day of Ops, task assignment</a:t>
            </a:r>
            <a:endParaRPr lang="en-US" sz="800" b="0" dirty="0">
              <a:solidFill>
                <a:srgbClr val="4D80BE">
                  <a:lumMod val="40000"/>
                  <a:lumOff val="60000"/>
                </a:srgbClr>
              </a:solidFill>
              <a:latin typeface="+mn-lt"/>
              <a:cs typeface="Arial" charset="0"/>
            </a:endParaRPr>
          </a:p>
        </p:txBody>
      </p:sp>
      <p:sp>
        <p:nvSpPr>
          <p:cNvPr id="58" name="TextBox 57">
            <a:hlinkClick r:id="" action="ppaction://noaction"/>
          </p:cNvPr>
          <p:cNvSpPr txBox="1"/>
          <p:nvPr/>
        </p:nvSpPr>
        <p:spPr>
          <a:xfrm>
            <a:off x="7620663" y="260430"/>
            <a:ext cx="688621" cy="19640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Short-term</a:t>
            </a:r>
            <a:endParaRPr lang="en-US" sz="800" dirty="0">
              <a:solidFill>
                <a:srgbClr val="4D80BE">
                  <a:lumMod val="40000"/>
                  <a:lumOff val="60000"/>
                </a:srgbClr>
              </a:solidFill>
              <a:latin typeface="+mn-lt"/>
              <a:cs typeface="Arial" charset="0"/>
            </a:endParaRPr>
          </a:p>
        </p:txBody>
      </p:sp>
      <p:cxnSp>
        <p:nvCxnSpPr>
          <p:cNvPr id="4" name="Straight Connector 3"/>
          <p:cNvCxnSpPr>
            <a:stCxn id="98" idx="1"/>
          </p:cNvCxnSpPr>
          <p:nvPr/>
        </p:nvCxnSpPr>
        <p:spPr bwMode="auto">
          <a:xfrm>
            <a:off x="330148" y="614832"/>
            <a:ext cx="7682144" cy="0"/>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bwMode="auto">
          <a:xfrm flipH="1" flipV="1">
            <a:off x="372491" y="500615"/>
            <a:ext cx="9793" cy="224486"/>
          </a:xfrm>
          <a:prstGeom prst="line">
            <a:avLst/>
          </a:prstGeom>
          <a:ln w="28575" cmpd="sng">
            <a:solidFill>
              <a:schemeClr val="bg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p:nvPicPr>
        <p:blipFill>
          <a:blip r:embed="rId5"/>
          <a:stretch>
            <a:fillRect/>
          </a:stretch>
        </p:blipFill>
        <p:spPr>
          <a:xfrm>
            <a:off x="331737" y="552584"/>
            <a:ext cx="113778" cy="130634"/>
          </a:xfrm>
          <a:prstGeom prst="rect">
            <a:avLst/>
          </a:prstGeom>
        </p:spPr>
      </p:pic>
      <p:pic>
        <p:nvPicPr>
          <p:cNvPr id="98" name="Picture 97"/>
          <p:cNvPicPr>
            <a:picLocks noChangeAspect="1"/>
          </p:cNvPicPr>
          <p:nvPr/>
        </p:nvPicPr>
        <p:blipFill>
          <a:blip r:embed="rId6"/>
          <a:stretch>
            <a:fillRect/>
          </a:stretch>
        </p:blipFill>
        <p:spPr>
          <a:xfrm>
            <a:off x="330148" y="552063"/>
            <a:ext cx="113388" cy="125537"/>
          </a:xfrm>
          <a:prstGeom prst="rect">
            <a:avLst/>
          </a:prstGeom>
        </p:spPr>
      </p:pic>
      <p:cxnSp>
        <p:nvCxnSpPr>
          <p:cNvPr id="108" name="Straight Connector 107"/>
          <p:cNvCxnSpPr/>
          <p:nvPr/>
        </p:nvCxnSpPr>
        <p:spPr bwMode="auto">
          <a:xfrm flipV="1">
            <a:off x="322282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09" name="Picture 108"/>
          <p:cNvPicPr>
            <a:picLocks noChangeAspect="1"/>
          </p:cNvPicPr>
          <p:nvPr/>
        </p:nvPicPr>
        <p:blipFill>
          <a:blip r:embed="rId5"/>
          <a:stretch>
            <a:fillRect/>
          </a:stretch>
        </p:blipFill>
        <p:spPr>
          <a:xfrm>
            <a:off x="3174730" y="552584"/>
            <a:ext cx="113778" cy="130634"/>
          </a:xfrm>
          <a:prstGeom prst="rect">
            <a:avLst/>
          </a:prstGeom>
        </p:spPr>
      </p:pic>
      <p:cxnSp>
        <p:nvCxnSpPr>
          <p:cNvPr id="112" name="Straight Connector 111"/>
          <p:cNvCxnSpPr/>
          <p:nvPr/>
        </p:nvCxnSpPr>
        <p:spPr bwMode="auto">
          <a:xfrm flipV="1">
            <a:off x="417114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13" name="Picture 112"/>
          <p:cNvPicPr>
            <a:picLocks noChangeAspect="1"/>
          </p:cNvPicPr>
          <p:nvPr/>
        </p:nvPicPr>
        <p:blipFill>
          <a:blip r:embed="rId5"/>
          <a:stretch>
            <a:fillRect/>
          </a:stretch>
        </p:blipFill>
        <p:spPr>
          <a:xfrm>
            <a:off x="4123054" y="552584"/>
            <a:ext cx="113778" cy="130634"/>
          </a:xfrm>
          <a:prstGeom prst="rect">
            <a:avLst/>
          </a:prstGeom>
        </p:spPr>
      </p:pic>
      <p:cxnSp>
        <p:nvCxnSpPr>
          <p:cNvPr id="120" name="Straight Connector 119"/>
          <p:cNvCxnSpPr/>
          <p:nvPr/>
        </p:nvCxnSpPr>
        <p:spPr bwMode="auto">
          <a:xfrm flipV="1">
            <a:off x="5119469"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21" name="Picture 120"/>
          <p:cNvPicPr>
            <a:picLocks noChangeAspect="1"/>
          </p:cNvPicPr>
          <p:nvPr/>
        </p:nvPicPr>
        <p:blipFill>
          <a:blip r:embed="rId5"/>
          <a:stretch>
            <a:fillRect/>
          </a:stretch>
        </p:blipFill>
        <p:spPr>
          <a:xfrm>
            <a:off x="5071378" y="552584"/>
            <a:ext cx="113778" cy="130634"/>
          </a:xfrm>
          <a:prstGeom prst="rect">
            <a:avLst/>
          </a:prstGeom>
        </p:spPr>
      </p:pic>
      <p:cxnSp>
        <p:nvCxnSpPr>
          <p:cNvPr id="140" name="Straight Connector 139"/>
          <p:cNvCxnSpPr/>
          <p:nvPr/>
        </p:nvCxnSpPr>
        <p:spPr bwMode="auto">
          <a:xfrm flipV="1">
            <a:off x="606779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41" name="Picture 140"/>
          <p:cNvPicPr>
            <a:picLocks noChangeAspect="1"/>
          </p:cNvPicPr>
          <p:nvPr/>
        </p:nvPicPr>
        <p:blipFill>
          <a:blip r:embed="rId5"/>
          <a:stretch>
            <a:fillRect/>
          </a:stretch>
        </p:blipFill>
        <p:spPr>
          <a:xfrm>
            <a:off x="6019702" y="552584"/>
            <a:ext cx="113778" cy="130634"/>
          </a:xfrm>
          <a:prstGeom prst="rect">
            <a:avLst/>
          </a:prstGeom>
        </p:spPr>
      </p:pic>
      <p:cxnSp>
        <p:nvCxnSpPr>
          <p:cNvPr id="148" name="Straight Connector 147"/>
          <p:cNvCxnSpPr/>
          <p:nvPr/>
        </p:nvCxnSpPr>
        <p:spPr bwMode="auto">
          <a:xfrm flipV="1">
            <a:off x="796443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49" name="Picture 148"/>
          <p:cNvPicPr>
            <a:picLocks noChangeAspect="1"/>
          </p:cNvPicPr>
          <p:nvPr/>
        </p:nvPicPr>
        <p:blipFill>
          <a:blip r:embed="rId5"/>
          <a:stretch>
            <a:fillRect/>
          </a:stretch>
        </p:blipFill>
        <p:spPr>
          <a:xfrm>
            <a:off x="7916346" y="552584"/>
            <a:ext cx="113778" cy="130634"/>
          </a:xfrm>
          <a:prstGeom prst="rect">
            <a:avLst/>
          </a:prstGeom>
        </p:spPr>
      </p:pic>
      <p:sp>
        <p:nvSpPr>
          <p:cNvPr id="168" name="TextBox 167">
            <a:hlinkClick r:id="rId2" action="ppaction://hlinksldjump"/>
          </p:cNvPr>
          <p:cNvSpPr txBox="1"/>
          <p:nvPr/>
        </p:nvSpPr>
        <p:spPr>
          <a:xfrm>
            <a:off x="79983" y="710587"/>
            <a:ext cx="61241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prstClr val="white"/>
                </a:solidFill>
                <a:latin typeface="+mn-lt"/>
                <a:cs typeface="Arial" charset="0"/>
              </a:rPr>
              <a:t>Predict Flight </a:t>
            </a:r>
            <a:r>
              <a:rPr lang="en-US" sz="800" b="1" dirty="0" err="1" smtClean="0">
                <a:solidFill>
                  <a:prstClr val="white"/>
                </a:solidFill>
                <a:latin typeface="+mn-lt"/>
                <a:cs typeface="Arial" charset="0"/>
              </a:rPr>
              <a:t>Reqmts</a:t>
            </a:r>
            <a:endParaRPr lang="en-US" sz="800" b="1" dirty="0">
              <a:solidFill>
                <a:prstClr val="white"/>
              </a:solidFill>
              <a:latin typeface="+mn-lt"/>
              <a:cs typeface="Arial" charset="0"/>
            </a:endParaRPr>
          </a:p>
        </p:txBody>
      </p:sp>
      <p:sp>
        <p:nvSpPr>
          <p:cNvPr id="171" name="TextBox 170">
            <a:hlinkClick r:id="" action="ppaction://noaction"/>
          </p:cNvPr>
          <p:cNvSpPr txBox="1"/>
          <p:nvPr/>
        </p:nvSpPr>
        <p:spPr>
          <a:xfrm>
            <a:off x="5679763" y="213184"/>
            <a:ext cx="758600"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Medium-term</a:t>
            </a:r>
            <a:endParaRPr lang="en-US" sz="800" dirty="0">
              <a:solidFill>
                <a:srgbClr val="4D80BE">
                  <a:lumMod val="40000"/>
                  <a:lumOff val="60000"/>
                </a:srgbClr>
              </a:solidFill>
              <a:latin typeface="+mn-lt"/>
              <a:cs typeface="Arial" charset="0"/>
            </a:endParaRPr>
          </a:p>
        </p:txBody>
      </p:sp>
      <p:sp>
        <p:nvSpPr>
          <p:cNvPr id="57" name="TextBox 56"/>
          <p:cNvSpPr txBox="1"/>
          <p:nvPr/>
        </p:nvSpPr>
        <p:spPr>
          <a:xfrm>
            <a:off x="218924" y="1858287"/>
            <a:ext cx="3757697" cy="461665"/>
          </a:xfrm>
          <a:prstGeom prst="rect">
            <a:avLst/>
          </a:prstGeom>
          <a:noFill/>
        </p:spPr>
        <p:txBody>
          <a:bodyPr wrap="square" rtlCol="0">
            <a:spAutoFit/>
          </a:bodyPr>
          <a:lstStyle/>
          <a:p>
            <a:pPr eaLnBrk="0" fontAlgn="base" hangingPunct="0">
              <a:spcBef>
                <a:spcPct val="20000"/>
              </a:spcBef>
              <a:spcAft>
                <a:spcPct val="0"/>
              </a:spcAft>
              <a:buSzPct val="75000"/>
              <a:buFont typeface="Wingdings" pitchFamily="2" charset="2"/>
              <a:buNone/>
            </a:pPr>
            <a:r>
              <a:rPr lang="en-MY" sz="2400" b="0" dirty="0" smtClean="0">
                <a:solidFill>
                  <a:srgbClr val="4D80BE"/>
                </a:solidFill>
                <a:latin typeface="Calibri Light" panose="020F0302020204030204" pitchFamily="34" charset="0"/>
              </a:rPr>
              <a:t>Predict Flight Requirements</a:t>
            </a:r>
            <a:endParaRPr lang="en-MY" sz="2400" b="0" dirty="0">
              <a:solidFill>
                <a:srgbClr val="4D80BE"/>
              </a:solidFill>
              <a:latin typeface="Calibri Light" panose="020F0302020204030204" pitchFamily="34" charset="0"/>
            </a:endParaRPr>
          </a:p>
        </p:txBody>
      </p:sp>
      <p:sp>
        <p:nvSpPr>
          <p:cNvPr id="172" name="TextBox 171"/>
          <p:cNvSpPr txBox="1"/>
          <p:nvPr/>
        </p:nvSpPr>
        <p:spPr>
          <a:xfrm>
            <a:off x="218925" y="2356328"/>
            <a:ext cx="3598332" cy="929485"/>
          </a:xfrm>
          <a:prstGeom prst="rect">
            <a:avLst/>
          </a:prstGeom>
          <a:noFill/>
        </p:spPr>
        <p:txBody>
          <a:bodyPr wrap="square" rtlCol="0">
            <a:spAutoFit/>
          </a:bodyPr>
          <a:lstStyle/>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Expected passenger load</a:t>
            </a:r>
          </a:p>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Expected bags</a:t>
            </a:r>
          </a:p>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View by flexible flight attributes</a:t>
            </a:r>
          </a:p>
        </p:txBody>
      </p:sp>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6774" y="3576693"/>
            <a:ext cx="1789419" cy="1586364"/>
          </a:xfrm>
          <a:prstGeom prst="rect">
            <a:avLst/>
          </a:prstGeom>
        </p:spPr>
      </p:pic>
      <p:sp>
        <p:nvSpPr>
          <p:cNvPr id="33" name="TextBox 32"/>
          <p:cNvSpPr txBox="1"/>
          <p:nvPr/>
        </p:nvSpPr>
        <p:spPr>
          <a:xfrm>
            <a:off x="354638" y="5168248"/>
            <a:ext cx="3478932" cy="461665"/>
          </a:xfrm>
          <a:prstGeom prst="rect">
            <a:avLst/>
          </a:prstGeom>
          <a:noFill/>
        </p:spPr>
        <p:txBody>
          <a:bodyPr wrap="square" rtlCol="0">
            <a:spAutoFit/>
          </a:bodyPr>
          <a:lstStyle/>
          <a:p>
            <a:pPr algn="l"/>
            <a:r>
              <a:rPr lang="en-MY" sz="2400" b="0" dirty="0">
                <a:solidFill>
                  <a:srgbClr val="4D80BE"/>
                </a:solidFill>
                <a:latin typeface="Calibri Light" panose="020F0302020204030204" pitchFamily="34" charset="0"/>
              </a:rPr>
              <a:t>Key Benefits</a:t>
            </a:r>
          </a:p>
        </p:txBody>
      </p:sp>
      <p:sp>
        <p:nvSpPr>
          <p:cNvPr id="34" name="TextBox 33"/>
          <p:cNvSpPr txBox="1"/>
          <p:nvPr/>
        </p:nvSpPr>
        <p:spPr>
          <a:xfrm>
            <a:off x="354637" y="5666289"/>
            <a:ext cx="7164669" cy="929485"/>
          </a:xfrm>
          <a:prstGeom prst="rect">
            <a:avLst/>
          </a:prstGeom>
          <a:noFill/>
        </p:spPr>
        <p:txBody>
          <a:bodyPr wrap="square" rtlCol="0">
            <a:spAutoFit/>
          </a:bodyPr>
          <a:lstStyle/>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Simple analysis, enhance with sophisticated techniques</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Predictability using analysis of past passenger and baggage loads</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Visibility of changes and their impact</a:t>
            </a:r>
          </a:p>
        </p:txBody>
      </p:sp>
      <p:sp>
        <p:nvSpPr>
          <p:cNvPr id="35" name="TextBox 34">
            <a:hlinkClick r:id="" action="ppaction://noaction"/>
          </p:cNvPr>
          <p:cNvSpPr txBox="1"/>
          <p:nvPr/>
        </p:nvSpPr>
        <p:spPr>
          <a:xfrm>
            <a:off x="6554594" y="716030"/>
            <a:ext cx="919631" cy="19492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0" dirty="0" smtClean="0">
                <a:solidFill>
                  <a:srgbClr val="4D80BE">
                    <a:lumMod val="40000"/>
                    <a:lumOff val="60000"/>
                  </a:srgbClr>
                </a:solidFill>
                <a:latin typeface="+mn-lt"/>
                <a:cs typeface="Arial" charset="0"/>
              </a:rPr>
              <a:t>Assign bid lines</a:t>
            </a:r>
            <a:endParaRPr lang="en-US" sz="800" b="0" dirty="0">
              <a:solidFill>
                <a:srgbClr val="4D80BE">
                  <a:lumMod val="40000"/>
                  <a:lumOff val="60000"/>
                </a:srgbClr>
              </a:solidFill>
              <a:latin typeface="+mn-lt"/>
              <a:cs typeface="Arial" charset="0"/>
            </a:endParaRPr>
          </a:p>
        </p:txBody>
      </p:sp>
      <p:cxnSp>
        <p:nvCxnSpPr>
          <p:cNvPr id="36" name="Straight Connector 35"/>
          <p:cNvCxnSpPr/>
          <p:nvPr/>
        </p:nvCxnSpPr>
        <p:spPr bwMode="auto">
          <a:xfrm flipV="1">
            <a:off x="7016115" y="672974"/>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37" name="Picture 36"/>
          <p:cNvPicPr>
            <a:picLocks noChangeAspect="1"/>
          </p:cNvPicPr>
          <p:nvPr/>
        </p:nvPicPr>
        <p:blipFill>
          <a:blip r:embed="rId5"/>
          <a:stretch>
            <a:fillRect/>
          </a:stretch>
        </p:blipFill>
        <p:spPr>
          <a:xfrm>
            <a:off x="6968026" y="558027"/>
            <a:ext cx="113778" cy="130634"/>
          </a:xfrm>
          <a:prstGeom prst="rect">
            <a:avLst/>
          </a:prstGeom>
        </p:spPr>
      </p:pic>
      <p:pic>
        <p:nvPicPr>
          <p:cNvPr id="5" name="Picture 4"/>
          <p:cNvPicPr>
            <a:picLocks noChangeAspect="1"/>
          </p:cNvPicPr>
          <p:nvPr/>
        </p:nvPicPr>
        <p:blipFill>
          <a:blip r:embed="rId8"/>
          <a:stretch>
            <a:fillRect/>
          </a:stretch>
        </p:blipFill>
        <p:spPr>
          <a:xfrm>
            <a:off x="3976622" y="1822677"/>
            <a:ext cx="2934999" cy="2755446"/>
          </a:xfrm>
          <a:prstGeom prst="rect">
            <a:avLst/>
          </a:prstGeom>
        </p:spPr>
      </p:pic>
      <p:pic>
        <p:nvPicPr>
          <p:cNvPr id="38" name="Picture 37"/>
          <p:cNvPicPr/>
          <p:nvPr/>
        </p:nvPicPr>
        <p:blipFill>
          <a:blip r:embed="rId9"/>
          <a:stretch>
            <a:fillRect/>
          </a:stretch>
        </p:blipFill>
        <p:spPr>
          <a:xfrm>
            <a:off x="5632888" y="2876637"/>
            <a:ext cx="3115786" cy="2167028"/>
          </a:xfrm>
          <a:prstGeom prst="rect">
            <a:avLst/>
          </a:prstGeom>
        </p:spPr>
      </p:pic>
      <p:sp>
        <p:nvSpPr>
          <p:cNvPr id="40" name="TextBox 39">
            <a:hlinkClick r:id="rId3" action="ppaction://hlinksldjump"/>
          </p:cNvPr>
          <p:cNvSpPr txBox="1"/>
          <p:nvPr/>
        </p:nvSpPr>
        <p:spPr>
          <a:xfrm>
            <a:off x="943472" y="715874"/>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0" dirty="0" smtClean="0">
                <a:solidFill>
                  <a:srgbClr val="4D80BE">
                    <a:lumMod val="40000"/>
                    <a:lumOff val="60000"/>
                  </a:srgbClr>
                </a:solidFill>
                <a:latin typeface="+mn-lt"/>
                <a:cs typeface="Arial" charset="0"/>
              </a:rPr>
              <a:t>Import Flight Schedules</a:t>
            </a:r>
            <a:endParaRPr lang="en-US" sz="800" b="0" dirty="0">
              <a:solidFill>
                <a:srgbClr val="4D80BE">
                  <a:lumMod val="40000"/>
                  <a:lumOff val="60000"/>
                </a:srgbClr>
              </a:solidFill>
              <a:latin typeface="+mn-lt"/>
              <a:cs typeface="Arial" charset="0"/>
            </a:endParaRPr>
          </a:p>
        </p:txBody>
      </p:sp>
      <p:cxnSp>
        <p:nvCxnSpPr>
          <p:cNvPr id="41" name="Straight Connector 40"/>
          <p:cNvCxnSpPr/>
          <p:nvPr/>
        </p:nvCxnSpPr>
        <p:spPr bwMode="auto">
          <a:xfrm flipV="1">
            <a:off x="1334337" y="67281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42" name="Picture 41"/>
          <p:cNvPicPr>
            <a:picLocks noChangeAspect="1"/>
          </p:cNvPicPr>
          <p:nvPr/>
        </p:nvPicPr>
        <p:blipFill>
          <a:blip r:embed="rId5"/>
          <a:stretch>
            <a:fillRect/>
          </a:stretch>
        </p:blipFill>
        <p:spPr>
          <a:xfrm>
            <a:off x="1278082" y="557871"/>
            <a:ext cx="113778" cy="130634"/>
          </a:xfrm>
          <a:prstGeom prst="rect">
            <a:avLst/>
          </a:prstGeom>
        </p:spPr>
      </p:pic>
      <p:sp>
        <p:nvSpPr>
          <p:cNvPr id="43" name="TextBox 42">
            <a:hlinkClick r:id="rId3" action="ppaction://hlinksldjump"/>
          </p:cNvPr>
          <p:cNvSpPr txBox="1"/>
          <p:nvPr/>
        </p:nvSpPr>
        <p:spPr>
          <a:xfrm>
            <a:off x="4733400" y="766651"/>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0" dirty="0" smtClean="0">
                <a:solidFill>
                  <a:srgbClr val="4D80BE">
                    <a:lumMod val="40000"/>
                    <a:lumOff val="60000"/>
                  </a:srgbClr>
                </a:solidFill>
                <a:latin typeface="+mn-lt"/>
                <a:cs typeface="Arial" charset="0"/>
              </a:rPr>
              <a:t>Annual Leave Planning</a:t>
            </a:r>
            <a:endParaRPr lang="en-US" sz="800" b="0" dirty="0">
              <a:solidFill>
                <a:srgbClr val="4D80BE">
                  <a:lumMod val="40000"/>
                  <a:lumOff val="60000"/>
                </a:srgbClr>
              </a:solidFill>
              <a:latin typeface="+mn-lt"/>
              <a:cs typeface="Arial" charset="0"/>
            </a:endParaRPr>
          </a:p>
        </p:txBody>
      </p:sp>
      <p:cxnSp>
        <p:nvCxnSpPr>
          <p:cNvPr id="44" name="Straight Connector 43"/>
          <p:cNvCxnSpPr/>
          <p:nvPr/>
        </p:nvCxnSpPr>
        <p:spPr bwMode="auto">
          <a:xfrm flipV="1">
            <a:off x="2274495" y="67009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45" name="Picture 44"/>
          <p:cNvPicPr>
            <a:picLocks noChangeAspect="1"/>
          </p:cNvPicPr>
          <p:nvPr/>
        </p:nvPicPr>
        <p:blipFill>
          <a:blip r:embed="rId5"/>
          <a:stretch>
            <a:fillRect/>
          </a:stretch>
        </p:blipFill>
        <p:spPr>
          <a:xfrm>
            <a:off x="2226406" y="555151"/>
            <a:ext cx="113778" cy="130634"/>
          </a:xfrm>
          <a:prstGeom prst="rect">
            <a:avLst/>
          </a:prstGeom>
        </p:spPr>
      </p:pic>
    </p:spTree>
    <p:extLst>
      <p:ext uri="{BB962C8B-B14F-4D97-AF65-F5344CB8AC3E}">
        <p14:creationId xmlns:p14="http://schemas.microsoft.com/office/powerpoint/2010/main" val="13926420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4" name="Straight Connector 173"/>
          <p:cNvCxnSpPr/>
          <p:nvPr/>
        </p:nvCxnSpPr>
        <p:spPr bwMode="auto">
          <a:xfrm>
            <a:off x="-8670" y="5225144"/>
            <a:ext cx="4641678" cy="0"/>
          </a:xfrm>
          <a:prstGeom prst="line">
            <a:avLst/>
          </a:prstGeom>
          <a:ln w="3175" cmpd="sng">
            <a:solidFill>
              <a:schemeClr val="accent1">
                <a:lumMod val="40000"/>
                <a:lumOff val="6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bwMode="auto">
          <a:xfrm>
            <a:off x="-1413" y="793461"/>
            <a:ext cx="9152670" cy="38219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buSzPct val="75000"/>
              <a:buFont typeface="Wingdings" pitchFamily="2" charset="2"/>
              <a:buNone/>
            </a:pPr>
            <a:endParaRPr lang="en-MY" sz="1000" b="1" dirty="0">
              <a:solidFill>
                <a:srgbClr val="4D4D4F"/>
              </a:solidFill>
            </a:endParaRPr>
          </a:p>
        </p:txBody>
      </p:sp>
      <p:sp>
        <p:nvSpPr>
          <p:cNvPr id="57" name="TextBox 56"/>
          <p:cNvSpPr txBox="1"/>
          <p:nvPr/>
        </p:nvSpPr>
        <p:spPr>
          <a:xfrm>
            <a:off x="218925" y="1858287"/>
            <a:ext cx="3478932" cy="461665"/>
          </a:xfrm>
          <a:prstGeom prst="rect">
            <a:avLst/>
          </a:prstGeom>
          <a:noFill/>
        </p:spPr>
        <p:txBody>
          <a:bodyPr wrap="square" rtlCol="0">
            <a:spAutoFit/>
          </a:bodyPr>
          <a:lstStyle/>
          <a:p>
            <a:pPr algn="l" eaLnBrk="0" fontAlgn="base" hangingPunct="0">
              <a:spcBef>
                <a:spcPct val="20000"/>
              </a:spcBef>
              <a:spcAft>
                <a:spcPct val="0"/>
              </a:spcAft>
              <a:buSzPct val="75000"/>
              <a:buFont typeface="Wingdings" pitchFamily="2" charset="2"/>
              <a:buNone/>
            </a:pPr>
            <a:r>
              <a:rPr lang="en-MY" sz="2400" b="0" dirty="0" smtClean="0">
                <a:solidFill>
                  <a:srgbClr val="4D80BE"/>
                </a:solidFill>
                <a:latin typeface="Calibri Light" panose="020F0302020204030204" pitchFamily="34" charset="0"/>
              </a:rPr>
              <a:t>Import Flight Schedules</a:t>
            </a:r>
            <a:endParaRPr lang="en-MY" sz="2400" b="0" dirty="0">
              <a:solidFill>
                <a:srgbClr val="4D80BE"/>
              </a:solidFill>
              <a:latin typeface="Calibri Light" panose="020F0302020204030204" pitchFamily="34" charset="0"/>
            </a:endParaRPr>
          </a:p>
        </p:txBody>
      </p:sp>
      <p:sp>
        <p:nvSpPr>
          <p:cNvPr id="172" name="TextBox 171"/>
          <p:cNvSpPr txBox="1"/>
          <p:nvPr/>
        </p:nvSpPr>
        <p:spPr>
          <a:xfrm>
            <a:off x="218925" y="2356328"/>
            <a:ext cx="3598332" cy="929485"/>
          </a:xfrm>
          <a:prstGeom prst="rect">
            <a:avLst/>
          </a:prstGeom>
          <a:noFill/>
        </p:spPr>
        <p:txBody>
          <a:bodyPr wrap="square" rtlCol="0">
            <a:spAutoFit/>
          </a:bodyPr>
          <a:lstStyle/>
          <a:p>
            <a:pPr marL="171450" indent="-171450" algn="l" eaLnBrk="0" fontAlgn="base" hangingPunct="0">
              <a:spcBef>
                <a:spcPct val="20000"/>
              </a:spcBef>
              <a:spcAft>
                <a:spcPct val="0"/>
              </a:spcAft>
              <a:buSzPct val="75000"/>
              <a:buFont typeface="Arial" panose="020B0604020202020204" pitchFamily="34" charset="0"/>
              <a:buChar char="•"/>
            </a:pPr>
            <a:r>
              <a:rPr lang="en-MY" sz="1600" b="0" dirty="0" smtClean="0">
                <a:solidFill>
                  <a:srgbClr val="4D4D4F"/>
                </a:solidFill>
                <a:latin typeface="Calibri Light" panose="020F0302020204030204" pitchFamily="34" charset="0"/>
              </a:rPr>
              <a:t>Live data</a:t>
            </a:r>
          </a:p>
          <a:p>
            <a:pPr marL="171450" indent="-171450" algn="l" eaLnBrk="0" fontAlgn="base" hangingPunct="0">
              <a:spcBef>
                <a:spcPct val="20000"/>
              </a:spcBef>
              <a:spcAft>
                <a:spcPct val="0"/>
              </a:spcAft>
              <a:buSzPct val="75000"/>
              <a:buFont typeface="Arial" panose="020B0604020202020204" pitchFamily="34" charset="0"/>
              <a:buChar char="•"/>
            </a:pPr>
            <a:r>
              <a:rPr lang="en-MY" sz="1600" b="0" dirty="0" smtClean="0">
                <a:solidFill>
                  <a:srgbClr val="4D4D4F"/>
                </a:solidFill>
                <a:latin typeface="Calibri Light" panose="020F0302020204030204" pitchFamily="34" charset="0"/>
              </a:rPr>
              <a:t>Use predicted </a:t>
            </a:r>
            <a:r>
              <a:rPr lang="en-MY" sz="1600" b="0" dirty="0" err="1" smtClean="0">
                <a:solidFill>
                  <a:srgbClr val="4D4D4F"/>
                </a:solidFill>
                <a:latin typeface="Calibri Light" panose="020F0302020204030204" pitchFamily="34" charset="0"/>
              </a:rPr>
              <a:t>pax</a:t>
            </a:r>
            <a:r>
              <a:rPr lang="en-MY" sz="1600" b="0" dirty="0" smtClean="0">
                <a:solidFill>
                  <a:srgbClr val="4D4D4F"/>
                </a:solidFill>
                <a:latin typeface="Calibri Light" panose="020F0302020204030204" pitchFamily="34" charset="0"/>
              </a:rPr>
              <a:t>, and bags</a:t>
            </a:r>
          </a:p>
          <a:p>
            <a:pPr marL="171450" indent="-171450" algn="l" eaLnBrk="0" fontAlgn="base" hangingPunct="0">
              <a:spcBef>
                <a:spcPct val="20000"/>
              </a:spcBef>
              <a:spcAft>
                <a:spcPct val="0"/>
              </a:spcAft>
              <a:buSzPct val="75000"/>
              <a:buFont typeface="Arial" panose="020B0604020202020204" pitchFamily="34" charset="0"/>
              <a:buChar char="•"/>
            </a:pPr>
            <a:r>
              <a:rPr lang="en-MY" sz="1600" b="0" dirty="0" smtClean="0">
                <a:solidFill>
                  <a:srgbClr val="4D4D4F"/>
                </a:solidFill>
                <a:latin typeface="Calibri Light" panose="020F0302020204030204" pitchFamily="34" charset="0"/>
              </a:rPr>
              <a:t>Flight attributes such as tow-required</a:t>
            </a:r>
            <a:endParaRPr lang="en-MY" sz="1600" b="0" dirty="0">
              <a:solidFill>
                <a:srgbClr val="4D4D4F"/>
              </a:solidFill>
              <a:latin typeface="Calibri Light" panose="020F0302020204030204"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774" y="3576693"/>
            <a:ext cx="1789419" cy="1586364"/>
          </a:xfrm>
          <a:prstGeom prst="rect">
            <a:avLst/>
          </a:prstGeom>
        </p:spPr>
      </p:pic>
      <p:pic>
        <p:nvPicPr>
          <p:cNvPr id="3" name="Picture 2"/>
          <p:cNvPicPr>
            <a:picLocks noChangeAspect="1"/>
          </p:cNvPicPr>
          <p:nvPr/>
        </p:nvPicPr>
        <p:blipFill>
          <a:blip r:embed="rId3"/>
          <a:stretch>
            <a:fillRect/>
          </a:stretch>
        </p:blipFill>
        <p:spPr>
          <a:xfrm>
            <a:off x="3817256" y="1983922"/>
            <a:ext cx="5109515" cy="2874102"/>
          </a:xfrm>
          <a:prstGeom prst="rect">
            <a:avLst/>
          </a:prstGeom>
        </p:spPr>
      </p:pic>
      <p:sp>
        <p:nvSpPr>
          <p:cNvPr id="33" name="TextBox 32"/>
          <p:cNvSpPr txBox="1"/>
          <p:nvPr/>
        </p:nvSpPr>
        <p:spPr>
          <a:xfrm>
            <a:off x="354638" y="5168248"/>
            <a:ext cx="3478932" cy="461665"/>
          </a:xfrm>
          <a:prstGeom prst="rect">
            <a:avLst/>
          </a:prstGeom>
          <a:noFill/>
        </p:spPr>
        <p:txBody>
          <a:bodyPr wrap="square" rtlCol="0">
            <a:spAutoFit/>
          </a:bodyPr>
          <a:lstStyle/>
          <a:p>
            <a:pPr algn="l"/>
            <a:r>
              <a:rPr lang="en-MY" sz="2400" b="0" dirty="0">
                <a:solidFill>
                  <a:srgbClr val="4D80BE"/>
                </a:solidFill>
                <a:latin typeface="Calibri Light" panose="020F0302020204030204" pitchFamily="34" charset="0"/>
              </a:rPr>
              <a:t>Key Benefits</a:t>
            </a:r>
          </a:p>
        </p:txBody>
      </p:sp>
      <p:sp>
        <p:nvSpPr>
          <p:cNvPr id="34" name="TextBox 33"/>
          <p:cNvSpPr txBox="1"/>
          <p:nvPr/>
        </p:nvSpPr>
        <p:spPr>
          <a:xfrm>
            <a:off x="354637" y="5666289"/>
            <a:ext cx="7164669" cy="929485"/>
          </a:xfrm>
          <a:prstGeom prst="rect">
            <a:avLst/>
          </a:prstGeom>
          <a:noFill/>
        </p:spPr>
        <p:txBody>
          <a:bodyPr wrap="square" rtlCol="0">
            <a:spAutoFit/>
          </a:bodyPr>
          <a:lstStyle/>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Easy import of flight schedules</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Visibility of loads</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Solid basis for determining task requirements</a:t>
            </a:r>
          </a:p>
        </p:txBody>
      </p:sp>
      <p:sp>
        <p:nvSpPr>
          <p:cNvPr id="43" name="TextBox 42"/>
          <p:cNvSpPr txBox="1"/>
          <p:nvPr/>
        </p:nvSpPr>
        <p:spPr>
          <a:xfrm>
            <a:off x="12279" y="-779"/>
            <a:ext cx="935004" cy="230832"/>
          </a:xfrm>
          <a:prstGeom prst="rect">
            <a:avLst/>
          </a:prstGeom>
          <a:noFill/>
        </p:spPr>
        <p:txBody>
          <a:bodyPr wrap="square" rtlCol="0">
            <a:spAutoFit/>
          </a:bodyPr>
          <a:lstStyle/>
          <a:p>
            <a:pPr eaLnBrk="0" fontAlgn="base" hangingPunct="0">
              <a:spcBef>
                <a:spcPct val="20000"/>
              </a:spcBef>
              <a:spcAft>
                <a:spcPct val="0"/>
              </a:spcAft>
              <a:buSzPct val="75000"/>
              <a:buFont typeface="Wingdings" pitchFamily="2" charset="2"/>
              <a:buNone/>
            </a:pPr>
            <a:r>
              <a:rPr lang="en-US" sz="900" b="1" dirty="0" smtClean="0">
                <a:solidFill>
                  <a:prstClr val="white"/>
                </a:solidFill>
                <a:latin typeface="+mn-lt"/>
                <a:cs typeface="Arial" charset="0"/>
              </a:rPr>
              <a:t>Planning</a:t>
            </a:r>
            <a:endParaRPr lang="en-US" sz="900" b="1" dirty="0">
              <a:solidFill>
                <a:prstClr val="white"/>
              </a:solidFill>
              <a:latin typeface="+mn-lt"/>
              <a:cs typeface="Arial" charset="0"/>
            </a:endParaRPr>
          </a:p>
        </p:txBody>
      </p:sp>
      <p:sp>
        <p:nvSpPr>
          <p:cNvPr id="44" name="TextBox 43">
            <a:hlinkClick r:id="rId4" action="ppaction://hlinksldjump"/>
          </p:cNvPr>
          <p:cNvSpPr txBox="1"/>
          <p:nvPr/>
        </p:nvSpPr>
        <p:spPr>
          <a:xfrm>
            <a:off x="133539" y="213184"/>
            <a:ext cx="559154"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prstClr val="white"/>
                </a:solidFill>
                <a:latin typeface="+mn-lt"/>
                <a:cs typeface="Arial" charset="0"/>
              </a:rPr>
              <a:t>Long-term</a:t>
            </a:r>
            <a:endParaRPr lang="en-US" sz="800" b="1" dirty="0">
              <a:solidFill>
                <a:prstClr val="white"/>
              </a:solidFill>
              <a:latin typeface="+mn-lt"/>
              <a:cs typeface="Arial" charset="0"/>
            </a:endParaRPr>
          </a:p>
        </p:txBody>
      </p:sp>
      <p:sp>
        <p:nvSpPr>
          <p:cNvPr id="45" name="TextBox 44">
            <a:hlinkClick r:id="rId5" action="ppaction://hlinksldjump"/>
          </p:cNvPr>
          <p:cNvSpPr txBox="1"/>
          <p:nvPr/>
        </p:nvSpPr>
        <p:spPr>
          <a:xfrm>
            <a:off x="1897889" y="710587"/>
            <a:ext cx="754187" cy="40158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Creation/ Management</a:t>
            </a:r>
            <a:endParaRPr lang="en-US" sz="800" dirty="0">
              <a:solidFill>
                <a:srgbClr val="4D80BE">
                  <a:lumMod val="40000"/>
                  <a:lumOff val="60000"/>
                </a:srgbClr>
              </a:solidFill>
              <a:latin typeface="+mn-lt"/>
              <a:cs typeface="Arial" charset="0"/>
            </a:endParaRPr>
          </a:p>
        </p:txBody>
      </p:sp>
      <p:sp>
        <p:nvSpPr>
          <p:cNvPr id="46" name="TextBox 45">
            <a:hlinkClick r:id="rId5" action="ppaction://hlinksldjump"/>
          </p:cNvPr>
          <p:cNvSpPr txBox="1"/>
          <p:nvPr/>
        </p:nvSpPr>
        <p:spPr>
          <a:xfrm>
            <a:off x="2765460" y="710587"/>
            <a:ext cx="902799"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Requirements at Stations</a:t>
            </a:r>
            <a:endParaRPr lang="en-US" sz="800" dirty="0">
              <a:solidFill>
                <a:srgbClr val="4D80BE">
                  <a:lumMod val="40000"/>
                  <a:lumOff val="60000"/>
                </a:srgbClr>
              </a:solidFill>
              <a:latin typeface="+mn-lt"/>
              <a:cs typeface="Arial" charset="0"/>
            </a:endParaRPr>
          </a:p>
        </p:txBody>
      </p:sp>
      <p:sp>
        <p:nvSpPr>
          <p:cNvPr id="47" name="TextBox 46">
            <a:hlinkClick r:id="rId6" action="ppaction://hlinksldjump"/>
          </p:cNvPr>
          <p:cNvSpPr txBox="1"/>
          <p:nvPr/>
        </p:nvSpPr>
        <p:spPr>
          <a:xfrm>
            <a:off x="3799202" y="710587"/>
            <a:ext cx="713226"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Optimize demands, create shifts</a:t>
            </a:r>
            <a:endParaRPr lang="en-US" sz="800" dirty="0">
              <a:solidFill>
                <a:srgbClr val="4D80BE">
                  <a:lumMod val="40000"/>
                  <a:lumOff val="60000"/>
                </a:srgbClr>
              </a:solidFill>
              <a:latin typeface="+mn-lt"/>
              <a:cs typeface="Arial" charset="0"/>
            </a:endParaRPr>
          </a:p>
        </p:txBody>
      </p:sp>
      <p:sp>
        <p:nvSpPr>
          <p:cNvPr id="48" name="TextBox 47">
            <a:hlinkClick r:id="" action="ppaction://noaction"/>
          </p:cNvPr>
          <p:cNvSpPr txBox="1"/>
          <p:nvPr/>
        </p:nvSpPr>
        <p:spPr>
          <a:xfrm>
            <a:off x="5593932" y="710587"/>
            <a:ext cx="919631"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Generate bid lines</a:t>
            </a:r>
            <a:endParaRPr lang="en-US" sz="800" dirty="0">
              <a:solidFill>
                <a:srgbClr val="4D80BE">
                  <a:lumMod val="40000"/>
                  <a:lumOff val="60000"/>
                </a:srgbClr>
              </a:solidFill>
              <a:latin typeface="+mn-lt"/>
              <a:cs typeface="Arial" charset="0"/>
            </a:endParaRPr>
          </a:p>
        </p:txBody>
      </p:sp>
      <p:sp>
        <p:nvSpPr>
          <p:cNvPr id="49" name="TextBox 48">
            <a:hlinkClick r:id="" action="ppaction://noaction"/>
          </p:cNvPr>
          <p:cNvSpPr txBox="1"/>
          <p:nvPr/>
        </p:nvSpPr>
        <p:spPr>
          <a:xfrm>
            <a:off x="7563514" y="710587"/>
            <a:ext cx="83753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Day of Ops, task assignment</a:t>
            </a:r>
            <a:endParaRPr lang="en-US" sz="800" dirty="0">
              <a:solidFill>
                <a:srgbClr val="4D80BE">
                  <a:lumMod val="40000"/>
                  <a:lumOff val="60000"/>
                </a:srgbClr>
              </a:solidFill>
              <a:latin typeface="+mn-lt"/>
              <a:cs typeface="Arial" charset="0"/>
            </a:endParaRPr>
          </a:p>
        </p:txBody>
      </p:sp>
      <p:sp>
        <p:nvSpPr>
          <p:cNvPr id="50" name="TextBox 49">
            <a:hlinkClick r:id="" action="ppaction://noaction"/>
          </p:cNvPr>
          <p:cNvSpPr txBox="1"/>
          <p:nvPr/>
        </p:nvSpPr>
        <p:spPr>
          <a:xfrm>
            <a:off x="7620663" y="260430"/>
            <a:ext cx="688621" cy="19640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Short-term</a:t>
            </a:r>
            <a:endParaRPr lang="en-US" sz="800" dirty="0">
              <a:solidFill>
                <a:srgbClr val="4D80BE">
                  <a:lumMod val="40000"/>
                  <a:lumOff val="60000"/>
                </a:srgbClr>
              </a:solidFill>
              <a:latin typeface="+mn-lt"/>
              <a:cs typeface="Arial" charset="0"/>
            </a:endParaRPr>
          </a:p>
        </p:txBody>
      </p:sp>
      <p:cxnSp>
        <p:nvCxnSpPr>
          <p:cNvPr id="51" name="Straight Connector 50"/>
          <p:cNvCxnSpPr>
            <a:stCxn id="54" idx="1"/>
          </p:cNvCxnSpPr>
          <p:nvPr/>
        </p:nvCxnSpPr>
        <p:spPr bwMode="auto">
          <a:xfrm>
            <a:off x="330148" y="614832"/>
            <a:ext cx="7682144" cy="0"/>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bwMode="auto">
          <a:xfrm flipH="1" flipV="1">
            <a:off x="372491" y="500615"/>
            <a:ext cx="9793" cy="224486"/>
          </a:xfrm>
          <a:prstGeom prst="line">
            <a:avLst/>
          </a:prstGeom>
          <a:ln w="28575" cmpd="sng">
            <a:solidFill>
              <a:schemeClr val="bg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3" name="Picture 52"/>
          <p:cNvPicPr>
            <a:picLocks noChangeAspect="1"/>
          </p:cNvPicPr>
          <p:nvPr/>
        </p:nvPicPr>
        <p:blipFill>
          <a:blip r:embed="rId7"/>
          <a:stretch>
            <a:fillRect/>
          </a:stretch>
        </p:blipFill>
        <p:spPr>
          <a:xfrm>
            <a:off x="331737" y="552584"/>
            <a:ext cx="113778" cy="130634"/>
          </a:xfrm>
          <a:prstGeom prst="rect">
            <a:avLst/>
          </a:prstGeom>
        </p:spPr>
      </p:pic>
      <p:pic>
        <p:nvPicPr>
          <p:cNvPr id="54" name="Picture 53"/>
          <p:cNvPicPr>
            <a:picLocks noChangeAspect="1"/>
          </p:cNvPicPr>
          <p:nvPr/>
        </p:nvPicPr>
        <p:blipFill>
          <a:blip r:embed="rId8"/>
          <a:stretch>
            <a:fillRect/>
          </a:stretch>
        </p:blipFill>
        <p:spPr>
          <a:xfrm>
            <a:off x="330148" y="552063"/>
            <a:ext cx="113388" cy="125537"/>
          </a:xfrm>
          <a:prstGeom prst="rect">
            <a:avLst/>
          </a:prstGeom>
        </p:spPr>
      </p:pic>
      <p:cxnSp>
        <p:nvCxnSpPr>
          <p:cNvPr id="55" name="Straight Connector 54"/>
          <p:cNvCxnSpPr/>
          <p:nvPr/>
        </p:nvCxnSpPr>
        <p:spPr bwMode="auto">
          <a:xfrm flipV="1">
            <a:off x="322282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6" name="Picture 55"/>
          <p:cNvPicPr>
            <a:picLocks noChangeAspect="1"/>
          </p:cNvPicPr>
          <p:nvPr/>
        </p:nvPicPr>
        <p:blipFill>
          <a:blip r:embed="rId7"/>
          <a:stretch>
            <a:fillRect/>
          </a:stretch>
        </p:blipFill>
        <p:spPr>
          <a:xfrm>
            <a:off x="3174730" y="552584"/>
            <a:ext cx="113778" cy="130634"/>
          </a:xfrm>
          <a:prstGeom prst="rect">
            <a:avLst/>
          </a:prstGeom>
        </p:spPr>
      </p:pic>
      <p:cxnSp>
        <p:nvCxnSpPr>
          <p:cNvPr id="59" name="Straight Connector 58"/>
          <p:cNvCxnSpPr/>
          <p:nvPr/>
        </p:nvCxnSpPr>
        <p:spPr bwMode="auto">
          <a:xfrm flipV="1">
            <a:off x="417114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0" name="Picture 59"/>
          <p:cNvPicPr>
            <a:picLocks noChangeAspect="1"/>
          </p:cNvPicPr>
          <p:nvPr/>
        </p:nvPicPr>
        <p:blipFill>
          <a:blip r:embed="rId7"/>
          <a:stretch>
            <a:fillRect/>
          </a:stretch>
        </p:blipFill>
        <p:spPr>
          <a:xfrm>
            <a:off x="4123054" y="552584"/>
            <a:ext cx="113778" cy="130634"/>
          </a:xfrm>
          <a:prstGeom prst="rect">
            <a:avLst/>
          </a:prstGeom>
        </p:spPr>
      </p:pic>
      <p:cxnSp>
        <p:nvCxnSpPr>
          <p:cNvPr id="61" name="Straight Connector 60"/>
          <p:cNvCxnSpPr/>
          <p:nvPr/>
        </p:nvCxnSpPr>
        <p:spPr bwMode="auto">
          <a:xfrm flipV="1">
            <a:off x="5119469"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2" name="Picture 61"/>
          <p:cNvPicPr>
            <a:picLocks noChangeAspect="1"/>
          </p:cNvPicPr>
          <p:nvPr/>
        </p:nvPicPr>
        <p:blipFill>
          <a:blip r:embed="rId7"/>
          <a:stretch>
            <a:fillRect/>
          </a:stretch>
        </p:blipFill>
        <p:spPr>
          <a:xfrm>
            <a:off x="5071378" y="552584"/>
            <a:ext cx="113778" cy="130634"/>
          </a:xfrm>
          <a:prstGeom prst="rect">
            <a:avLst/>
          </a:prstGeom>
        </p:spPr>
      </p:pic>
      <p:cxnSp>
        <p:nvCxnSpPr>
          <p:cNvPr id="63" name="Straight Connector 62"/>
          <p:cNvCxnSpPr/>
          <p:nvPr/>
        </p:nvCxnSpPr>
        <p:spPr bwMode="auto">
          <a:xfrm flipV="1">
            <a:off x="606779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4" name="Picture 63"/>
          <p:cNvPicPr>
            <a:picLocks noChangeAspect="1"/>
          </p:cNvPicPr>
          <p:nvPr/>
        </p:nvPicPr>
        <p:blipFill>
          <a:blip r:embed="rId7"/>
          <a:stretch>
            <a:fillRect/>
          </a:stretch>
        </p:blipFill>
        <p:spPr>
          <a:xfrm>
            <a:off x="6019702" y="552584"/>
            <a:ext cx="113778" cy="130634"/>
          </a:xfrm>
          <a:prstGeom prst="rect">
            <a:avLst/>
          </a:prstGeom>
        </p:spPr>
      </p:pic>
      <p:cxnSp>
        <p:nvCxnSpPr>
          <p:cNvPr id="65" name="Straight Connector 64"/>
          <p:cNvCxnSpPr/>
          <p:nvPr/>
        </p:nvCxnSpPr>
        <p:spPr bwMode="auto">
          <a:xfrm flipV="1">
            <a:off x="796443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6" name="Picture 65"/>
          <p:cNvPicPr>
            <a:picLocks noChangeAspect="1"/>
          </p:cNvPicPr>
          <p:nvPr/>
        </p:nvPicPr>
        <p:blipFill>
          <a:blip r:embed="rId7"/>
          <a:stretch>
            <a:fillRect/>
          </a:stretch>
        </p:blipFill>
        <p:spPr>
          <a:xfrm>
            <a:off x="7916346" y="552584"/>
            <a:ext cx="113778" cy="130634"/>
          </a:xfrm>
          <a:prstGeom prst="rect">
            <a:avLst/>
          </a:prstGeom>
        </p:spPr>
      </p:pic>
      <p:sp>
        <p:nvSpPr>
          <p:cNvPr id="67" name="TextBox 66">
            <a:hlinkClick r:id="rId4" action="ppaction://hlinksldjump"/>
          </p:cNvPr>
          <p:cNvSpPr txBox="1"/>
          <p:nvPr/>
        </p:nvSpPr>
        <p:spPr>
          <a:xfrm>
            <a:off x="79983" y="710587"/>
            <a:ext cx="61241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chemeClr val="tx2">
                    <a:lumMod val="40000"/>
                    <a:lumOff val="60000"/>
                  </a:schemeClr>
                </a:solidFill>
                <a:latin typeface="+mn-lt"/>
                <a:cs typeface="Arial" charset="0"/>
              </a:rPr>
              <a:t>Predict Flight </a:t>
            </a:r>
            <a:r>
              <a:rPr lang="en-US" sz="800" dirty="0" err="1" smtClean="0">
                <a:solidFill>
                  <a:schemeClr val="tx2">
                    <a:lumMod val="40000"/>
                    <a:lumOff val="60000"/>
                  </a:schemeClr>
                </a:solidFill>
                <a:latin typeface="+mn-lt"/>
                <a:cs typeface="Arial" charset="0"/>
              </a:rPr>
              <a:t>Reqmts</a:t>
            </a:r>
            <a:endParaRPr lang="en-US" sz="800" dirty="0">
              <a:solidFill>
                <a:schemeClr val="tx2">
                  <a:lumMod val="40000"/>
                  <a:lumOff val="60000"/>
                </a:schemeClr>
              </a:solidFill>
              <a:latin typeface="+mn-lt"/>
              <a:cs typeface="Arial" charset="0"/>
            </a:endParaRPr>
          </a:p>
        </p:txBody>
      </p:sp>
      <p:sp>
        <p:nvSpPr>
          <p:cNvPr id="68" name="TextBox 67">
            <a:hlinkClick r:id="" action="ppaction://noaction"/>
          </p:cNvPr>
          <p:cNvSpPr txBox="1"/>
          <p:nvPr/>
        </p:nvSpPr>
        <p:spPr>
          <a:xfrm>
            <a:off x="5679763" y="213184"/>
            <a:ext cx="758600"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Medium-term</a:t>
            </a:r>
            <a:endParaRPr lang="en-US" sz="800" dirty="0">
              <a:solidFill>
                <a:srgbClr val="4D80BE">
                  <a:lumMod val="40000"/>
                  <a:lumOff val="60000"/>
                </a:srgbClr>
              </a:solidFill>
              <a:latin typeface="+mn-lt"/>
              <a:cs typeface="Arial" charset="0"/>
            </a:endParaRPr>
          </a:p>
        </p:txBody>
      </p:sp>
      <p:sp>
        <p:nvSpPr>
          <p:cNvPr id="69" name="TextBox 68">
            <a:hlinkClick r:id="" action="ppaction://noaction"/>
          </p:cNvPr>
          <p:cNvSpPr txBox="1"/>
          <p:nvPr/>
        </p:nvSpPr>
        <p:spPr>
          <a:xfrm>
            <a:off x="6554594" y="716030"/>
            <a:ext cx="919631" cy="19492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Assign bid lines</a:t>
            </a:r>
            <a:endParaRPr lang="en-US" sz="800" dirty="0">
              <a:solidFill>
                <a:srgbClr val="4D80BE">
                  <a:lumMod val="40000"/>
                  <a:lumOff val="60000"/>
                </a:srgbClr>
              </a:solidFill>
              <a:latin typeface="+mn-lt"/>
              <a:cs typeface="Arial" charset="0"/>
            </a:endParaRPr>
          </a:p>
        </p:txBody>
      </p:sp>
      <p:cxnSp>
        <p:nvCxnSpPr>
          <p:cNvPr id="70" name="Straight Connector 69"/>
          <p:cNvCxnSpPr/>
          <p:nvPr/>
        </p:nvCxnSpPr>
        <p:spPr bwMode="auto">
          <a:xfrm flipV="1">
            <a:off x="7016115" y="672974"/>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1" name="Picture 70"/>
          <p:cNvPicPr>
            <a:picLocks noChangeAspect="1"/>
          </p:cNvPicPr>
          <p:nvPr/>
        </p:nvPicPr>
        <p:blipFill>
          <a:blip r:embed="rId7"/>
          <a:stretch>
            <a:fillRect/>
          </a:stretch>
        </p:blipFill>
        <p:spPr>
          <a:xfrm>
            <a:off x="6968026" y="558027"/>
            <a:ext cx="113778" cy="130634"/>
          </a:xfrm>
          <a:prstGeom prst="rect">
            <a:avLst/>
          </a:prstGeom>
        </p:spPr>
      </p:pic>
      <p:sp>
        <p:nvSpPr>
          <p:cNvPr id="72" name="TextBox 71">
            <a:hlinkClick r:id="rId5" action="ppaction://hlinksldjump"/>
          </p:cNvPr>
          <p:cNvSpPr txBox="1"/>
          <p:nvPr/>
        </p:nvSpPr>
        <p:spPr>
          <a:xfrm>
            <a:off x="943472" y="715874"/>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schemeClr val="bg1"/>
                </a:solidFill>
                <a:latin typeface="+mn-lt"/>
                <a:cs typeface="Arial" charset="0"/>
              </a:rPr>
              <a:t>Import Flight Schedules</a:t>
            </a:r>
            <a:endParaRPr lang="en-US" sz="800" b="1" dirty="0">
              <a:solidFill>
                <a:schemeClr val="bg1"/>
              </a:solidFill>
              <a:latin typeface="+mn-lt"/>
              <a:cs typeface="Arial" charset="0"/>
            </a:endParaRPr>
          </a:p>
        </p:txBody>
      </p:sp>
      <p:cxnSp>
        <p:nvCxnSpPr>
          <p:cNvPr id="73" name="Straight Connector 72"/>
          <p:cNvCxnSpPr/>
          <p:nvPr/>
        </p:nvCxnSpPr>
        <p:spPr bwMode="auto">
          <a:xfrm flipV="1">
            <a:off x="1334337" y="67281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06" name="Picture 105"/>
          <p:cNvPicPr>
            <a:picLocks noChangeAspect="1"/>
          </p:cNvPicPr>
          <p:nvPr/>
        </p:nvPicPr>
        <p:blipFill>
          <a:blip r:embed="rId7"/>
          <a:stretch>
            <a:fillRect/>
          </a:stretch>
        </p:blipFill>
        <p:spPr>
          <a:xfrm>
            <a:off x="1278082" y="557871"/>
            <a:ext cx="113778" cy="130634"/>
          </a:xfrm>
          <a:prstGeom prst="rect">
            <a:avLst/>
          </a:prstGeom>
        </p:spPr>
      </p:pic>
      <p:sp>
        <p:nvSpPr>
          <p:cNvPr id="107" name="TextBox 106">
            <a:hlinkClick r:id="rId5" action="ppaction://hlinksldjump"/>
          </p:cNvPr>
          <p:cNvSpPr txBox="1"/>
          <p:nvPr/>
        </p:nvSpPr>
        <p:spPr>
          <a:xfrm>
            <a:off x="4733400" y="766651"/>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Annual Leave Planning</a:t>
            </a:r>
            <a:endParaRPr lang="en-US" sz="800" dirty="0">
              <a:solidFill>
                <a:srgbClr val="4D80BE">
                  <a:lumMod val="40000"/>
                  <a:lumOff val="60000"/>
                </a:srgbClr>
              </a:solidFill>
              <a:latin typeface="+mn-lt"/>
              <a:cs typeface="Arial" charset="0"/>
            </a:endParaRPr>
          </a:p>
        </p:txBody>
      </p:sp>
      <p:cxnSp>
        <p:nvCxnSpPr>
          <p:cNvPr id="108" name="Straight Connector 107"/>
          <p:cNvCxnSpPr/>
          <p:nvPr/>
        </p:nvCxnSpPr>
        <p:spPr bwMode="auto">
          <a:xfrm flipV="1">
            <a:off x="2274495" y="67009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09" name="Picture 108"/>
          <p:cNvPicPr>
            <a:picLocks noChangeAspect="1"/>
          </p:cNvPicPr>
          <p:nvPr/>
        </p:nvPicPr>
        <p:blipFill>
          <a:blip r:embed="rId7"/>
          <a:stretch>
            <a:fillRect/>
          </a:stretch>
        </p:blipFill>
        <p:spPr>
          <a:xfrm>
            <a:off x="2226406" y="555151"/>
            <a:ext cx="113778" cy="130634"/>
          </a:xfrm>
          <a:prstGeom prst="rect">
            <a:avLst/>
          </a:prstGeom>
        </p:spPr>
      </p:pic>
    </p:spTree>
    <p:extLst>
      <p:ext uri="{BB962C8B-B14F-4D97-AF65-F5344CB8AC3E}">
        <p14:creationId xmlns:p14="http://schemas.microsoft.com/office/powerpoint/2010/main" val="18558728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174" name="Straight Connector 173"/>
          <p:cNvCxnSpPr/>
          <p:nvPr/>
        </p:nvCxnSpPr>
        <p:spPr bwMode="auto">
          <a:xfrm>
            <a:off x="-8670" y="5225144"/>
            <a:ext cx="4641678" cy="0"/>
          </a:xfrm>
          <a:prstGeom prst="line">
            <a:avLst/>
          </a:prstGeom>
          <a:ln w="3175" cmpd="sng">
            <a:solidFill>
              <a:schemeClr val="accent1">
                <a:lumMod val="40000"/>
                <a:lumOff val="6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bwMode="auto">
          <a:xfrm>
            <a:off x="-1413" y="793461"/>
            <a:ext cx="9152670" cy="38219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buSzPct val="75000"/>
              <a:buFont typeface="Wingdings" pitchFamily="2" charset="2"/>
              <a:buNone/>
            </a:pPr>
            <a:endParaRPr lang="en-MY" sz="1000" b="1" dirty="0">
              <a:solidFill>
                <a:srgbClr val="4D4D4F"/>
              </a:solidFill>
            </a:endParaRPr>
          </a:p>
        </p:txBody>
      </p:sp>
      <p:sp>
        <p:nvSpPr>
          <p:cNvPr id="57" name="TextBox 56"/>
          <p:cNvSpPr txBox="1"/>
          <p:nvPr/>
        </p:nvSpPr>
        <p:spPr>
          <a:xfrm>
            <a:off x="218925" y="1858287"/>
            <a:ext cx="3478932" cy="461665"/>
          </a:xfrm>
          <a:prstGeom prst="rect">
            <a:avLst/>
          </a:prstGeom>
          <a:noFill/>
        </p:spPr>
        <p:txBody>
          <a:bodyPr wrap="square" rtlCol="0">
            <a:spAutoFit/>
          </a:bodyPr>
          <a:lstStyle/>
          <a:p>
            <a:pPr algn="l"/>
            <a:r>
              <a:rPr lang="en-MY" sz="2400" b="0" dirty="0">
                <a:solidFill>
                  <a:srgbClr val="4D80BE"/>
                </a:solidFill>
                <a:latin typeface="Calibri Light" panose="020F0302020204030204" pitchFamily="34" charset="0"/>
              </a:rPr>
              <a:t>Global Task Creation</a:t>
            </a:r>
          </a:p>
        </p:txBody>
      </p:sp>
      <p:sp>
        <p:nvSpPr>
          <p:cNvPr id="172" name="TextBox 171"/>
          <p:cNvSpPr txBox="1"/>
          <p:nvPr/>
        </p:nvSpPr>
        <p:spPr>
          <a:xfrm>
            <a:off x="218925" y="2356328"/>
            <a:ext cx="3598332" cy="1471172"/>
          </a:xfrm>
          <a:prstGeom prst="rect">
            <a:avLst/>
          </a:prstGeom>
          <a:noFill/>
        </p:spPr>
        <p:txBody>
          <a:bodyPr wrap="square" rtlCol="0">
            <a:spAutoFit/>
          </a:bodyPr>
          <a:lstStyle/>
          <a:p>
            <a:pPr marL="171450" indent="-171450" algn="l" eaLnBrk="0" fontAlgn="base" hangingPunct="0">
              <a:spcBef>
                <a:spcPct val="20000"/>
              </a:spcBef>
              <a:spcAft>
                <a:spcPct val="0"/>
              </a:spcAft>
              <a:buSzPct val="75000"/>
              <a:buFont typeface="Arial" panose="020B0604020202020204" pitchFamily="34" charset="0"/>
              <a:buChar char="•"/>
            </a:pPr>
            <a:r>
              <a:rPr lang="en-MY" sz="1600" b="0" dirty="0" smtClean="0">
                <a:solidFill>
                  <a:srgbClr val="4D4D4F"/>
                </a:solidFill>
                <a:latin typeface="Calibri Light" panose="020F0302020204030204" pitchFamily="34" charset="0"/>
              </a:rPr>
              <a:t>Centralized and Scalable</a:t>
            </a:r>
            <a:endParaRPr lang="en-MY" sz="1600" b="0" dirty="0">
              <a:solidFill>
                <a:srgbClr val="4D4D4F"/>
              </a:solidFill>
              <a:latin typeface="Calibri Light" panose="020F0302020204030204" pitchFamily="34" charset="0"/>
            </a:endParaRPr>
          </a:p>
          <a:p>
            <a:pPr marL="171450" indent="-171450" algn="l" eaLnBrk="0" fontAlgn="base" hangingPunct="0">
              <a:spcBef>
                <a:spcPct val="20000"/>
              </a:spcBef>
              <a:spcAft>
                <a:spcPct val="0"/>
              </a:spcAft>
              <a:buSzPct val="75000"/>
              <a:buFont typeface="Arial" panose="020B0604020202020204" pitchFamily="34" charset="0"/>
              <a:buChar char="•"/>
            </a:pPr>
            <a:r>
              <a:rPr lang="en-MY" sz="1600" b="0" dirty="0" smtClean="0">
                <a:solidFill>
                  <a:srgbClr val="4D4D4F"/>
                </a:solidFill>
                <a:latin typeface="Calibri Light" panose="020F0302020204030204" pitchFamily="34" charset="0"/>
              </a:rPr>
              <a:t>Granular details of all individual required tasks</a:t>
            </a:r>
          </a:p>
          <a:p>
            <a:pPr marL="171450" indent="-171450" algn="l" eaLnBrk="0" fontAlgn="base" hangingPunct="0">
              <a:spcBef>
                <a:spcPct val="20000"/>
              </a:spcBef>
              <a:spcAft>
                <a:spcPct val="0"/>
              </a:spcAft>
              <a:buSzPct val="75000"/>
              <a:buFont typeface="Arial" panose="020B0604020202020204" pitchFamily="34" charset="0"/>
              <a:buChar char="•"/>
            </a:pPr>
            <a:r>
              <a:rPr lang="en-MY" sz="1600" b="0" dirty="0" smtClean="0">
                <a:solidFill>
                  <a:srgbClr val="4D4D4F"/>
                </a:solidFill>
                <a:latin typeface="Calibri Light" panose="020F0302020204030204" pitchFamily="34" charset="0"/>
              </a:rPr>
              <a:t>Rules-based</a:t>
            </a:r>
          </a:p>
          <a:p>
            <a:pPr marL="171450" indent="-171450" algn="l" eaLnBrk="0" fontAlgn="base" hangingPunct="0">
              <a:spcBef>
                <a:spcPct val="20000"/>
              </a:spcBef>
              <a:spcAft>
                <a:spcPct val="0"/>
              </a:spcAft>
              <a:buSzPct val="75000"/>
              <a:buFont typeface="Arial" panose="020B0604020202020204" pitchFamily="34" charset="0"/>
              <a:buChar char="•"/>
            </a:pPr>
            <a:endParaRPr lang="en-MY" sz="1600" dirty="0">
              <a:solidFill>
                <a:srgbClr val="4D4D4F"/>
              </a:solidFill>
              <a:latin typeface="+mn-lt"/>
              <a:cs typeface="Arial"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638" y="3617655"/>
            <a:ext cx="1882376" cy="1513940"/>
          </a:xfrm>
          <a:prstGeom prst="rect">
            <a:avLst/>
          </a:prstGeom>
        </p:spPr>
      </p:pic>
      <p:pic>
        <p:nvPicPr>
          <p:cNvPr id="2" name="Picture 1"/>
          <p:cNvPicPr>
            <a:picLocks noChangeAspect="1"/>
          </p:cNvPicPr>
          <p:nvPr/>
        </p:nvPicPr>
        <p:blipFill>
          <a:blip r:embed="rId4"/>
          <a:stretch>
            <a:fillRect/>
          </a:stretch>
        </p:blipFill>
        <p:spPr>
          <a:xfrm>
            <a:off x="3409175" y="2040645"/>
            <a:ext cx="5495022" cy="3090950"/>
          </a:xfrm>
          <a:prstGeom prst="rect">
            <a:avLst/>
          </a:prstGeom>
        </p:spPr>
      </p:pic>
      <p:sp>
        <p:nvSpPr>
          <p:cNvPr id="33" name="TextBox 32"/>
          <p:cNvSpPr txBox="1"/>
          <p:nvPr/>
        </p:nvSpPr>
        <p:spPr>
          <a:xfrm>
            <a:off x="354638" y="5168248"/>
            <a:ext cx="3478932" cy="461665"/>
          </a:xfrm>
          <a:prstGeom prst="rect">
            <a:avLst/>
          </a:prstGeom>
          <a:noFill/>
        </p:spPr>
        <p:txBody>
          <a:bodyPr wrap="square" rtlCol="0">
            <a:spAutoFit/>
          </a:bodyPr>
          <a:lstStyle/>
          <a:p>
            <a:pPr algn="l">
              <a:buFont typeface="Wingdings" pitchFamily="2" charset="2"/>
              <a:buNone/>
            </a:pPr>
            <a:r>
              <a:rPr lang="en-MY" sz="2400" b="0" dirty="0">
                <a:solidFill>
                  <a:srgbClr val="4D80BE"/>
                </a:solidFill>
                <a:latin typeface="Calibri Light" panose="020F0302020204030204" pitchFamily="34" charset="0"/>
              </a:rPr>
              <a:t>Key Benefits</a:t>
            </a:r>
          </a:p>
        </p:txBody>
      </p:sp>
      <p:sp>
        <p:nvSpPr>
          <p:cNvPr id="34" name="TextBox 33"/>
          <p:cNvSpPr txBox="1"/>
          <p:nvPr/>
        </p:nvSpPr>
        <p:spPr>
          <a:xfrm>
            <a:off x="354637" y="5666289"/>
            <a:ext cx="7164669" cy="929485"/>
          </a:xfrm>
          <a:prstGeom prst="rect">
            <a:avLst/>
          </a:prstGeom>
          <a:noFill/>
        </p:spPr>
        <p:txBody>
          <a:bodyPr wrap="square" rtlCol="0">
            <a:spAutoFit/>
          </a:bodyPr>
          <a:lstStyle/>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Task smoothing slots tasks with flexible deadlines perfectly</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Discover hidden opportunities for increased utilization</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Enable continuous improvement</a:t>
            </a:r>
          </a:p>
        </p:txBody>
      </p:sp>
      <p:sp>
        <p:nvSpPr>
          <p:cNvPr id="110" name="TextBox 109"/>
          <p:cNvSpPr txBox="1"/>
          <p:nvPr/>
        </p:nvSpPr>
        <p:spPr>
          <a:xfrm>
            <a:off x="12279" y="-779"/>
            <a:ext cx="935004" cy="230832"/>
          </a:xfrm>
          <a:prstGeom prst="rect">
            <a:avLst/>
          </a:prstGeom>
          <a:noFill/>
        </p:spPr>
        <p:txBody>
          <a:bodyPr wrap="square" rtlCol="0">
            <a:spAutoFit/>
          </a:bodyPr>
          <a:lstStyle/>
          <a:p>
            <a:pPr eaLnBrk="0" fontAlgn="base" hangingPunct="0">
              <a:spcBef>
                <a:spcPct val="20000"/>
              </a:spcBef>
              <a:spcAft>
                <a:spcPct val="0"/>
              </a:spcAft>
              <a:buSzPct val="75000"/>
              <a:buFont typeface="Wingdings" pitchFamily="2" charset="2"/>
              <a:buNone/>
            </a:pPr>
            <a:r>
              <a:rPr lang="en-US" sz="900" b="1" dirty="0" smtClean="0">
                <a:solidFill>
                  <a:prstClr val="white"/>
                </a:solidFill>
                <a:latin typeface="+mn-lt"/>
                <a:cs typeface="Arial" charset="0"/>
              </a:rPr>
              <a:t>Planning</a:t>
            </a:r>
            <a:endParaRPr lang="en-US" sz="900" b="1" dirty="0">
              <a:solidFill>
                <a:prstClr val="white"/>
              </a:solidFill>
              <a:latin typeface="+mn-lt"/>
              <a:cs typeface="Arial" charset="0"/>
            </a:endParaRPr>
          </a:p>
        </p:txBody>
      </p:sp>
      <p:sp>
        <p:nvSpPr>
          <p:cNvPr id="111" name="TextBox 110">
            <a:hlinkClick r:id="rId5" action="ppaction://hlinksldjump"/>
          </p:cNvPr>
          <p:cNvSpPr txBox="1"/>
          <p:nvPr/>
        </p:nvSpPr>
        <p:spPr>
          <a:xfrm>
            <a:off x="133539" y="213184"/>
            <a:ext cx="559154"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prstClr val="white"/>
                </a:solidFill>
                <a:latin typeface="+mn-lt"/>
                <a:cs typeface="Arial" charset="0"/>
              </a:rPr>
              <a:t>Long-term</a:t>
            </a:r>
            <a:endParaRPr lang="en-US" sz="800" b="1" dirty="0">
              <a:solidFill>
                <a:prstClr val="white"/>
              </a:solidFill>
              <a:latin typeface="+mn-lt"/>
              <a:cs typeface="Arial" charset="0"/>
            </a:endParaRPr>
          </a:p>
        </p:txBody>
      </p:sp>
      <p:sp>
        <p:nvSpPr>
          <p:cNvPr id="112" name="TextBox 111">
            <a:hlinkClick r:id="rId6" action="ppaction://hlinksldjump"/>
          </p:cNvPr>
          <p:cNvSpPr txBox="1"/>
          <p:nvPr/>
        </p:nvSpPr>
        <p:spPr>
          <a:xfrm>
            <a:off x="1897889" y="710587"/>
            <a:ext cx="754187" cy="40158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schemeClr val="bg1"/>
                </a:solidFill>
                <a:latin typeface="+mn-lt"/>
                <a:cs typeface="Arial" charset="0"/>
              </a:rPr>
              <a:t>Task Creation/ Management</a:t>
            </a:r>
            <a:endParaRPr lang="en-US" sz="800" b="1" dirty="0">
              <a:solidFill>
                <a:schemeClr val="bg1"/>
              </a:solidFill>
              <a:latin typeface="+mn-lt"/>
              <a:cs typeface="Arial" charset="0"/>
            </a:endParaRPr>
          </a:p>
        </p:txBody>
      </p:sp>
      <p:sp>
        <p:nvSpPr>
          <p:cNvPr id="113" name="TextBox 112">
            <a:hlinkClick r:id="rId6" action="ppaction://hlinksldjump"/>
          </p:cNvPr>
          <p:cNvSpPr txBox="1"/>
          <p:nvPr/>
        </p:nvSpPr>
        <p:spPr>
          <a:xfrm>
            <a:off x="2765460" y="710587"/>
            <a:ext cx="902799"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Requirements at Stations</a:t>
            </a:r>
            <a:endParaRPr lang="en-US" sz="800" dirty="0">
              <a:solidFill>
                <a:srgbClr val="4D80BE">
                  <a:lumMod val="40000"/>
                  <a:lumOff val="60000"/>
                </a:srgbClr>
              </a:solidFill>
              <a:latin typeface="+mn-lt"/>
              <a:cs typeface="Arial" charset="0"/>
            </a:endParaRPr>
          </a:p>
        </p:txBody>
      </p:sp>
      <p:sp>
        <p:nvSpPr>
          <p:cNvPr id="114" name="TextBox 113">
            <a:hlinkClick r:id="rId7" action="ppaction://hlinksldjump"/>
          </p:cNvPr>
          <p:cNvSpPr txBox="1"/>
          <p:nvPr/>
        </p:nvSpPr>
        <p:spPr>
          <a:xfrm>
            <a:off x="3799202" y="710587"/>
            <a:ext cx="713226"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Optimize demands, create shifts</a:t>
            </a:r>
            <a:endParaRPr lang="en-US" sz="800" dirty="0">
              <a:solidFill>
                <a:srgbClr val="4D80BE">
                  <a:lumMod val="40000"/>
                  <a:lumOff val="60000"/>
                </a:srgbClr>
              </a:solidFill>
              <a:latin typeface="+mn-lt"/>
              <a:cs typeface="Arial" charset="0"/>
            </a:endParaRPr>
          </a:p>
        </p:txBody>
      </p:sp>
      <p:sp>
        <p:nvSpPr>
          <p:cNvPr id="115" name="TextBox 114">
            <a:hlinkClick r:id="" action="ppaction://noaction"/>
          </p:cNvPr>
          <p:cNvSpPr txBox="1"/>
          <p:nvPr/>
        </p:nvSpPr>
        <p:spPr>
          <a:xfrm>
            <a:off x="5593932" y="710587"/>
            <a:ext cx="919631"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Generate bid lines</a:t>
            </a:r>
            <a:endParaRPr lang="en-US" sz="800" dirty="0">
              <a:solidFill>
                <a:srgbClr val="4D80BE">
                  <a:lumMod val="40000"/>
                  <a:lumOff val="60000"/>
                </a:srgbClr>
              </a:solidFill>
              <a:latin typeface="+mn-lt"/>
              <a:cs typeface="Arial" charset="0"/>
            </a:endParaRPr>
          </a:p>
        </p:txBody>
      </p:sp>
      <p:sp>
        <p:nvSpPr>
          <p:cNvPr id="116" name="TextBox 115">
            <a:hlinkClick r:id="" action="ppaction://noaction"/>
          </p:cNvPr>
          <p:cNvSpPr txBox="1"/>
          <p:nvPr/>
        </p:nvSpPr>
        <p:spPr>
          <a:xfrm>
            <a:off x="7563514" y="710587"/>
            <a:ext cx="83753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Day of Ops, task assignment</a:t>
            </a:r>
            <a:endParaRPr lang="en-US" sz="800" dirty="0">
              <a:solidFill>
                <a:srgbClr val="4D80BE">
                  <a:lumMod val="40000"/>
                  <a:lumOff val="60000"/>
                </a:srgbClr>
              </a:solidFill>
              <a:latin typeface="+mn-lt"/>
              <a:cs typeface="Arial" charset="0"/>
            </a:endParaRPr>
          </a:p>
        </p:txBody>
      </p:sp>
      <p:sp>
        <p:nvSpPr>
          <p:cNvPr id="117" name="TextBox 116">
            <a:hlinkClick r:id="" action="ppaction://noaction"/>
          </p:cNvPr>
          <p:cNvSpPr txBox="1"/>
          <p:nvPr/>
        </p:nvSpPr>
        <p:spPr>
          <a:xfrm>
            <a:off x="7620663" y="260430"/>
            <a:ext cx="688621" cy="19640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Short-term</a:t>
            </a:r>
            <a:endParaRPr lang="en-US" sz="800" dirty="0">
              <a:solidFill>
                <a:srgbClr val="4D80BE">
                  <a:lumMod val="40000"/>
                  <a:lumOff val="60000"/>
                </a:srgbClr>
              </a:solidFill>
              <a:latin typeface="+mn-lt"/>
              <a:cs typeface="Arial" charset="0"/>
            </a:endParaRPr>
          </a:p>
        </p:txBody>
      </p:sp>
      <p:cxnSp>
        <p:nvCxnSpPr>
          <p:cNvPr id="118" name="Straight Connector 117"/>
          <p:cNvCxnSpPr>
            <a:stCxn id="121" idx="1"/>
          </p:cNvCxnSpPr>
          <p:nvPr/>
        </p:nvCxnSpPr>
        <p:spPr bwMode="auto">
          <a:xfrm>
            <a:off x="330148" y="614832"/>
            <a:ext cx="7682144" cy="0"/>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bwMode="auto">
          <a:xfrm flipH="1" flipV="1">
            <a:off x="372491" y="500615"/>
            <a:ext cx="9793" cy="224486"/>
          </a:xfrm>
          <a:prstGeom prst="line">
            <a:avLst/>
          </a:prstGeom>
          <a:ln w="28575" cmpd="sng">
            <a:solidFill>
              <a:schemeClr val="bg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20" name="Picture 119"/>
          <p:cNvPicPr>
            <a:picLocks noChangeAspect="1"/>
          </p:cNvPicPr>
          <p:nvPr/>
        </p:nvPicPr>
        <p:blipFill>
          <a:blip r:embed="rId8"/>
          <a:stretch>
            <a:fillRect/>
          </a:stretch>
        </p:blipFill>
        <p:spPr>
          <a:xfrm>
            <a:off x="331737" y="552584"/>
            <a:ext cx="113778" cy="130634"/>
          </a:xfrm>
          <a:prstGeom prst="rect">
            <a:avLst/>
          </a:prstGeom>
        </p:spPr>
      </p:pic>
      <p:pic>
        <p:nvPicPr>
          <p:cNvPr id="121" name="Picture 120"/>
          <p:cNvPicPr>
            <a:picLocks noChangeAspect="1"/>
          </p:cNvPicPr>
          <p:nvPr/>
        </p:nvPicPr>
        <p:blipFill>
          <a:blip r:embed="rId9"/>
          <a:stretch>
            <a:fillRect/>
          </a:stretch>
        </p:blipFill>
        <p:spPr>
          <a:xfrm>
            <a:off x="330148" y="552063"/>
            <a:ext cx="113388" cy="125537"/>
          </a:xfrm>
          <a:prstGeom prst="rect">
            <a:avLst/>
          </a:prstGeom>
        </p:spPr>
      </p:pic>
      <p:cxnSp>
        <p:nvCxnSpPr>
          <p:cNvPr id="122" name="Straight Connector 121"/>
          <p:cNvCxnSpPr/>
          <p:nvPr/>
        </p:nvCxnSpPr>
        <p:spPr bwMode="auto">
          <a:xfrm flipV="1">
            <a:off x="322282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23" name="Picture 122"/>
          <p:cNvPicPr>
            <a:picLocks noChangeAspect="1"/>
          </p:cNvPicPr>
          <p:nvPr/>
        </p:nvPicPr>
        <p:blipFill>
          <a:blip r:embed="rId8"/>
          <a:stretch>
            <a:fillRect/>
          </a:stretch>
        </p:blipFill>
        <p:spPr>
          <a:xfrm>
            <a:off x="3174730" y="552584"/>
            <a:ext cx="113778" cy="130634"/>
          </a:xfrm>
          <a:prstGeom prst="rect">
            <a:avLst/>
          </a:prstGeom>
        </p:spPr>
      </p:pic>
      <p:cxnSp>
        <p:nvCxnSpPr>
          <p:cNvPr id="124" name="Straight Connector 123"/>
          <p:cNvCxnSpPr/>
          <p:nvPr/>
        </p:nvCxnSpPr>
        <p:spPr bwMode="auto">
          <a:xfrm flipV="1">
            <a:off x="417114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25" name="Picture 124"/>
          <p:cNvPicPr>
            <a:picLocks noChangeAspect="1"/>
          </p:cNvPicPr>
          <p:nvPr/>
        </p:nvPicPr>
        <p:blipFill>
          <a:blip r:embed="rId8"/>
          <a:stretch>
            <a:fillRect/>
          </a:stretch>
        </p:blipFill>
        <p:spPr>
          <a:xfrm>
            <a:off x="4123054" y="552584"/>
            <a:ext cx="113778" cy="130634"/>
          </a:xfrm>
          <a:prstGeom prst="rect">
            <a:avLst/>
          </a:prstGeom>
        </p:spPr>
      </p:pic>
      <p:cxnSp>
        <p:nvCxnSpPr>
          <p:cNvPr id="126" name="Straight Connector 125"/>
          <p:cNvCxnSpPr/>
          <p:nvPr/>
        </p:nvCxnSpPr>
        <p:spPr bwMode="auto">
          <a:xfrm flipV="1">
            <a:off x="5119469"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27" name="Picture 126"/>
          <p:cNvPicPr>
            <a:picLocks noChangeAspect="1"/>
          </p:cNvPicPr>
          <p:nvPr/>
        </p:nvPicPr>
        <p:blipFill>
          <a:blip r:embed="rId8"/>
          <a:stretch>
            <a:fillRect/>
          </a:stretch>
        </p:blipFill>
        <p:spPr>
          <a:xfrm>
            <a:off x="5071378" y="552584"/>
            <a:ext cx="113778" cy="130634"/>
          </a:xfrm>
          <a:prstGeom prst="rect">
            <a:avLst/>
          </a:prstGeom>
        </p:spPr>
      </p:pic>
      <p:cxnSp>
        <p:nvCxnSpPr>
          <p:cNvPr id="128" name="Straight Connector 127"/>
          <p:cNvCxnSpPr/>
          <p:nvPr/>
        </p:nvCxnSpPr>
        <p:spPr bwMode="auto">
          <a:xfrm flipV="1">
            <a:off x="606779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29" name="Picture 128"/>
          <p:cNvPicPr>
            <a:picLocks noChangeAspect="1"/>
          </p:cNvPicPr>
          <p:nvPr/>
        </p:nvPicPr>
        <p:blipFill>
          <a:blip r:embed="rId8"/>
          <a:stretch>
            <a:fillRect/>
          </a:stretch>
        </p:blipFill>
        <p:spPr>
          <a:xfrm>
            <a:off x="6019702" y="552584"/>
            <a:ext cx="113778" cy="130634"/>
          </a:xfrm>
          <a:prstGeom prst="rect">
            <a:avLst/>
          </a:prstGeom>
        </p:spPr>
      </p:pic>
      <p:cxnSp>
        <p:nvCxnSpPr>
          <p:cNvPr id="130" name="Straight Connector 129"/>
          <p:cNvCxnSpPr/>
          <p:nvPr/>
        </p:nvCxnSpPr>
        <p:spPr bwMode="auto">
          <a:xfrm flipV="1">
            <a:off x="796443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31" name="Picture 130"/>
          <p:cNvPicPr>
            <a:picLocks noChangeAspect="1"/>
          </p:cNvPicPr>
          <p:nvPr/>
        </p:nvPicPr>
        <p:blipFill>
          <a:blip r:embed="rId8"/>
          <a:stretch>
            <a:fillRect/>
          </a:stretch>
        </p:blipFill>
        <p:spPr>
          <a:xfrm>
            <a:off x="7916346" y="552584"/>
            <a:ext cx="113778" cy="130634"/>
          </a:xfrm>
          <a:prstGeom prst="rect">
            <a:avLst/>
          </a:prstGeom>
        </p:spPr>
      </p:pic>
      <p:sp>
        <p:nvSpPr>
          <p:cNvPr id="132" name="TextBox 131">
            <a:hlinkClick r:id="rId5" action="ppaction://hlinksldjump"/>
          </p:cNvPr>
          <p:cNvSpPr txBox="1"/>
          <p:nvPr/>
        </p:nvSpPr>
        <p:spPr>
          <a:xfrm>
            <a:off x="79983" y="710587"/>
            <a:ext cx="61241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chemeClr val="tx2">
                    <a:lumMod val="40000"/>
                    <a:lumOff val="60000"/>
                  </a:schemeClr>
                </a:solidFill>
                <a:latin typeface="+mn-lt"/>
                <a:cs typeface="Arial" charset="0"/>
              </a:rPr>
              <a:t>Predict Flight </a:t>
            </a:r>
            <a:r>
              <a:rPr lang="en-US" sz="800" dirty="0" err="1" smtClean="0">
                <a:solidFill>
                  <a:schemeClr val="tx2">
                    <a:lumMod val="40000"/>
                    <a:lumOff val="60000"/>
                  </a:schemeClr>
                </a:solidFill>
                <a:latin typeface="+mn-lt"/>
                <a:cs typeface="Arial" charset="0"/>
              </a:rPr>
              <a:t>Reqmts</a:t>
            </a:r>
            <a:endParaRPr lang="en-US" sz="800" dirty="0">
              <a:solidFill>
                <a:schemeClr val="tx2">
                  <a:lumMod val="40000"/>
                  <a:lumOff val="60000"/>
                </a:schemeClr>
              </a:solidFill>
              <a:latin typeface="+mn-lt"/>
              <a:cs typeface="Arial" charset="0"/>
            </a:endParaRPr>
          </a:p>
        </p:txBody>
      </p:sp>
      <p:sp>
        <p:nvSpPr>
          <p:cNvPr id="133" name="TextBox 132">
            <a:hlinkClick r:id="" action="ppaction://noaction"/>
          </p:cNvPr>
          <p:cNvSpPr txBox="1"/>
          <p:nvPr/>
        </p:nvSpPr>
        <p:spPr>
          <a:xfrm>
            <a:off x="5679763" y="213184"/>
            <a:ext cx="758600"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Medium-term</a:t>
            </a:r>
            <a:endParaRPr lang="en-US" sz="800" dirty="0">
              <a:solidFill>
                <a:srgbClr val="4D80BE">
                  <a:lumMod val="40000"/>
                  <a:lumOff val="60000"/>
                </a:srgbClr>
              </a:solidFill>
              <a:latin typeface="+mn-lt"/>
              <a:cs typeface="Arial" charset="0"/>
            </a:endParaRPr>
          </a:p>
        </p:txBody>
      </p:sp>
      <p:sp>
        <p:nvSpPr>
          <p:cNvPr id="134" name="TextBox 133">
            <a:hlinkClick r:id="" action="ppaction://noaction"/>
          </p:cNvPr>
          <p:cNvSpPr txBox="1"/>
          <p:nvPr/>
        </p:nvSpPr>
        <p:spPr>
          <a:xfrm>
            <a:off x="6554594" y="716030"/>
            <a:ext cx="919631" cy="19492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Assign bid lines</a:t>
            </a:r>
            <a:endParaRPr lang="en-US" sz="800" dirty="0">
              <a:solidFill>
                <a:srgbClr val="4D80BE">
                  <a:lumMod val="40000"/>
                  <a:lumOff val="60000"/>
                </a:srgbClr>
              </a:solidFill>
              <a:latin typeface="+mn-lt"/>
              <a:cs typeface="Arial" charset="0"/>
            </a:endParaRPr>
          </a:p>
        </p:txBody>
      </p:sp>
      <p:cxnSp>
        <p:nvCxnSpPr>
          <p:cNvPr id="135" name="Straight Connector 134"/>
          <p:cNvCxnSpPr/>
          <p:nvPr/>
        </p:nvCxnSpPr>
        <p:spPr bwMode="auto">
          <a:xfrm flipV="1">
            <a:off x="7016115" y="672974"/>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36" name="Picture 135"/>
          <p:cNvPicPr>
            <a:picLocks noChangeAspect="1"/>
          </p:cNvPicPr>
          <p:nvPr/>
        </p:nvPicPr>
        <p:blipFill>
          <a:blip r:embed="rId8"/>
          <a:stretch>
            <a:fillRect/>
          </a:stretch>
        </p:blipFill>
        <p:spPr>
          <a:xfrm>
            <a:off x="6968026" y="558027"/>
            <a:ext cx="113778" cy="130634"/>
          </a:xfrm>
          <a:prstGeom prst="rect">
            <a:avLst/>
          </a:prstGeom>
        </p:spPr>
      </p:pic>
      <p:sp>
        <p:nvSpPr>
          <p:cNvPr id="137" name="TextBox 136">
            <a:hlinkClick r:id="rId6" action="ppaction://hlinksldjump"/>
          </p:cNvPr>
          <p:cNvSpPr txBox="1"/>
          <p:nvPr/>
        </p:nvSpPr>
        <p:spPr>
          <a:xfrm>
            <a:off x="943472" y="715874"/>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Import Flight Schedules</a:t>
            </a:r>
            <a:endParaRPr lang="en-US" sz="800" dirty="0">
              <a:solidFill>
                <a:srgbClr val="4D80BE">
                  <a:lumMod val="40000"/>
                  <a:lumOff val="60000"/>
                </a:srgbClr>
              </a:solidFill>
              <a:latin typeface="+mn-lt"/>
              <a:cs typeface="Arial" charset="0"/>
            </a:endParaRPr>
          </a:p>
        </p:txBody>
      </p:sp>
      <p:cxnSp>
        <p:nvCxnSpPr>
          <p:cNvPr id="138" name="Straight Connector 137"/>
          <p:cNvCxnSpPr/>
          <p:nvPr/>
        </p:nvCxnSpPr>
        <p:spPr bwMode="auto">
          <a:xfrm flipV="1">
            <a:off x="1334337" y="67281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39" name="Picture 138"/>
          <p:cNvPicPr>
            <a:picLocks noChangeAspect="1"/>
          </p:cNvPicPr>
          <p:nvPr/>
        </p:nvPicPr>
        <p:blipFill>
          <a:blip r:embed="rId8"/>
          <a:stretch>
            <a:fillRect/>
          </a:stretch>
        </p:blipFill>
        <p:spPr>
          <a:xfrm>
            <a:off x="1278082" y="557871"/>
            <a:ext cx="113778" cy="130634"/>
          </a:xfrm>
          <a:prstGeom prst="rect">
            <a:avLst/>
          </a:prstGeom>
        </p:spPr>
      </p:pic>
      <p:sp>
        <p:nvSpPr>
          <p:cNvPr id="140" name="TextBox 139">
            <a:hlinkClick r:id="rId6" action="ppaction://hlinksldjump"/>
          </p:cNvPr>
          <p:cNvSpPr txBox="1"/>
          <p:nvPr/>
        </p:nvSpPr>
        <p:spPr>
          <a:xfrm>
            <a:off x="4733400" y="766651"/>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Annual Leave Planning</a:t>
            </a:r>
            <a:endParaRPr lang="en-US" sz="800" dirty="0">
              <a:solidFill>
                <a:srgbClr val="4D80BE">
                  <a:lumMod val="40000"/>
                  <a:lumOff val="60000"/>
                </a:srgbClr>
              </a:solidFill>
              <a:latin typeface="+mn-lt"/>
              <a:cs typeface="Arial" charset="0"/>
            </a:endParaRPr>
          </a:p>
        </p:txBody>
      </p:sp>
      <p:cxnSp>
        <p:nvCxnSpPr>
          <p:cNvPr id="141" name="Straight Connector 140"/>
          <p:cNvCxnSpPr/>
          <p:nvPr/>
        </p:nvCxnSpPr>
        <p:spPr bwMode="auto">
          <a:xfrm flipV="1">
            <a:off x="2274495" y="67009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42" name="Picture 141"/>
          <p:cNvPicPr>
            <a:picLocks noChangeAspect="1"/>
          </p:cNvPicPr>
          <p:nvPr/>
        </p:nvPicPr>
        <p:blipFill>
          <a:blip r:embed="rId8"/>
          <a:stretch>
            <a:fillRect/>
          </a:stretch>
        </p:blipFill>
        <p:spPr>
          <a:xfrm>
            <a:off x="2226406" y="555151"/>
            <a:ext cx="113778" cy="130634"/>
          </a:xfrm>
          <a:prstGeom prst="rect">
            <a:avLst/>
          </a:prstGeom>
        </p:spPr>
      </p:pic>
    </p:spTree>
    <p:extLst>
      <p:ext uri="{BB962C8B-B14F-4D97-AF65-F5344CB8AC3E}">
        <p14:creationId xmlns:p14="http://schemas.microsoft.com/office/powerpoint/2010/main" val="18249361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4" name="Straight Connector 173"/>
          <p:cNvCxnSpPr/>
          <p:nvPr/>
        </p:nvCxnSpPr>
        <p:spPr bwMode="auto">
          <a:xfrm>
            <a:off x="-8670" y="5225144"/>
            <a:ext cx="4641678" cy="0"/>
          </a:xfrm>
          <a:prstGeom prst="line">
            <a:avLst/>
          </a:prstGeom>
          <a:ln w="3175" cmpd="sng">
            <a:solidFill>
              <a:schemeClr val="accent1">
                <a:lumMod val="40000"/>
                <a:lumOff val="6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bwMode="auto">
          <a:xfrm>
            <a:off x="-1413" y="793461"/>
            <a:ext cx="9152670" cy="38219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buSzPct val="75000"/>
              <a:buFont typeface="Wingdings" pitchFamily="2" charset="2"/>
              <a:buNone/>
            </a:pPr>
            <a:endParaRPr lang="en-MY" sz="1000" b="1" dirty="0">
              <a:solidFill>
                <a:srgbClr val="4D4D4F"/>
              </a:solidFill>
            </a:endParaRPr>
          </a:p>
        </p:txBody>
      </p:sp>
      <p:sp>
        <p:nvSpPr>
          <p:cNvPr id="57" name="TextBox 56"/>
          <p:cNvSpPr txBox="1"/>
          <p:nvPr/>
        </p:nvSpPr>
        <p:spPr>
          <a:xfrm>
            <a:off x="218924" y="1858287"/>
            <a:ext cx="3614645" cy="461665"/>
          </a:xfrm>
          <a:prstGeom prst="rect">
            <a:avLst/>
          </a:prstGeom>
          <a:noFill/>
        </p:spPr>
        <p:txBody>
          <a:bodyPr wrap="square" rtlCol="0">
            <a:spAutoFit/>
          </a:bodyPr>
          <a:lstStyle/>
          <a:p>
            <a:pPr algn="l">
              <a:buFont typeface="Wingdings" pitchFamily="2" charset="2"/>
              <a:buNone/>
            </a:pPr>
            <a:r>
              <a:rPr lang="en-MY" sz="2400" b="0" dirty="0">
                <a:solidFill>
                  <a:srgbClr val="4D80BE"/>
                </a:solidFill>
                <a:latin typeface="Calibri Light" panose="020F0302020204030204" pitchFamily="34" charset="0"/>
              </a:rPr>
              <a:t>Tasks Required at Stations</a:t>
            </a:r>
          </a:p>
        </p:txBody>
      </p:sp>
      <p:sp>
        <p:nvSpPr>
          <p:cNvPr id="172" name="TextBox 171"/>
          <p:cNvSpPr txBox="1"/>
          <p:nvPr/>
        </p:nvSpPr>
        <p:spPr>
          <a:xfrm>
            <a:off x="218925" y="2356328"/>
            <a:ext cx="3598332" cy="929485"/>
          </a:xfrm>
          <a:prstGeom prst="rect">
            <a:avLst/>
          </a:prstGeom>
          <a:noFill/>
        </p:spPr>
        <p:txBody>
          <a:bodyPr wrap="square" rtlCol="0">
            <a:spAutoFit/>
          </a:bodyPr>
          <a:lstStyle/>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Driven by flight schedules</a:t>
            </a:r>
          </a:p>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Local constraints and rules</a:t>
            </a:r>
          </a:p>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Securely authorized</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54638" y="3429000"/>
            <a:ext cx="676591" cy="1732853"/>
          </a:xfrm>
          <a:prstGeom prst="rect">
            <a:avLst/>
          </a:prstGeom>
        </p:spPr>
      </p:pic>
      <p:pic>
        <p:nvPicPr>
          <p:cNvPr id="32" name="Picture 2"/>
          <p:cNvPicPr>
            <a:picLocks noChangeArrowheads="1"/>
          </p:cNvPicPr>
          <p:nvPr/>
        </p:nvPicPr>
        <p:blipFill>
          <a:blip r:embed="rId3" cstate="print"/>
          <a:srcRect l="2675" r="2675"/>
          <a:stretch>
            <a:fillRect/>
          </a:stretch>
        </p:blipFill>
        <p:spPr bwMode="auto">
          <a:xfrm>
            <a:off x="3817257" y="1896425"/>
            <a:ext cx="4320000" cy="3247200"/>
          </a:xfrm>
          <a:prstGeom prst="rect">
            <a:avLst/>
          </a:prstGeom>
          <a:noFill/>
          <a:ln w="9525">
            <a:solidFill>
              <a:srgbClr val="929699"/>
            </a:solidFill>
            <a:miter lim="800000"/>
            <a:headEnd/>
            <a:tailEnd/>
          </a:ln>
          <a:effectLst>
            <a:outerShdw blurRad="38100" algn="ctr" rotWithShape="0">
              <a:prstClr val="black">
                <a:alpha val="40000"/>
              </a:prstClr>
            </a:outerShdw>
          </a:effectLst>
        </p:spPr>
      </p:pic>
      <p:sp>
        <p:nvSpPr>
          <p:cNvPr id="33" name="TextBox 32"/>
          <p:cNvSpPr txBox="1"/>
          <p:nvPr/>
        </p:nvSpPr>
        <p:spPr>
          <a:xfrm>
            <a:off x="354638" y="5168248"/>
            <a:ext cx="3478932" cy="461665"/>
          </a:xfrm>
          <a:prstGeom prst="rect">
            <a:avLst/>
          </a:prstGeom>
          <a:noFill/>
        </p:spPr>
        <p:txBody>
          <a:bodyPr wrap="square" rtlCol="0">
            <a:spAutoFit/>
          </a:bodyPr>
          <a:lstStyle/>
          <a:p>
            <a:pPr algn="l"/>
            <a:r>
              <a:rPr lang="en-MY" sz="2400" b="0" dirty="0">
                <a:solidFill>
                  <a:srgbClr val="4D80BE"/>
                </a:solidFill>
                <a:latin typeface="Calibri Light" panose="020F0302020204030204" pitchFamily="34" charset="0"/>
              </a:rPr>
              <a:t>Key Benefits</a:t>
            </a:r>
          </a:p>
        </p:txBody>
      </p:sp>
      <p:sp>
        <p:nvSpPr>
          <p:cNvPr id="34" name="TextBox 33"/>
          <p:cNvSpPr txBox="1"/>
          <p:nvPr/>
        </p:nvSpPr>
        <p:spPr>
          <a:xfrm>
            <a:off x="354637" y="5666289"/>
            <a:ext cx="7164669" cy="929485"/>
          </a:xfrm>
          <a:prstGeom prst="rect">
            <a:avLst/>
          </a:prstGeom>
          <a:noFill/>
        </p:spPr>
        <p:txBody>
          <a:bodyPr wrap="square" rtlCol="0">
            <a:spAutoFit/>
          </a:bodyPr>
          <a:lstStyle/>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Improve costs &amp; productivity</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Improve service delivery</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Improve safety</a:t>
            </a:r>
          </a:p>
        </p:txBody>
      </p:sp>
      <p:sp>
        <p:nvSpPr>
          <p:cNvPr id="43" name="TextBox 42"/>
          <p:cNvSpPr txBox="1"/>
          <p:nvPr/>
        </p:nvSpPr>
        <p:spPr>
          <a:xfrm>
            <a:off x="12279" y="-779"/>
            <a:ext cx="935004" cy="230832"/>
          </a:xfrm>
          <a:prstGeom prst="rect">
            <a:avLst/>
          </a:prstGeom>
          <a:noFill/>
        </p:spPr>
        <p:txBody>
          <a:bodyPr wrap="square" rtlCol="0">
            <a:spAutoFit/>
          </a:bodyPr>
          <a:lstStyle/>
          <a:p>
            <a:pPr eaLnBrk="0" fontAlgn="base" hangingPunct="0">
              <a:spcBef>
                <a:spcPct val="20000"/>
              </a:spcBef>
              <a:spcAft>
                <a:spcPct val="0"/>
              </a:spcAft>
              <a:buSzPct val="75000"/>
              <a:buFont typeface="Wingdings" pitchFamily="2" charset="2"/>
              <a:buNone/>
            </a:pPr>
            <a:r>
              <a:rPr lang="en-US" sz="900" b="1" dirty="0" smtClean="0">
                <a:solidFill>
                  <a:prstClr val="white"/>
                </a:solidFill>
                <a:latin typeface="+mn-lt"/>
                <a:cs typeface="Arial" charset="0"/>
              </a:rPr>
              <a:t>Planning</a:t>
            </a:r>
            <a:endParaRPr lang="en-US" sz="900" b="1" dirty="0">
              <a:solidFill>
                <a:prstClr val="white"/>
              </a:solidFill>
              <a:latin typeface="+mn-lt"/>
              <a:cs typeface="Arial" charset="0"/>
            </a:endParaRPr>
          </a:p>
        </p:txBody>
      </p:sp>
      <p:sp>
        <p:nvSpPr>
          <p:cNvPr id="44" name="TextBox 43">
            <a:hlinkClick r:id="rId4" action="ppaction://hlinksldjump"/>
          </p:cNvPr>
          <p:cNvSpPr txBox="1"/>
          <p:nvPr/>
        </p:nvSpPr>
        <p:spPr>
          <a:xfrm>
            <a:off x="133539" y="213184"/>
            <a:ext cx="559154"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prstClr val="white"/>
                </a:solidFill>
                <a:latin typeface="+mn-lt"/>
                <a:cs typeface="Arial" charset="0"/>
              </a:rPr>
              <a:t>Long-term</a:t>
            </a:r>
            <a:endParaRPr lang="en-US" sz="800" b="1" dirty="0">
              <a:solidFill>
                <a:prstClr val="white"/>
              </a:solidFill>
              <a:latin typeface="+mn-lt"/>
              <a:cs typeface="Arial" charset="0"/>
            </a:endParaRPr>
          </a:p>
        </p:txBody>
      </p:sp>
      <p:sp>
        <p:nvSpPr>
          <p:cNvPr id="45" name="TextBox 44">
            <a:hlinkClick r:id="rId5" action="ppaction://hlinksldjump"/>
          </p:cNvPr>
          <p:cNvSpPr txBox="1"/>
          <p:nvPr/>
        </p:nvSpPr>
        <p:spPr>
          <a:xfrm>
            <a:off x="1897889" y="710587"/>
            <a:ext cx="754187" cy="40158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Creation/ Management</a:t>
            </a:r>
            <a:endParaRPr lang="en-US" sz="800" dirty="0">
              <a:solidFill>
                <a:srgbClr val="4D80BE">
                  <a:lumMod val="40000"/>
                  <a:lumOff val="60000"/>
                </a:srgbClr>
              </a:solidFill>
              <a:latin typeface="+mn-lt"/>
              <a:cs typeface="Arial" charset="0"/>
            </a:endParaRPr>
          </a:p>
        </p:txBody>
      </p:sp>
      <p:sp>
        <p:nvSpPr>
          <p:cNvPr id="46" name="TextBox 45">
            <a:hlinkClick r:id="rId5" action="ppaction://hlinksldjump"/>
          </p:cNvPr>
          <p:cNvSpPr txBox="1"/>
          <p:nvPr/>
        </p:nvSpPr>
        <p:spPr>
          <a:xfrm>
            <a:off x="2765460" y="710587"/>
            <a:ext cx="902799"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schemeClr val="bg1"/>
                </a:solidFill>
                <a:latin typeface="+mn-lt"/>
                <a:cs typeface="Arial" charset="0"/>
              </a:rPr>
              <a:t>Task Requirements at Stations</a:t>
            </a:r>
            <a:endParaRPr lang="en-US" sz="800" b="1" dirty="0">
              <a:solidFill>
                <a:schemeClr val="bg1"/>
              </a:solidFill>
              <a:latin typeface="+mn-lt"/>
              <a:cs typeface="Arial" charset="0"/>
            </a:endParaRPr>
          </a:p>
        </p:txBody>
      </p:sp>
      <p:sp>
        <p:nvSpPr>
          <p:cNvPr id="47" name="TextBox 46">
            <a:hlinkClick r:id="rId6" action="ppaction://hlinksldjump"/>
          </p:cNvPr>
          <p:cNvSpPr txBox="1"/>
          <p:nvPr/>
        </p:nvSpPr>
        <p:spPr>
          <a:xfrm>
            <a:off x="3799202" y="710587"/>
            <a:ext cx="713226"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Optimize demands, create shifts</a:t>
            </a:r>
            <a:endParaRPr lang="en-US" sz="800" dirty="0">
              <a:solidFill>
                <a:srgbClr val="4D80BE">
                  <a:lumMod val="40000"/>
                  <a:lumOff val="60000"/>
                </a:srgbClr>
              </a:solidFill>
              <a:latin typeface="+mn-lt"/>
              <a:cs typeface="Arial" charset="0"/>
            </a:endParaRPr>
          </a:p>
        </p:txBody>
      </p:sp>
      <p:sp>
        <p:nvSpPr>
          <p:cNvPr id="48" name="TextBox 47">
            <a:hlinkClick r:id="" action="ppaction://noaction"/>
          </p:cNvPr>
          <p:cNvSpPr txBox="1"/>
          <p:nvPr/>
        </p:nvSpPr>
        <p:spPr>
          <a:xfrm>
            <a:off x="5593932" y="710587"/>
            <a:ext cx="919631"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Generate bid lines</a:t>
            </a:r>
            <a:endParaRPr lang="en-US" sz="800" dirty="0">
              <a:solidFill>
                <a:srgbClr val="4D80BE">
                  <a:lumMod val="40000"/>
                  <a:lumOff val="60000"/>
                </a:srgbClr>
              </a:solidFill>
              <a:latin typeface="+mn-lt"/>
              <a:cs typeface="Arial" charset="0"/>
            </a:endParaRPr>
          </a:p>
        </p:txBody>
      </p:sp>
      <p:sp>
        <p:nvSpPr>
          <p:cNvPr id="49" name="TextBox 48">
            <a:hlinkClick r:id="" action="ppaction://noaction"/>
          </p:cNvPr>
          <p:cNvSpPr txBox="1"/>
          <p:nvPr/>
        </p:nvSpPr>
        <p:spPr>
          <a:xfrm>
            <a:off x="7563514" y="710587"/>
            <a:ext cx="83753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Day of Ops, task assignment</a:t>
            </a:r>
            <a:endParaRPr lang="en-US" sz="800" dirty="0">
              <a:solidFill>
                <a:srgbClr val="4D80BE">
                  <a:lumMod val="40000"/>
                  <a:lumOff val="60000"/>
                </a:srgbClr>
              </a:solidFill>
              <a:latin typeface="+mn-lt"/>
              <a:cs typeface="Arial" charset="0"/>
            </a:endParaRPr>
          </a:p>
        </p:txBody>
      </p:sp>
      <p:sp>
        <p:nvSpPr>
          <p:cNvPr id="50" name="TextBox 49">
            <a:hlinkClick r:id="" action="ppaction://noaction"/>
          </p:cNvPr>
          <p:cNvSpPr txBox="1"/>
          <p:nvPr/>
        </p:nvSpPr>
        <p:spPr>
          <a:xfrm>
            <a:off x="7620663" y="260430"/>
            <a:ext cx="688621" cy="19640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Short-term</a:t>
            </a:r>
            <a:endParaRPr lang="en-US" sz="800" dirty="0">
              <a:solidFill>
                <a:srgbClr val="4D80BE">
                  <a:lumMod val="40000"/>
                  <a:lumOff val="60000"/>
                </a:srgbClr>
              </a:solidFill>
              <a:latin typeface="+mn-lt"/>
              <a:cs typeface="Arial" charset="0"/>
            </a:endParaRPr>
          </a:p>
        </p:txBody>
      </p:sp>
      <p:cxnSp>
        <p:nvCxnSpPr>
          <p:cNvPr id="51" name="Straight Connector 50"/>
          <p:cNvCxnSpPr>
            <a:stCxn id="54" idx="1"/>
          </p:cNvCxnSpPr>
          <p:nvPr/>
        </p:nvCxnSpPr>
        <p:spPr bwMode="auto">
          <a:xfrm>
            <a:off x="330148" y="614832"/>
            <a:ext cx="7682144" cy="0"/>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bwMode="auto">
          <a:xfrm flipH="1" flipV="1">
            <a:off x="372491" y="500615"/>
            <a:ext cx="9793" cy="224486"/>
          </a:xfrm>
          <a:prstGeom prst="line">
            <a:avLst/>
          </a:prstGeom>
          <a:ln w="28575" cmpd="sng">
            <a:solidFill>
              <a:schemeClr val="bg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3" name="Picture 52"/>
          <p:cNvPicPr>
            <a:picLocks noChangeAspect="1"/>
          </p:cNvPicPr>
          <p:nvPr/>
        </p:nvPicPr>
        <p:blipFill>
          <a:blip r:embed="rId7"/>
          <a:stretch>
            <a:fillRect/>
          </a:stretch>
        </p:blipFill>
        <p:spPr>
          <a:xfrm>
            <a:off x="331737" y="552584"/>
            <a:ext cx="113778" cy="130634"/>
          </a:xfrm>
          <a:prstGeom prst="rect">
            <a:avLst/>
          </a:prstGeom>
        </p:spPr>
      </p:pic>
      <p:pic>
        <p:nvPicPr>
          <p:cNvPr id="54" name="Picture 53"/>
          <p:cNvPicPr>
            <a:picLocks noChangeAspect="1"/>
          </p:cNvPicPr>
          <p:nvPr/>
        </p:nvPicPr>
        <p:blipFill>
          <a:blip r:embed="rId8"/>
          <a:stretch>
            <a:fillRect/>
          </a:stretch>
        </p:blipFill>
        <p:spPr>
          <a:xfrm>
            <a:off x="330148" y="552063"/>
            <a:ext cx="113388" cy="125537"/>
          </a:xfrm>
          <a:prstGeom prst="rect">
            <a:avLst/>
          </a:prstGeom>
        </p:spPr>
      </p:pic>
      <p:cxnSp>
        <p:nvCxnSpPr>
          <p:cNvPr id="55" name="Straight Connector 54"/>
          <p:cNvCxnSpPr/>
          <p:nvPr/>
        </p:nvCxnSpPr>
        <p:spPr bwMode="auto">
          <a:xfrm flipV="1">
            <a:off x="322282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6" name="Picture 55"/>
          <p:cNvPicPr>
            <a:picLocks noChangeAspect="1"/>
          </p:cNvPicPr>
          <p:nvPr/>
        </p:nvPicPr>
        <p:blipFill>
          <a:blip r:embed="rId7"/>
          <a:stretch>
            <a:fillRect/>
          </a:stretch>
        </p:blipFill>
        <p:spPr>
          <a:xfrm>
            <a:off x="3174730" y="552584"/>
            <a:ext cx="113778" cy="130634"/>
          </a:xfrm>
          <a:prstGeom prst="rect">
            <a:avLst/>
          </a:prstGeom>
        </p:spPr>
      </p:pic>
      <p:cxnSp>
        <p:nvCxnSpPr>
          <p:cNvPr id="59" name="Straight Connector 58"/>
          <p:cNvCxnSpPr/>
          <p:nvPr/>
        </p:nvCxnSpPr>
        <p:spPr bwMode="auto">
          <a:xfrm flipV="1">
            <a:off x="417114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0" name="Picture 59"/>
          <p:cNvPicPr>
            <a:picLocks noChangeAspect="1"/>
          </p:cNvPicPr>
          <p:nvPr/>
        </p:nvPicPr>
        <p:blipFill>
          <a:blip r:embed="rId7"/>
          <a:stretch>
            <a:fillRect/>
          </a:stretch>
        </p:blipFill>
        <p:spPr>
          <a:xfrm>
            <a:off x="4123054" y="552584"/>
            <a:ext cx="113778" cy="130634"/>
          </a:xfrm>
          <a:prstGeom prst="rect">
            <a:avLst/>
          </a:prstGeom>
        </p:spPr>
      </p:pic>
      <p:cxnSp>
        <p:nvCxnSpPr>
          <p:cNvPr id="61" name="Straight Connector 60"/>
          <p:cNvCxnSpPr/>
          <p:nvPr/>
        </p:nvCxnSpPr>
        <p:spPr bwMode="auto">
          <a:xfrm flipV="1">
            <a:off x="5119469"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2" name="Picture 61"/>
          <p:cNvPicPr>
            <a:picLocks noChangeAspect="1"/>
          </p:cNvPicPr>
          <p:nvPr/>
        </p:nvPicPr>
        <p:blipFill>
          <a:blip r:embed="rId7"/>
          <a:stretch>
            <a:fillRect/>
          </a:stretch>
        </p:blipFill>
        <p:spPr>
          <a:xfrm>
            <a:off x="5071378" y="552584"/>
            <a:ext cx="113778" cy="130634"/>
          </a:xfrm>
          <a:prstGeom prst="rect">
            <a:avLst/>
          </a:prstGeom>
        </p:spPr>
      </p:pic>
      <p:cxnSp>
        <p:nvCxnSpPr>
          <p:cNvPr id="63" name="Straight Connector 62"/>
          <p:cNvCxnSpPr/>
          <p:nvPr/>
        </p:nvCxnSpPr>
        <p:spPr bwMode="auto">
          <a:xfrm flipV="1">
            <a:off x="606779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4" name="Picture 63"/>
          <p:cNvPicPr>
            <a:picLocks noChangeAspect="1"/>
          </p:cNvPicPr>
          <p:nvPr/>
        </p:nvPicPr>
        <p:blipFill>
          <a:blip r:embed="rId7"/>
          <a:stretch>
            <a:fillRect/>
          </a:stretch>
        </p:blipFill>
        <p:spPr>
          <a:xfrm>
            <a:off x="6019702" y="552584"/>
            <a:ext cx="113778" cy="130634"/>
          </a:xfrm>
          <a:prstGeom prst="rect">
            <a:avLst/>
          </a:prstGeom>
        </p:spPr>
      </p:pic>
      <p:cxnSp>
        <p:nvCxnSpPr>
          <p:cNvPr id="65" name="Straight Connector 64"/>
          <p:cNvCxnSpPr/>
          <p:nvPr/>
        </p:nvCxnSpPr>
        <p:spPr bwMode="auto">
          <a:xfrm flipV="1">
            <a:off x="796443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6" name="Picture 65"/>
          <p:cNvPicPr>
            <a:picLocks noChangeAspect="1"/>
          </p:cNvPicPr>
          <p:nvPr/>
        </p:nvPicPr>
        <p:blipFill>
          <a:blip r:embed="rId7"/>
          <a:stretch>
            <a:fillRect/>
          </a:stretch>
        </p:blipFill>
        <p:spPr>
          <a:xfrm>
            <a:off x="7916346" y="552584"/>
            <a:ext cx="113778" cy="130634"/>
          </a:xfrm>
          <a:prstGeom prst="rect">
            <a:avLst/>
          </a:prstGeom>
        </p:spPr>
      </p:pic>
      <p:sp>
        <p:nvSpPr>
          <p:cNvPr id="67" name="TextBox 66">
            <a:hlinkClick r:id="rId4" action="ppaction://hlinksldjump"/>
          </p:cNvPr>
          <p:cNvSpPr txBox="1"/>
          <p:nvPr/>
        </p:nvSpPr>
        <p:spPr>
          <a:xfrm>
            <a:off x="79983" y="710587"/>
            <a:ext cx="61241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chemeClr val="tx2">
                    <a:lumMod val="40000"/>
                    <a:lumOff val="60000"/>
                  </a:schemeClr>
                </a:solidFill>
                <a:latin typeface="+mn-lt"/>
                <a:cs typeface="Arial" charset="0"/>
              </a:rPr>
              <a:t>Predict Flight </a:t>
            </a:r>
            <a:r>
              <a:rPr lang="en-US" sz="800" dirty="0" err="1" smtClean="0">
                <a:solidFill>
                  <a:schemeClr val="tx2">
                    <a:lumMod val="40000"/>
                    <a:lumOff val="60000"/>
                  </a:schemeClr>
                </a:solidFill>
                <a:latin typeface="+mn-lt"/>
                <a:cs typeface="Arial" charset="0"/>
              </a:rPr>
              <a:t>Reqmts</a:t>
            </a:r>
            <a:endParaRPr lang="en-US" sz="800" dirty="0">
              <a:solidFill>
                <a:schemeClr val="tx2">
                  <a:lumMod val="40000"/>
                  <a:lumOff val="60000"/>
                </a:schemeClr>
              </a:solidFill>
              <a:latin typeface="+mn-lt"/>
              <a:cs typeface="Arial" charset="0"/>
            </a:endParaRPr>
          </a:p>
        </p:txBody>
      </p:sp>
      <p:sp>
        <p:nvSpPr>
          <p:cNvPr id="68" name="TextBox 67">
            <a:hlinkClick r:id="" action="ppaction://noaction"/>
          </p:cNvPr>
          <p:cNvSpPr txBox="1"/>
          <p:nvPr/>
        </p:nvSpPr>
        <p:spPr>
          <a:xfrm>
            <a:off x="5679763" y="213184"/>
            <a:ext cx="758600"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Medium-term</a:t>
            </a:r>
            <a:endParaRPr lang="en-US" sz="800" dirty="0">
              <a:solidFill>
                <a:srgbClr val="4D80BE">
                  <a:lumMod val="40000"/>
                  <a:lumOff val="60000"/>
                </a:srgbClr>
              </a:solidFill>
              <a:latin typeface="+mn-lt"/>
              <a:cs typeface="Arial" charset="0"/>
            </a:endParaRPr>
          </a:p>
        </p:txBody>
      </p:sp>
      <p:sp>
        <p:nvSpPr>
          <p:cNvPr id="69" name="TextBox 68">
            <a:hlinkClick r:id="" action="ppaction://noaction"/>
          </p:cNvPr>
          <p:cNvSpPr txBox="1"/>
          <p:nvPr/>
        </p:nvSpPr>
        <p:spPr>
          <a:xfrm>
            <a:off x="6554594" y="716030"/>
            <a:ext cx="919631" cy="19492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Assign bid lines</a:t>
            </a:r>
            <a:endParaRPr lang="en-US" sz="800" dirty="0">
              <a:solidFill>
                <a:srgbClr val="4D80BE">
                  <a:lumMod val="40000"/>
                  <a:lumOff val="60000"/>
                </a:srgbClr>
              </a:solidFill>
              <a:latin typeface="+mn-lt"/>
              <a:cs typeface="Arial" charset="0"/>
            </a:endParaRPr>
          </a:p>
        </p:txBody>
      </p:sp>
      <p:cxnSp>
        <p:nvCxnSpPr>
          <p:cNvPr id="70" name="Straight Connector 69"/>
          <p:cNvCxnSpPr/>
          <p:nvPr/>
        </p:nvCxnSpPr>
        <p:spPr bwMode="auto">
          <a:xfrm flipV="1">
            <a:off x="7016115" y="672974"/>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1" name="Picture 70"/>
          <p:cNvPicPr>
            <a:picLocks noChangeAspect="1"/>
          </p:cNvPicPr>
          <p:nvPr/>
        </p:nvPicPr>
        <p:blipFill>
          <a:blip r:embed="rId7"/>
          <a:stretch>
            <a:fillRect/>
          </a:stretch>
        </p:blipFill>
        <p:spPr>
          <a:xfrm>
            <a:off x="6968026" y="558027"/>
            <a:ext cx="113778" cy="130634"/>
          </a:xfrm>
          <a:prstGeom prst="rect">
            <a:avLst/>
          </a:prstGeom>
        </p:spPr>
      </p:pic>
      <p:sp>
        <p:nvSpPr>
          <p:cNvPr id="72" name="TextBox 71">
            <a:hlinkClick r:id="rId5" action="ppaction://hlinksldjump"/>
          </p:cNvPr>
          <p:cNvSpPr txBox="1"/>
          <p:nvPr/>
        </p:nvSpPr>
        <p:spPr>
          <a:xfrm>
            <a:off x="943472" y="715874"/>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Import Flight Schedules</a:t>
            </a:r>
            <a:endParaRPr lang="en-US" sz="800" dirty="0">
              <a:solidFill>
                <a:srgbClr val="4D80BE">
                  <a:lumMod val="40000"/>
                  <a:lumOff val="60000"/>
                </a:srgbClr>
              </a:solidFill>
              <a:latin typeface="+mn-lt"/>
              <a:cs typeface="Arial" charset="0"/>
            </a:endParaRPr>
          </a:p>
        </p:txBody>
      </p:sp>
      <p:cxnSp>
        <p:nvCxnSpPr>
          <p:cNvPr id="73" name="Straight Connector 72"/>
          <p:cNvCxnSpPr/>
          <p:nvPr/>
        </p:nvCxnSpPr>
        <p:spPr bwMode="auto">
          <a:xfrm flipV="1">
            <a:off x="1334337" y="67281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06" name="Picture 105"/>
          <p:cNvPicPr>
            <a:picLocks noChangeAspect="1"/>
          </p:cNvPicPr>
          <p:nvPr/>
        </p:nvPicPr>
        <p:blipFill>
          <a:blip r:embed="rId7"/>
          <a:stretch>
            <a:fillRect/>
          </a:stretch>
        </p:blipFill>
        <p:spPr>
          <a:xfrm>
            <a:off x="1278082" y="557871"/>
            <a:ext cx="113778" cy="130634"/>
          </a:xfrm>
          <a:prstGeom prst="rect">
            <a:avLst/>
          </a:prstGeom>
        </p:spPr>
      </p:pic>
      <p:sp>
        <p:nvSpPr>
          <p:cNvPr id="107" name="TextBox 106">
            <a:hlinkClick r:id="rId5" action="ppaction://hlinksldjump"/>
          </p:cNvPr>
          <p:cNvSpPr txBox="1"/>
          <p:nvPr/>
        </p:nvSpPr>
        <p:spPr>
          <a:xfrm>
            <a:off x="4733400" y="766651"/>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Annual Leave Planning</a:t>
            </a:r>
            <a:endParaRPr lang="en-US" sz="800" dirty="0">
              <a:solidFill>
                <a:srgbClr val="4D80BE">
                  <a:lumMod val="40000"/>
                  <a:lumOff val="60000"/>
                </a:srgbClr>
              </a:solidFill>
              <a:latin typeface="+mn-lt"/>
              <a:cs typeface="Arial" charset="0"/>
            </a:endParaRPr>
          </a:p>
        </p:txBody>
      </p:sp>
      <p:cxnSp>
        <p:nvCxnSpPr>
          <p:cNvPr id="108" name="Straight Connector 107"/>
          <p:cNvCxnSpPr/>
          <p:nvPr/>
        </p:nvCxnSpPr>
        <p:spPr bwMode="auto">
          <a:xfrm flipV="1">
            <a:off x="2274495" y="67009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09" name="Picture 108"/>
          <p:cNvPicPr>
            <a:picLocks noChangeAspect="1"/>
          </p:cNvPicPr>
          <p:nvPr/>
        </p:nvPicPr>
        <p:blipFill>
          <a:blip r:embed="rId7"/>
          <a:stretch>
            <a:fillRect/>
          </a:stretch>
        </p:blipFill>
        <p:spPr>
          <a:xfrm>
            <a:off x="2226406" y="555151"/>
            <a:ext cx="113778" cy="130634"/>
          </a:xfrm>
          <a:prstGeom prst="rect">
            <a:avLst/>
          </a:prstGeom>
        </p:spPr>
      </p:pic>
    </p:spTree>
    <p:extLst>
      <p:ext uri="{BB962C8B-B14F-4D97-AF65-F5344CB8AC3E}">
        <p14:creationId xmlns:p14="http://schemas.microsoft.com/office/powerpoint/2010/main" val="21852680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4" name="Straight Connector 173"/>
          <p:cNvCxnSpPr/>
          <p:nvPr/>
        </p:nvCxnSpPr>
        <p:spPr bwMode="auto">
          <a:xfrm>
            <a:off x="-8670" y="5225144"/>
            <a:ext cx="4641678" cy="0"/>
          </a:xfrm>
          <a:prstGeom prst="line">
            <a:avLst/>
          </a:prstGeom>
          <a:ln w="3175" cmpd="sng">
            <a:solidFill>
              <a:schemeClr val="accent1">
                <a:lumMod val="40000"/>
                <a:lumOff val="6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bwMode="auto">
          <a:xfrm>
            <a:off x="-1413" y="793461"/>
            <a:ext cx="9152670" cy="38219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buSzPct val="75000"/>
              <a:buFont typeface="Wingdings" pitchFamily="2" charset="2"/>
              <a:buNone/>
            </a:pPr>
            <a:endParaRPr lang="en-MY" sz="1000" b="1" dirty="0">
              <a:solidFill>
                <a:srgbClr val="4D4D4F"/>
              </a:solidFill>
            </a:endParaRPr>
          </a:p>
        </p:txBody>
      </p:sp>
      <p:sp>
        <p:nvSpPr>
          <p:cNvPr id="57" name="TextBox 56"/>
          <p:cNvSpPr txBox="1"/>
          <p:nvPr/>
        </p:nvSpPr>
        <p:spPr>
          <a:xfrm>
            <a:off x="218925" y="1858287"/>
            <a:ext cx="3478932" cy="461665"/>
          </a:xfrm>
          <a:prstGeom prst="rect">
            <a:avLst/>
          </a:prstGeom>
          <a:noFill/>
        </p:spPr>
        <p:txBody>
          <a:bodyPr wrap="square" rtlCol="0">
            <a:spAutoFit/>
          </a:bodyPr>
          <a:lstStyle/>
          <a:p>
            <a:pPr algn="l" eaLnBrk="0" fontAlgn="base" hangingPunct="0">
              <a:spcBef>
                <a:spcPct val="20000"/>
              </a:spcBef>
              <a:spcAft>
                <a:spcPct val="0"/>
              </a:spcAft>
              <a:buSzPct val="75000"/>
              <a:buFont typeface="Wingdings" pitchFamily="2" charset="2"/>
              <a:buNone/>
            </a:pPr>
            <a:r>
              <a:rPr lang="en-MY" sz="2400" b="0" dirty="0" smtClean="0">
                <a:solidFill>
                  <a:srgbClr val="4D80BE"/>
                </a:solidFill>
                <a:latin typeface="Calibri Light" panose="020F0302020204030204" pitchFamily="34" charset="0"/>
              </a:rPr>
              <a:t>Create optimal shifts</a:t>
            </a:r>
            <a:endParaRPr lang="en-MY" sz="2400" b="0" dirty="0">
              <a:solidFill>
                <a:srgbClr val="4D80BE"/>
              </a:solidFill>
              <a:latin typeface="Calibri Light" panose="020F0302020204030204" pitchFamily="34" charset="0"/>
            </a:endParaRPr>
          </a:p>
        </p:txBody>
      </p:sp>
      <p:sp>
        <p:nvSpPr>
          <p:cNvPr id="172" name="TextBox 171"/>
          <p:cNvSpPr txBox="1"/>
          <p:nvPr/>
        </p:nvSpPr>
        <p:spPr>
          <a:xfrm>
            <a:off x="218925" y="2356328"/>
            <a:ext cx="3598332" cy="929485"/>
          </a:xfrm>
          <a:prstGeom prst="rect">
            <a:avLst/>
          </a:prstGeom>
          <a:noFill/>
        </p:spPr>
        <p:txBody>
          <a:bodyPr wrap="square" rtlCol="0">
            <a:spAutoFit/>
          </a:bodyPr>
          <a:lstStyle/>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Aligned with task requirements</a:t>
            </a:r>
          </a:p>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Automatically generated</a:t>
            </a:r>
          </a:p>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Reviewable by users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379" y="3415892"/>
            <a:ext cx="2068034" cy="1735941"/>
          </a:xfrm>
          <a:prstGeom prst="rect">
            <a:avLst/>
          </a:prstGeom>
        </p:spPr>
      </p:pic>
      <p:pic>
        <p:nvPicPr>
          <p:cNvPr id="32" name="Picture 2"/>
          <p:cNvPicPr>
            <a:picLocks noChangeAspect="1" noChangeArrowheads="1"/>
          </p:cNvPicPr>
          <p:nvPr/>
        </p:nvPicPr>
        <p:blipFill>
          <a:blip r:embed="rId3" cstate="print">
            <a:lum bright="10000"/>
          </a:blip>
          <a:srcRect/>
          <a:stretch>
            <a:fillRect/>
          </a:stretch>
        </p:blipFill>
        <p:spPr bwMode="auto">
          <a:xfrm>
            <a:off x="3533549" y="1629556"/>
            <a:ext cx="4843008" cy="3412159"/>
          </a:xfrm>
          <a:prstGeom prst="rect">
            <a:avLst/>
          </a:prstGeom>
          <a:noFill/>
          <a:ln w="9525">
            <a:solidFill>
              <a:srgbClr val="929699"/>
            </a:solidFill>
            <a:miter lim="800000"/>
            <a:headEnd/>
            <a:tailEnd/>
          </a:ln>
          <a:effectLst>
            <a:outerShdw blurRad="38100" algn="ctr" rotWithShape="0">
              <a:prstClr val="black">
                <a:alpha val="40000"/>
              </a:prstClr>
            </a:outerShdw>
          </a:effectLst>
        </p:spPr>
      </p:pic>
      <p:pic>
        <p:nvPicPr>
          <p:cNvPr id="33" name="Picture 6"/>
          <p:cNvPicPr>
            <a:picLocks noChangeAspect="1" noChangeArrowheads="1"/>
          </p:cNvPicPr>
          <p:nvPr/>
        </p:nvPicPr>
        <p:blipFill>
          <a:blip r:embed="rId4" cstate="print">
            <a:lum bright="10000"/>
          </a:blip>
          <a:srcRect/>
          <a:stretch>
            <a:fillRect/>
          </a:stretch>
        </p:blipFill>
        <p:spPr bwMode="auto">
          <a:xfrm>
            <a:off x="5067711" y="1446127"/>
            <a:ext cx="2058392" cy="1246213"/>
          </a:xfrm>
          <a:prstGeom prst="rect">
            <a:avLst/>
          </a:prstGeom>
          <a:ln w="9525">
            <a:solidFill>
              <a:srgbClr val="929699"/>
            </a:solidFill>
          </a:ln>
          <a:effectLst>
            <a:outerShdw blurRad="50800" dist="38100" dir="2700000" algn="tl" rotWithShape="0">
              <a:prstClr val="black">
                <a:alpha val="40000"/>
              </a:prstClr>
            </a:outerShdw>
          </a:effectLst>
        </p:spPr>
      </p:pic>
      <p:sp>
        <p:nvSpPr>
          <p:cNvPr id="34" name="TextBox 33"/>
          <p:cNvSpPr txBox="1"/>
          <p:nvPr/>
        </p:nvSpPr>
        <p:spPr>
          <a:xfrm>
            <a:off x="354638" y="5168248"/>
            <a:ext cx="3478932" cy="461665"/>
          </a:xfrm>
          <a:prstGeom prst="rect">
            <a:avLst/>
          </a:prstGeom>
          <a:noFill/>
        </p:spPr>
        <p:txBody>
          <a:bodyPr wrap="square" rtlCol="0">
            <a:spAutoFit/>
          </a:bodyPr>
          <a:lstStyle/>
          <a:p>
            <a:pPr algn="l"/>
            <a:r>
              <a:rPr lang="en-MY" sz="2400" b="0" dirty="0">
                <a:solidFill>
                  <a:srgbClr val="4D80BE"/>
                </a:solidFill>
                <a:latin typeface="Calibri Light" panose="020F0302020204030204" pitchFamily="34" charset="0"/>
              </a:rPr>
              <a:t>Key Benefits</a:t>
            </a:r>
          </a:p>
        </p:txBody>
      </p:sp>
      <p:sp>
        <p:nvSpPr>
          <p:cNvPr id="35" name="TextBox 34"/>
          <p:cNvSpPr txBox="1"/>
          <p:nvPr/>
        </p:nvSpPr>
        <p:spPr>
          <a:xfrm>
            <a:off x="354637" y="5666289"/>
            <a:ext cx="7164669" cy="929485"/>
          </a:xfrm>
          <a:prstGeom prst="rect">
            <a:avLst/>
          </a:prstGeom>
          <a:noFill/>
        </p:spPr>
        <p:txBody>
          <a:bodyPr wrap="square" rtlCol="0">
            <a:spAutoFit/>
          </a:bodyPr>
          <a:lstStyle/>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Improve decision making with what-if scenarios</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Improve service delivery</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Improve costs &amp; productivity</a:t>
            </a:r>
          </a:p>
        </p:txBody>
      </p:sp>
      <p:sp>
        <p:nvSpPr>
          <p:cNvPr id="44" name="TextBox 43"/>
          <p:cNvSpPr txBox="1"/>
          <p:nvPr/>
        </p:nvSpPr>
        <p:spPr>
          <a:xfrm>
            <a:off x="12279" y="-779"/>
            <a:ext cx="935004" cy="230832"/>
          </a:xfrm>
          <a:prstGeom prst="rect">
            <a:avLst/>
          </a:prstGeom>
          <a:noFill/>
        </p:spPr>
        <p:txBody>
          <a:bodyPr wrap="square" rtlCol="0">
            <a:spAutoFit/>
          </a:bodyPr>
          <a:lstStyle/>
          <a:p>
            <a:pPr eaLnBrk="0" fontAlgn="base" hangingPunct="0">
              <a:spcBef>
                <a:spcPct val="20000"/>
              </a:spcBef>
              <a:spcAft>
                <a:spcPct val="0"/>
              </a:spcAft>
              <a:buSzPct val="75000"/>
              <a:buFont typeface="Wingdings" pitchFamily="2" charset="2"/>
              <a:buNone/>
            </a:pPr>
            <a:r>
              <a:rPr lang="en-US" sz="900" b="1" dirty="0" smtClean="0">
                <a:solidFill>
                  <a:prstClr val="white"/>
                </a:solidFill>
                <a:latin typeface="+mn-lt"/>
                <a:cs typeface="Arial" charset="0"/>
              </a:rPr>
              <a:t>Planning</a:t>
            </a:r>
            <a:endParaRPr lang="en-US" sz="900" b="1" dirty="0">
              <a:solidFill>
                <a:prstClr val="white"/>
              </a:solidFill>
              <a:latin typeface="+mn-lt"/>
              <a:cs typeface="Arial" charset="0"/>
            </a:endParaRPr>
          </a:p>
        </p:txBody>
      </p:sp>
      <p:sp>
        <p:nvSpPr>
          <p:cNvPr id="45" name="TextBox 44">
            <a:hlinkClick r:id="rId5" action="ppaction://hlinksldjump"/>
          </p:cNvPr>
          <p:cNvSpPr txBox="1"/>
          <p:nvPr/>
        </p:nvSpPr>
        <p:spPr>
          <a:xfrm>
            <a:off x="133539" y="213184"/>
            <a:ext cx="559154"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prstClr val="white"/>
                </a:solidFill>
                <a:latin typeface="+mn-lt"/>
                <a:cs typeface="Arial" charset="0"/>
              </a:rPr>
              <a:t>Long-term</a:t>
            </a:r>
            <a:endParaRPr lang="en-US" sz="800" b="1" dirty="0">
              <a:solidFill>
                <a:prstClr val="white"/>
              </a:solidFill>
              <a:latin typeface="+mn-lt"/>
              <a:cs typeface="Arial" charset="0"/>
            </a:endParaRPr>
          </a:p>
        </p:txBody>
      </p:sp>
      <p:sp>
        <p:nvSpPr>
          <p:cNvPr id="46" name="TextBox 45">
            <a:hlinkClick r:id="rId6" action="ppaction://hlinksldjump"/>
          </p:cNvPr>
          <p:cNvSpPr txBox="1"/>
          <p:nvPr/>
        </p:nvSpPr>
        <p:spPr>
          <a:xfrm>
            <a:off x="1897889" y="710587"/>
            <a:ext cx="754187" cy="40158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Creation/ Management</a:t>
            </a:r>
            <a:endParaRPr lang="en-US" sz="800" dirty="0">
              <a:solidFill>
                <a:srgbClr val="4D80BE">
                  <a:lumMod val="40000"/>
                  <a:lumOff val="60000"/>
                </a:srgbClr>
              </a:solidFill>
              <a:latin typeface="+mn-lt"/>
              <a:cs typeface="Arial" charset="0"/>
            </a:endParaRPr>
          </a:p>
        </p:txBody>
      </p:sp>
      <p:sp>
        <p:nvSpPr>
          <p:cNvPr id="47" name="TextBox 46">
            <a:hlinkClick r:id="rId6" action="ppaction://hlinksldjump"/>
          </p:cNvPr>
          <p:cNvSpPr txBox="1"/>
          <p:nvPr/>
        </p:nvSpPr>
        <p:spPr>
          <a:xfrm>
            <a:off x="2765460" y="710587"/>
            <a:ext cx="902799"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Requirements at Stations</a:t>
            </a:r>
            <a:endParaRPr lang="en-US" sz="800" dirty="0">
              <a:solidFill>
                <a:srgbClr val="4D80BE">
                  <a:lumMod val="40000"/>
                  <a:lumOff val="60000"/>
                </a:srgbClr>
              </a:solidFill>
              <a:latin typeface="+mn-lt"/>
              <a:cs typeface="Arial" charset="0"/>
            </a:endParaRPr>
          </a:p>
        </p:txBody>
      </p:sp>
      <p:sp>
        <p:nvSpPr>
          <p:cNvPr id="48" name="TextBox 47">
            <a:hlinkClick r:id="rId7" action="ppaction://hlinksldjump"/>
          </p:cNvPr>
          <p:cNvSpPr txBox="1"/>
          <p:nvPr/>
        </p:nvSpPr>
        <p:spPr>
          <a:xfrm>
            <a:off x="3799202" y="710587"/>
            <a:ext cx="713226"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schemeClr val="bg1"/>
                </a:solidFill>
                <a:latin typeface="+mn-lt"/>
                <a:cs typeface="Arial" charset="0"/>
              </a:rPr>
              <a:t>Optimize demands, create shifts</a:t>
            </a:r>
            <a:endParaRPr lang="en-US" sz="800" b="1" dirty="0">
              <a:solidFill>
                <a:schemeClr val="bg1"/>
              </a:solidFill>
              <a:latin typeface="+mn-lt"/>
              <a:cs typeface="Arial" charset="0"/>
            </a:endParaRPr>
          </a:p>
        </p:txBody>
      </p:sp>
      <p:sp>
        <p:nvSpPr>
          <p:cNvPr id="49" name="TextBox 48">
            <a:hlinkClick r:id="" action="ppaction://noaction"/>
          </p:cNvPr>
          <p:cNvSpPr txBox="1"/>
          <p:nvPr/>
        </p:nvSpPr>
        <p:spPr>
          <a:xfrm>
            <a:off x="5593932" y="710587"/>
            <a:ext cx="919631"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Generate bid lines</a:t>
            </a:r>
            <a:endParaRPr lang="en-US" sz="800" dirty="0">
              <a:solidFill>
                <a:srgbClr val="4D80BE">
                  <a:lumMod val="40000"/>
                  <a:lumOff val="60000"/>
                </a:srgbClr>
              </a:solidFill>
              <a:latin typeface="+mn-lt"/>
              <a:cs typeface="Arial" charset="0"/>
            </a:endParaRPr>
          </a:p>
        </p:txBody>
      </p:sp>
      <p:sp>
        <p:nvSpPr>
          <p:cNvPr id="50" name="TextBox 49">
            <a:hlinkClick r:id="" action="ppaction://noaction"/>
          </p:cNvPr>
          <p:cNvSpPr txBox="1"/>
          <p:nvPr/>
        </p:nvSpPr>
        <p:spPr>
          <a:xfrm>
            <a:off x="7563514" y="710587"/>
            <a:ext cx="83753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Day of Ops, task assignment</a:t>
            </a:r>
            <a:endParaRPr lang="en-US" sz="800" dirty="0">
              <a:solidFill>
                <a:srgbClr val="4D80BE">
                  <a:lumMod val="40000"/>
                  <a:lumOff val="60000"/>
                </a:srgbClr>
              </a:solidFill>
              <a:latin typeface="+mn-lt"/>
              <a:cs typeface="Arial" charset="0"/>
            </a:endParaRPr>
          </a:p>
        </p:txBody>
      </p:sp>
      <p:sp>
        <p:nvSpPr>
          <p:cNvPr id="51" name="TextBox 50">
            <a:hlinkClick r:id="" action="ppaction://noaction"/>
          </p:cNvPr>
          <p:cNvSpPr txBox="1"/>
          <p:nvPr/>
        </p:nvSpPr>
        <p:spPr>
          <a:xfrm>
            <a:off x="7620663" y="260430"/>
            <a:ext cx="688621" cy="19640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Short-term</a:t>
            </a:r>
            <a:endParaRPr lang="en-US" sz="800" dirty="0">
              <a:solidFill>
                <a:srgbClr val="4D80BE">
                  <a:lumMod val="40000"/>
                  <a:lumOff val="60000"/>
                </a:srgbClr>
              </a:solidFill>
              <a:latin typeface="+mn-lt"/>
              <a:cs typeface="Arial" charset="0"/>
            </a:endParaRPr>
          </a:p>
        </p:txBody>
      </p:sp>
      <p:cxnSp>
        <p:nvCxnSpPr>
          <p:cNvPr id="52" name="Straight Connector 51"/>
          <p:cNvCxnSpPr>
            <a:stCxn id="55" idx="1"/>
          </p:cNvCxnSpPr>
          <p:nvPr/>
        </p:nvCxnSpPr>
        <p:spPr bwMode="auto">
          <a:xfrm>
            <a:off x="330148" y="614832"/>
            <a:ext cx="7682144" cy="0"/>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bwMode="auto">
          <a:xfrm flipH="1" flipV="1">
            <a:off x="372491" y="500615"/>
            <a:ext cx="9793" cy="224486"/>
          </a:xfrm>
          <a:prstGeom prst="line">
            <a:avLst/>
          </a:prstGeom>
          <a:ln w="28575" cmpd="sng">
            <a:solidFill>
              <a:schemeClr val="bg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8"/>
          <a:stretch>
            <a:fillRect/>
          </a:stretch>
        </p:blipFill>
        <p:spPr>
          <a:xfrm>
            <a:off x="331737" y="552584"/>
            <a:ext cx="113778" cy="130634"/>
          </a:xfrm>
          <a:prstGeom prst="rect">
            <a:avLst/>
          </a:prstGeom>
        </p:spPr>
      </p:pic>
      <p:pic>
        <p:nvPicPr>
          <p:cNvPr id="55" name="Picture 54"/>
          <p:cNvPicPr>
            <a:picLocks noChangeAspect="1"/>
          </p:cNvPicPr>
          <p:nvPr/>
        </p:nvPicPr>
        <p:blipFill>
          <a:blip r:embed="rId9"/>
          <a:stretch>
            <a:fillRect/>
          </a:stretch>
        </p:blipFill>
        <p:spPr>
          <a:xfrm>
            <a:off x="330148" y="552063"/>
            <a:ext cx="113388" cy="125537"/>
          </a:xfrm>
          <a:prstGeom prst="rect">
            <a:avLst/>
          </a:prstGeom>
        </p:spPr>
      </p:pic>
      <p:cxnSp>
        <p:nvCxnSpPr>
          <p:cNvPr id="56" name="Straight Connector 55"/>
          <p:cNvCxnSpPr/>
          <p:nvPr/>
        </p:nvCxnSpPr>
        <p:spPr bwMode="auto">
          <a:xfrm flipV="1">
            <a:off x="322282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9" name="Picture 58"/>
          <p:cNvPicPr>
            <a:picLocks noChangeAspect="1"/>
          </p:cNvPicPr>
          <p:nvPr/>
        </p:nvPicPr>
        <p:blipFill>
          <a:blip r:embed="rId8"/>
          <a:stretch>
            <a:fillRect/>
          </a:stretch>
        </p:blipFill>
        <p:spPr>
          <a:xfrm>
            <a:off x="3174730" y="552584"/>
            <a:ext cx="113778" cy="130634"/>
          </a:xfrm>
          <a:prstGeom prst="rect">
            <a:avLst/>
          </a:prstGeom>
        </p:spPr>
      </p:pic>
      <p:cxnSp>
        <p:nvCxnSpPr>
          <p:cNvPr id="60" name="Straight Connector 59"/>
          <p:cNvCxnSpPr/>
          <p:nvPr/>
        </p:nvCxnSpPr>
        <p:spPr bwMode="auto">
          <a:xfrm flipV="1">
            <a:off x="417114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1" name="Picture 60"/>
          <p:cNvPicPr>
            <a:picLocks noChangeAspect="1"/>
          </p:cNvPicPr>
          <p:nvPr/>
        </p:nvPicPr>
        <p:blipFill>
          <a:blip r:embed="rId8"/>
          <a:stretch>
            <a:fillRect/>
          </a:stretch>
        </p:blipFill>
        <p:spPr>
          <a:xfrm>
            <a:off x="4123054" y="552584"/>
            <a:ext cx="113778" cy="130634"/>
          </a:xfrm>
          <a:prstGeom prst="rect">
            <a:avLst/>
          </a:prstGeom>
        </p:spPr>
      </p:pic>
      <p:cxnSp>
        <p:nvCxnSpPr>
          <p:cNvPr id="62" name="Straight Connector 61"/>
          <p:cNvCxnSpPr/>
          <p:nvPr/>
        </p:nvCxnSpPr>
        <p:spPr bwMode="auto">
          <a:xfrm flipV="1">
            <a:off x="5119469"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3" name="Picture 62"/>
          <p:cNvPicPr>
            <a:picLocks noChangeAspect="1"/>
          </p:cNvPicPr>
          <p:nvPr/>
        </p:nvPicPr>
        <p:blipFill>
          <a:blip r:embed="rId8"/>
          <a:stretch>
            <a:fillRect/>
          </a:stretch>
        </p:blipFill>
        <p:spPr>
          <a:xfrm>
            <a:off x="5071378" y="552584"/>
            <a:ext cx="113778" cy="130634"/>
          </a:xfrm>
          <a:prstGeom prst="rect">
            <a:avLst/>
          </a:prstGeom>
        </p:spPr>
      </p:pic>
      <p:cxnSp>
        <p:nvCxnSpPr>
          <p:cNvPr id="64" name="Straight Connector 63"/>
          <p:cNvCxnSpPr/>
          <p:nvPr/>
        </p:nvCxnSpPr>
        <p:spPr bwMode="auto">
          <a:xfrm flipV="1">
            <a:off x="606779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5" name="Picture 64"/>
          <p:cNvPicPr>
            <a:picLocks noChangeAspect="1"/>
          </p:cNvPicPr>
          <p:nvPr/>
        </p:nvPicPr>
        <p:blipFill>
          <a:blip r:embed="rId8"/>
          <a:stretch>
            <a:fillRect/>
          </a:stretch>
        </p:blipFill>
        <p:spPr>
          <a:xfrm>
            <a:off x="6019702" y="552584"/>
            <a:ext cx="113778" cy="130634"/>
          </a:xfrm>
          <a:prstGeom prst="rect">
            <a:avLst/>
          </a:prstGeom>
        </p:spPr>
      </p:pic>
      <p:cxnSp>
        <p:nvCxnSpPr>
          <p:cNvPr id="66" name="Straight Connector 65"/>
          <p:cNvCxnSpPr/>
          <p:nvPr/>
        </p:nvCxnSpPr>
        <p:spPr bwMode="auto">
          <a:xfrm flipV="1">
            <a:off x="796443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7" name="Picture 66"/>
          <p:cNvPicPr>
            <a:picLocks noChangeAspect="1"/>
          </p:cNvPicPr>
          <p:nvPr/>
        </p:nvPicPr>
        <p:blipFill>
          <a:blip r:embed="rId8"/>
          <a:stretch>
            <a:fillRect/>
          </a:stretch>
        </p:blipFill>
        <p:spPr>
          <a:xfrm>
            <a:off x="7916346" y="552584"/>
            <a:ext cx="113778" cy="130634"/>
          </a:xfrm>
          <a:prstGeom prst="rect">
            <a:avLst/>
          </a:prstGeom>
        </p:spPr>
      </p:pic>
      <p:sp>
        <p:nvSpPr>
          <p:cNvPr id="68" name="TextBox 67">
            <a:hlinkClick r:id="rId5" action="ppaction://hlinksldjump"/>
          </p:cNvPr>
          <p:cNvSpPr txBox="1"/>
          <p:nvPr/>
        </p:nvSpPr>
        <p:spPr>
          <a:xfrm>
            <a:off x="79983" y="710587"/>
            <a:ext cx="61241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chemeClr val="tx2">
                    <a:lumMod val="40000"/>
                    <a:lumOff val="60000"/>
                  </a:schemeClr>
                </a:solidFill>
                <a:latin typeface="+mn-lt"/>
                <a:cs typeface="Arial" charset="0"/>
              </a:rPr>
              <a:t>Predict Flight </a:t>
            </a:r>
            <a:r>
              <a:rPr lang="en-US" sz="800" dirty="0" err="1" smtClean="0">
                <a:solidFill>
                  <a:schemeClr val="tx2">
                    <a:lumMod val="40000"/>
                    <a:lumOff val="60000"/>
                  </a:schemeClr>
                </a:solidFill>
                <a:latin typeface="+mn-lt"/>
                <a:cs typeface="Arial" charset="0"/>
              </a:rPr>
              <a:t>Reqmts</a:t>
            </a:r>
            <a:endParaRPr lang="en-US" sz="800" dirty="0">
              <a:solidFill>
                <a:schemeClr val="tx2">
                  <a:lumMod val="40000"/>
                  <a:lumOff val="60000"/>
                </a:schemeClr>
              </a:solidFill>
              <a:latin typeface="+mn-lt"/>
              <a:cs typeface="Arial" charset="0"/>
            </a:endParaRPr>
          </a:p>
        </p:txBody>
      </p:sp>
      <p:sp>
        <p:nvSpPr>
          <p:cNvPr id="69" name="TextBox 68">
            <a:hlinkClick r:id="" action="ppaction://noaction"/>
          </p:cNvPr>
          <p:cNvSpPr txBox="1"/>
          <p:nvPr/>
        </p:nvSpPr>
        <p:spPr>
          <a:xfrm>
            <a:off x="5679763" y="213184"/>
            <a:ext cx="758600"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Medium-term</a:t>
            </a:r>
            <a:endParaRPr lang="en-US" sz="800" dirty="0">
              <a:solidFill>
                <a:srgbClr val="4D80BE">
                  <a:lumMod val="40000"/>
                  <a:lumOff val="60000"/>
                </a:srgbClr>
              </a:solidFill>
              <a:latin typeface="+mn-lt"/>
              <a:cs typeface="Arial" charset="0"/>
            </a:endParaRPr>
          </a:p>
        </p:txBody>
      </p:sp>
      <p:sp>
        <p:nvSpPr>
          <p:cNvPr id="70" name="TextBox 69">
            <a:hlinkClick r:id="" action="ppaction://noaction"/>
          </p:cNvPr>
          <p:cNvSpPr txBox="1"/>
          <p:nvPr/>
        </p:nvSpPr>
        <p:spPr>
          <a:xfrm>
            <a:off x="6554594" y="716030"/>
            <a:ext cx="919631" cy="19492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Assign bid lines</a:t>
            </a:r>
            <a:endParaRPr lang="en-US" sz="800" dirty="0">
              <a:solidFill>
                <a:srgbClr val="4D80BE">
                  <a:lumMod val="40000"/>
                  <a:lumOff val="60000"/>
                </a:srgbClr>
              </a:solidFill>
              <a:latin typeface="+mn-lt"/>
              <a:cs typeface="Arial" charset="0"/>
            </a:endParaRPr>
          </a:p>
        </p:txBody>
      </p:sp>
      <p:cxnSp>
        <p:nvCxnSpPr>
          <p:cNvPr id="71" name="Straight Connector 70"/>
          <p:cNvCxnSpPr/>
          <p:nvPr/>
        </p:nvCxnSpPr>
        <p:spPr bwMode="auto">
          <a:xfrm flipV="1">
            <a:off x="7016115" y="672974"/>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2" name="Picture 71"/>
          <p:cNvPicPr>
            <a:picLocks noChangeAspect="1"/>
          </p:cNvPicPr>
          <p:nvPr/>
        </p:nvPicPr>
        <p:blipFill>
          <a:blip r:embed="rId8"/>
          <a:stretch>
            <a:fillRect/>
          </a:stretch>
        </p:blipFill>
        <p:spPr>
          <a:xfrm>
            <a:off x="6968026" y="558027"/>
            <a:ext cx="113778" cy="130634"/>
          </a:xfrm>
          <a:prstGeom prst="rect">
            <a:avLst/>
          </a:prstGeom>
        </p:spPr>
      </p:pic>
      <p:sp>
        <p:nvSpPr>
          <p:cNvPr id="73" name="TextBox 72">
            <a:hlinkClick r:id="rId6" action="ppaction://hlinksldjump"/>
          </p:cNvPr>
          <p:cNvSpPr txBox="1"/>
          <p:nvPr/>
        </p:nvSpPr>
        <p:spPr>
          <a:xfrm>
            <a:off x="943472" y="715874"/>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Import Flight Schedules</a:t>
            </a:r>
            <a:endParaRPr lang="en-US" sz="800" dirty="0">
              <a:solidFill>
                <a:srgbClr val="4D80BE">
                  <a:lumMod val="40000"/>
                  <a:lumOff val="60000"/>
                </a:srgbClr>
              </a:solidFill>
              <a:latin typeface="+mn-lt"/>
              <a:cs typeface="Arial" charset="0"/>
            </a:endParaRPr>
          </a:p>
        </p:txBody>
      </p:sp>
      <p:cxnSp>
        <p:nvCxnSpPr>
          <p:cNvPr id="74" name="Straight Connector 73"/>
          <p:cNvCxnSpPr/>
          <p:nvPr/>
        </p:nvCxnSpPr>
        <p:spPr bwMode="auto">
          <a:xfrm flipV="1">
            <a:off x="1334337" y="67281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07" name="Picture 106"/>
          <p:cNvPicPr>
            <a:picLocks noChangeAspect="1"/>
          </p:cNvPicPr>
          <p:nvPr/>
        </p:nvPicPr>
        <p:blipFill>
          <a:blip r:embed="rId8"/>
          <a:stretch>
            <a:fillRect/>
          </a:stretch>
        </p:blipFill>
        <p:spPr>
          <a:xfrm>
            <a:off x="1278082" y="557871"/>
            <a:ext cx="113778" cy="130634"/>
          </a:xfrm>
          <a:prstGeom prst="rect">
            <a:avLst/>
          </a:prstGeom>
        </p:spPr>
      </p:pic>
      <p:sp>
        <p:nvSpPr>
          <p:cNvPr id="108" name="TextBox 107">
            <a:hlinkClick r:id="rId6" action="ppaction://hlinksldjump"/>
          </p:cNvPr>
          <p:cNvSpPr txBox="1"/>
          <p:nvPr/>
        </p:nvSpPr>
        <p:spPr>
          <a:xfrm>
            <a:off x="4733400" y="766651"/>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Annual Leave Planning</a:t>
            </a:r>
            <a:endParaRPr lang="en-US" sz="800" dirty="0">
              <a:solidFill>
                <a:srgbClr val="4D80BE">
                  <a:lumMod val="40000"/>
                  <a:lumOff val="60000"/>
                </a:srgbClr>
              </a:solidFill>
              <a:latin typeface="+mn-lt"/>
              <a:cs typeface="Arial" charset="0"/>
            </a:endParaRPr>
          </a:p>
        </p:txBody>
      </p:sp>
      <p:cxnSp>
        <p:nvCxnSpPr>
          <p:cNvPr id="109" name="Straight Connector 108"/>
          <p:cNvCxnSpPr/>
          <p:nvPr/>
        </p:nvCxnSpPr>
        <p:spPr bwMode="auto">
          <a:xfrm flipV="1">
            <a:off x="2274495" y="67009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10" name="Picture 109"/>
          <p:cNvPicPr>
            <a:picLocks noChangeAspect="1"/>
          </p:cNvPicPr>
          <p:nvPr/>
        </p:nvPicPr>
        <p:blipFill>
          <a:blip r:embed="rId8"/>
          <a:stretch>
            <a:fillRect/>
          </a:stretch>
        </p:blipFill>
        <p:spPr>
          <a:xfrm>
            <a:off x="2226406" y="555151"/>
            <a:ext cx="113778" cy="130634"/>
          </a:xfrm>
          <a:prstGeom prst="rect">
            <a:avLst/>
          </a:prstGeom>
        </p:spPr>
      </p:pic>
    </p:spTree>
    <p:extLst>
      <p:ext uri="{BB962C8B-B14F-4D97-AF65-F5344CB8AC3E}">
        <p14:creationId xmlns:p14="http://schemas.microsoft.com/office/powerpoint/2010/main" val="29593845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4" name="Straight Connector 173"/>
          <p:cNvCxnSpPr/>
          <p:nvPr/>
        </p:nvCxnSpPr>
        <p:spPr bwMode="auto">
          <a:xfrm>
            <a:off x="-8670" y="5225144"/>
            <a:ext cx="4641678" cy="0"/>
          </a:xfrm>
          <a:prstGeom prst="line">
            <a:avLst/>
          </a:prstGeom>
          <a:ln w="3175" cmpd="sng">
            <a:solidFill>
              <a:schemeClr val="accent1">
                <a:lumMod val="40000"/>
                <a:lumOff val="6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bwMode="auto">
          <a:xfrm>
            <a:off x="-1413" y="793461"/>
            <a:ext cx="9152670" cy="38219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buSzPct val="75000"/>
              <a:buFont typeface="Wingdings" pitchFamily="2" charset="2"/>
              <a:buNone/>
            </a:pPr>
            <a:endParaRPr lang="en-MY" sz="1000" b="1" dirty="0">
              <a:solidFill>
                <a:srgbClr val="4D4D4F"/>
              </a:solidFill>
            </a:endParaRPr>
          </a:p>
        </p:txBody>
      </p:sp>
      <p:sp>
        <p:nvSpPr>
          <p:cNvPr id="57" name="TextBox 56"/>
          <p:cNvSpPr txBox="1"/>
          <p:nvPr/>
        </p:nvSpPr>
        <p:spPr>
          <a:xfrm>
            <a:off x="218925" y="1858287"/>
            <a:ext cx="3478932" cy="461665"/>
          </a:xfrm>
          <a:prstGeom prst="rect">
            <a:avLst/>
          </a:prstGeom>
          <a:noFill/>
        </p:spPr>
        <p:txBody>
          <a:bodyPr wrap="square" rtlCol="0">
            <a:spAutoFit/>
          </a:bodyPr>
          <a:lstStyle/>
          <a:p>
            <a:pPr algn="l">
              <a:buFont typeface="Wingdings" pitchFamily="2" charset="2"/>
              <a:buNone/>
            </a:pPr>
            <a:r>
              <a:rPr lang="en-MY" sz="2400" b="0" dirty="0">
                <a:solidFill>
                  <a:srgbClr val="4D80BE"/>
                </a:solidFill>
                <a:latin typeface="Calibri Light" panose="020F0302020204030204" pitchFamily="34" charset="0"/>
              </a:rPr>
              <a:t>Annual Leave Planning</a:t>
            </a:r>
          </a:p>
        </p:txBody>
      </p:sp>
      <p:sp>
        <p:nvSpPr>
          <p:cNvPr id="172" name="TextBox 171"/>
          <p:cNvSpPr txBox="1"/>
          <p:nvPr/>
        </p:nvSpPr>
        <p:spPr>
          <a:xfrm>
            <a:off x="218925" y="2356328"/>
            <a:ext cx="3598332" cy="1224951"/>
          </a:xfrm>
          <a:prstGeom prst="rect">
            <a:avLst/>
          </a:prstGeom>
          <a:noFill/>
        </p:spPr>
        <p:txBody>
          <a:bodyPr wrap="square" rtlCol="0">
            <a:spAutoFit/>
          </a:bodyPr>
          <a:lstStyle/>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Keep operations smooth</a:t>
            </a:r>
          </a:p>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Monitor balances for leave</a:t>
            </a:r>
          </a:p>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Interactive for employees, mobile</a:t>
            </a:r>
          </a:p>
          <a:p>
            <a:pPr marL="171450" indent="-171450" algn="l">
              <a:buFont typeface="Arial" panose="020B0604020202020204" pitchFamily="34" charset="0"/>
              <a:buChar char="•"/>
            </a:pPr>
            <a:endParaRPr lang="en-MY" sz="1600" b="0" dirty="0">
              <a:solidFill>
                <a:srgbClr val="4D4D4F"/>
              </a:solidFill>
              <a:latin typeface="Calibri Light" panose="020F0302020204030204" pitchFamily="34" charset="0"/>
            </a:endParaRPr>
          </a:p>
        </p:txBody>
      </p:sp>
      <p:sp>
        <p:nvSpPr>
          <p:cNvPr id="33" name="TextBox 32"/>
          <p:cNvSpPr txBox="1"/>
          <p:nvPr/>
        </p:nvSpPr>
        <p:spPr>
          <a:xfrm>
            <a:off x="354638" y="5168248"/>
            <a:ext cx="3478932" cy="461665"/>
          </a:xfrm>
          <a:prstGeom prst="rect">
            <a:avLst/>
          </a:prstGeom>
          <a:noFill/>
        </p:spPr>
        <p:txBody>
          <a:bodyPr wrap="square" rtlCol="0">
            <a:spAutoFit/>
          </a:bodyPr>
          <a:lstStyle/>
          <a:p>
            <a:pPr algn="l"/>
            <a:r>
              <a:rPr lang="en-MY" sz="2400" b="0" dirty="0">
                <a:solidFill>
                  <a:srgbClr val="4D80BE"/>
                </a:solidFill>
                <a:latin typeface="Calibri Light" panose="020F0302020204030204" pitchFamily="34" charset="0"/>
              </a:rPr>
              <a:t>Key Benefits</a:t>
            </a:r>
          </a:p>
        </p:txBody>
      </p:sp>
      <p:sp>
        <p:nvSpPr>
          <p:cNvPr id="34" name="TextBox 33"/>
          <p:cNvSpPr txBox="1"/>
          <p:nvPr/>
        </p:nvSpPr>
        <p:spPr>
          <a:xfrm>
            <a:off x="354637" y="5666289"/>
            <a:ext cx="7164669" cy="929485"/>
          </a:xfrm>
          <a:prstGeom prst="rect">
            <a:avLst/>
          </a:prstGeom>
          <a:noFill/>
        </p:spPr>
        <p:txBody>
          <a:bodyPr wrap="square" rtlCol="0">
            <a:spAutoFit/>
          </a:bodyPr>
          <a:lstStyle/>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Keep operations running at high levels, even during peak leave periods</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Increased responsiveness enhances employee satisfaction</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Improved accuracy/reliability of the plan itself</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9781" y="3553367"/>
            <a:ext cx="1161240" cy="1159514"/>
          </a:xfrm>
          <a:prstGeom prst="rect">
            <a:avLst/>
          </a:prstGeom>
        </p:spPr>
      </p:pic>
      <p:pic>
        <p:nvPicPr>
          <p:cNvPr id="9" name="Picture 8"/>
          <p:cNvPicPr>
            <a:picLocks noChangeAspect="1"/>
          </p:cNvPicPr>
          <p:nvPr/>
        </p:nvPicPr>
        <p:blipFill>
          <a:blip r:embed="rId3"/>
          <a:stretch>
            <a:fillRect/>
          </a:stretch>
        </p:blipFill>
        <p:spPr>
          <a:xfrm>
            <a:off x="4195710" y="1989849"/>
            <a:ext cx="4118098" cy="2862248"/>
          </a:xfrm>
          <a:prstGeom prst="rect">
            <a:avLst/>
          </a:prstGeom>
        </p:spPr>
      </p:pic>
      <p:sp>
        <p:nvSpPr>
          <p:cNvPr id="43" name="TextBox 42"/>
          <p:cNvSpPr txBox="1"/>
          <p:nvPr/>
        </p:nvSpPr>
        <p:spPr>
          <a:xfrm>
            <a:off x="12279" y="-779"/>
            <a:ext cx="935004" cy="230832"/>
          </a:xfrm>
          <a:prstGeom prst="rect">
            <a:avLst/>
          </a:prstGeom>
          <a:noFill/>
        </p:spPr>
        <p:txBody>
          <a:bodyPr wrap="square" rtlCol="0">
            <a:spAutoFit/>
          </a:bodyPr>
          <a:lstStyle/>
          <a:p>
            <a:pPr eaLnBrk="0" fontAlgn="base" hangingPunct="0">
              <a:spcBef>
                <a:spcPct val="20000"/>
              </a:spcBef>
              <a:spcAft>
                <a:spcPct val="0"/>
              </a:spcAft>
              <a:buSzPct val="75000"/>
              <a:buFont typeface="Wingdings" pitchFamily="2" charset="2"/>
              <a:buNone/>
            </a:pPr>
            <a:r>
              <a:rPr lang="en-US" sz="900" b="1" dirty="0" smtClean="0">
                <a:solidFill>
                  <a:prstClr val="white"/>
                </a:solidFill>
                <a:latin typeface="+mn-lt"/>
                <a:cs typeface="Arial" charset="0"/>
              </a:rPr>
              <a:t>Planning</a:t>
            </a:r>
            <a:endParaRPr lang="en-US" sz="900" b="1" dirty="0">
              <a:solidFill>
                <a:prstClr val="white"/>
              </a:solidFill>
              <a:latin typeface="+mn-lt"/>
              <a:cs typeface="Arial" charset="0"/>
            </a:endParaRPr>
          </a:p>
        </p:txBody>
      </p:sp>
      <p:sp>
        <p:nvSpPr>
          <p:cNvPr id="44" name="TextBox 43">
            <a:hlinkClick r:id="rId4" action="ppaction://hlinksldjump"/>
          </p:cNvPr>
          <p:cNvSpPr txBox="1"/>
          <p:nvPr/>
        </p:nvSpPr>
        <p:spPr>
          <a:xfrm>
            <a:off x="133539" y="213184"/>
            <a:ext cx="559154"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prstClr val="white"/>
                </a:solidFill>
                <a:latin typeface="+mn-lt"/>
                <a:cs typeface="Arial" charset="0"/>
              </a:rPr>
              <a:t>Long-term</a:t>
            </a:r>
            <a:endParaRPr lang="en-US" sz="800" b="1" dirty="0">
              <a:solidFill>
                <a:prstClr val="white"/>
              </a:solidFill>
              <a:latin typeface="+mn-lt"/>
              <a:cs typeface="Arial" charset="0"/>
            </a:endParaRPr>
          </a:p>
        </p:txBody>
      </p:sp>
      <p:sp>
        <p:nvSpPr>
          <p:cNvPr id="45" name="TextBox 44">
            <a:hlinkClick r:id="rId5" action="ppaction://hlinksldjump"/>
          </p:cNvPr>
          <p:cNvSpPr txBox="1"/>
          <p:nvPr/>
        </p:nvSpPr>
        <p:spPr>
          <a:xfrm>
            <a:off x="1897889" y="710587"/>
            <a:ext cx="754187" cy="40158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Creation/ Management</a:t>
            </a:r>
            <a:endParaRPr lang="en-US" sz="800" dirty="0">
              <a:solidFill>
                <a:srgbClr val="4D80BE">
                  <a:lumMod val="40000"/>
                  <a:lumOff val="60000"/>
                </a:srgbClr>
              </a:solidFill>
              <a:latin typeface="+mn-lt"/>
              <a:cs typeface="Arial" charset="0"/>
            </a:endParaRPr>
          </a:p>
        </p:txBody>
      </p:sp>
      <p:sp>
        <p:nvSpPr>
          <p:cNvPr id="46" name="TextBox 45">
            <a:hlinkClick r:id="rId5" action="ppaction://hlinksldjump"/>
          </p:cNvPr>
          <p:cNvSpPr txBox="1"/>
          <p:nvPr/>
        </p:nvSpPr>
        <p:spPr>
          <a:xfrm>
            <a:off x="2765460" y="710587"/>
            <a:ext cx="902799"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Requirements at Stations</a:t>
            </a:r>
            <a:endParaRPr lang="en-US" sz="800" dirty="0">
              <a:solidFill>
                <a:srgbClr val="4D80BE">
                  <a:lumMod val="40000"/>
                  <a:lumOff val="60000"/>
                </a:srgbClr>
              </a:solidFill>
              <a:latin typeface="+mn-lt"/>
              <a:cs typeface="Arial" charset="0"/>
            </a:endParaRPr>
          </a:p>
        </p:txBody>
      </p:sp>
      <p:sp>
        <p:nvSpPr>
          <p:cNvPr id="47" name="TextBox 46">
            <a:hlinkClick r:id="rId6" action="ppaction://hlinksldjump"/>
          </p:cNvPr>
          <p:cNvSpPr txBox="1"/>
          <p:nvPr/>
        </p:nvSpPr>
        <p:spPr>
          <a:xfrm>
            <a:off x="3799202" y="710587"/>
            <a:ext cx="713226"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Optimize demands, create shifts</a:t>
            </a:r>
            <a:endParaRPr lang="en-US" sz="800" dirty="0">
              <a:solidFill>
                <a:srgbClr val="4D80BE">
                  <a:lumMod val="40000"/>
                  <a:lumOff val="60000"/>
                </a:srgbClr>
              </a:solidFill>
              <a:latin typeface="+mn-lt"/>
              <a:cs typeface="Arial" charset="0"/>
            </a:endParaRPr>
          </a:p>
        </p:txBody>
      </p:sp>
      <p:sp>
        <p:nvSpPr>
          <p:cNvPr id="48" name="TextBox 47">
            <a:hlinkClick r:id="" action="ppaction://noaction"/>
          </p:cNvPr>
          <p:cNvSpPr txBox="1"/>
          <p:nvPr/>
        </p:nvSpPr>
        <p:spPr>
          <a:xfrm>
            <a:off x="5593932" y="710587"/>
            <a:ext cx="919631"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Generate bid lines</a:t>
            </a:r>
            <a:endParaRPr lang="en-US" sz="800" dirty="0">
              <a:solidFill>
                <a:srgbClr val="4D80BE">
                  <a:lumMod val="40000"/>
                  <a:lumOff val="60000"/>
                </a:srgbClr>
              </a:solidFill>
              <a:latin typeface="+mn-lt"/>
              <a:cs typeface="Arial" charset="0"/>
            </a:endParaRPr>
          </a:p>
        </p:txBody>
      </p:sp>
      <p:sp>
        <p:nvSpPr>
          <p:cNvPr id="49" name="TextBox 48">
            <a:hlinkClick r:id="" action="ppaction://noaction"/>
          </p:cNvPr>
          <p:cNvSpPr txBox="1"/>
          <p:nvPr/>
        </p:nvSpPr>
        <p:spPr>
          <a:xfrm>
            <a:off x="7563514" y="710587"/>
            <a:ext cx="83753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Day of Ops, task assignment</a:t>
            </a:r>
            <a:endParaRPr lang="en-US" sz="800" dirty="0">
              <a:solidFill>
                <a:srgbClr val="4D80BE">
                  <a:lumMod val="40000"/>
                  <a:lumOff val="60000"/>
                </a:srgbClr>
              </a:solidFill>
              <a:latin typeface="+mn-lt"/>
              <a:cs typeface="Arial" charset="0"/>
            </a:endParaRPr>
          </a:p>
        </p:txBody>
      </p:sp>
      <p:sp>
        <p:nvSpPr>
          <p:cNvPr id="50" name="TextBox 49">
            <a:hlinkClick r:id="" action="ppaction://noaction"/>
          </p:cNvPr>
          <p:cNvSpPr txBox="1"/>
          <p:nvPr/>
        </p:nvSpPr>
        <p:spPr>
          <a:xfrm>
            <a:off x="7620663" y="260430"/>
            <a:ext cx="688621" cy="19640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Short-term</a:t>
            </a:r>
            <a:endParaRPr lang="en-US" sz="800" dirty="0">
              <a:solidFill>
                <a:srgbClr val="4D80BE">
                  <a:lumMod val="40000"/>
                  <a:lumOff val="60000"/>
                </a:srgbClr>
              </a:solidFill>
              <a:latin typeface="+mn-lt"/>
              <a:cs typeface="Arial" charset="0"/>
            </a:endParaRPr>
          </a:p>
        </p:txBody>
      </p:sp>
      <p:cxnSp>
        <p:nvCxnSpPr>
          <p:cNvPr id="51" name="Straight Connector 50"/>
          <p:cNvCxnSpPr>
            <a:stCxn id="54" idx="1"/>
          </p:cNvCxnSpPr>
          <p:nvPr/>
        </p:nvCxnSpPr>
        <p:spPr bwMode="auto">
          <a:xfrm>
            <a:off x="330148" y="614832"/>
            <a:ext cx="7682144" cy="0"/>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bwMode="auto">
          <a:xfrm flipH="1" flipV="1">
            <a:off x="372491" y="500615"/>
            <a:ext cx="9793" cy="224486"/>
          </a:xfrm>
          <a:prstGeom prst="line">
            <a:avLst/>
          </a:prstGeom>
          <a:ln w="28575" cmpd="sng">
            <a:solidFill>
              <a:schemeClr val="bg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3" name="Picture 52"/>
          <p:cNvPicPr>
            <a:picLocks noChangeAspect="1"/>
          </p:cNvPicPr>
          <p:nvPr/>
        </p:nvPicPr>
        <p:blipFill>
          <a:blip r:embed="rId7"/>
          <a:stretch>
            <a:fillRect/>
          </a:stretch>
        </p:blipFill>
        <p:spPr>
          <a:xfrm>
            <a:off x="331737" y="552584"/>
            <a:ext cx="113778" cy="130634"/>
          </a:xfrm>
          <a:prstGeom prst="rect">
            <a:avLst/>
          </a:prstGeom>
        </p:spPr>
      </p:pic>
      <p:pic>
        <p:nvPicPr>
          <p:cNvPr id="54" name="Picture 53"/>
          <p:cNvPicPr>
            <a:picLocks noChangeAspect="1"/>
          </p:cNvPicPr>
          <p:nvPr/>
        </p:nvPicPr>
        <p:blipFill>
          <a:blip r:embed="rId8"/>
          <a:stretch>
            <a:fillRect/>
          </a:stretch>
        </p:blipFill>
        <p:spPr>
          <a:xfrm>
            <a:off x="330148" y="552063"/>
            <a:ext cx="113388" cy="125537"/>
          </a:xfrm>
          <a:prstGeom prst="rect">
            <a:avLst/>
          </a:prstGeom>
        </p:spPr>
      </p:pic>
      <p:cxnSp>
        <p:nvCxnSpPr>
          <p:cNvPr id="55" name="Straight Connector 54"/>
          <p:cNvCxnSpPr/>
          <p:nvPr/>
        </p:nvCxnSpPr>
        <p:spPr bwMode="auto">
          <a:xfrm flipV="1">
            <a:off x="322282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6" name="Picture 55"/>
          <p:cNvPicPr>
            <a:picLocks noChangeAspect="1"/>
          </p:cNvPicPr>
          <p:nvPr/>
        </p:nvPicPr>
        <p:blipFill>
          <a:blip r:embed="rId7"/>
          <a:stretch>
            <a:fillRect/>
          </a:stretch>
        </p:blipFill>
        <p:spPr>
          <a:xfrm>
            <a:off x="3174730" y="552584"/>
            <a:ext cx="113778" cy="130634"/>
          </a:xfrm>
          <a:prstGeom prst="rect">
            <a:avLst/>
          </a:prstGeom>
        </p:spPr>
      </p:pic>
      <p:cxnSp>
        <p:nvCxnSpPr>
          <p:cNvPr id="59" name="Straight Connector 58"/>
          <p:cNvCxnSpPr/>
          <p:nvPr/>
        </p:nvCxnSpPr>
        <p:spPr bwMode="auto">
          <a:xfrm flipV="1">
            <a:off x="417114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0" name="Picture 59"/>
          <p:cNvPicPr>
            <a:picLocks noChangeAspect="1"/>
          </p:cNvPicPr>
          <p:nvPr/>
        </p:nvPicPr>
        <p:blipFill>
          <a:blip r:embed="rId7"/>
          <a:stretch>
            <a:fillRect/>
          </a:stretch>
        </p:blipFill>
        <p:spPr>
          <a:xfrm>
            <a:off x="4123054" y="552584"/>
            <a:ext cx="113778" cy="130634"/>
          </a:xfrm>
          <a:prstGeom prst="rect">
            <a:avLst/>
          </a:prstGeom>
        </p:spPr>
      </p:pic>
      <p:cxnSp>
        <p:nvCxnSpPr>
          <p:cNvPr id="61" name="Straight Connector 60"/>
          <p:cNvCxnSpPr/>
          <p:nvPr/>
        </p:nvCxnSpPr>
        <p:spPr bwMode="auto">
          <a:xfrm flipV="1">
            <a:off x="5119469"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2" name="Picture 61"/>
          <p:cNvPicPr>
            <a:picLocks noChangeAspect="1"/>
          </p:cNvPicPr>
          <p:nvPr/>
        </p:nvPicPr>
        <p:blipFill>
          <a:blip r:embed="rId7"/>
          <a:stretch>
            <a:fillRect/>
          </a:stretch>
        </p:blipFill>
        <p:spPr>
          <a:xfrm>
            <a:off x="5071378" y="552584"/>
            <a:ext cx="113778" cy="130634"/>
          </a:xfrm>
          <a:prstGeom prst="rect">
            <a:avLst/>
          </a:prstGeom>
        </p:spPr>
      </p:pic>
      <p:cxnSp>
        <p:nvCxnSpPr>
          <p:cNvPr id="63" name="Straight Connector 62"/>
          <p:cNvCxnSpPr/>
          <p:nvPr/>
        </p:nvCxnSpPr>
        <p:spPr bwMode="auto">
          <a:xfrm flipV="1">
            <a:off x="606779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4" name="Picture 63"/>
          <p:cNvPicPr>
            <a:picLocks noChangeAspect="1"/>
          </p:cNvPicPr>
          <p:nvPr/>
        </p:nvPicPr>
        <p:blipFill>
          <a:blip r:embed="rId7"/>
          <a:stretch>
            <a:fillRect/>
          </a:stretch>
        </p:blipFill>
        <p:spPr>
          <a:xfrm>
            <a:off x="6019702" y="552584"/>
            <a:ext cx="113778" cy="130634"/>
          </a:xfrm>
          <a:prstGeom prst="rect">
            <a:avLst/>
          </a:prstGeom>
        </p:spPr>
      </p:pic>
      <p:cxnSp>
        <p:nvCxnSpPr>
          <p:cNvPr id="65" name="Straight Connector 64"/>
          <p:cNvCxnSpPr/>
          <p:nvPr/>
        </p:nvCxnSpPr>
        <p:spPr bwMode="auto">
          <a:xfrm flipV="1">
            <a:off x="796443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6" name="Picture 65"/>
          <p:cNvPicPr>
            <a:picLocks noChangeAspect="1"/>
          </p:cNvPicPr>
          <p:nvPr/>
        </p:nvPicPr>
        <p:blipFill>
          <a:blip r:embed="rId7"/>
          <a:stretch>
            <a:fillRect/>
          </a:stretch>
        </p:blipFill>
        <p:spPr>
          <a:xfrm>
            <a:off x="7916346" y="552584"/>
            <a:ext cx="113778" cy="130634"/>
          </a:xfrm>
          <a:prstGeom prst="rect">
            <a:avLst/>
          </a:prstGeom>
        </p:spPr>
      </p:pic>
      <p:sp>
        <p:nvSpPr>
          <p:cNvPr id="67" name="TextBox 66">
            <a:hlinkClick r:id="rId4" action="ppaction://hlinksldjump"/>
          </p:cNvPr>
          <p:cNvSpPr txBox="1"/>
          <p:nvPr/>
        </p:nvSpPr>
        <p:spPr>
          <a:xfrm>
            <a:off x="79983" y="710587"/>
            <a:ext cx="61241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chemeClr val="tx2">
                    <a:lumMod val="40000"/>
                    <a:lumOff val="60000"/>
                  </a:schemeClr>
                </a:solidFill>
                <a:latin typeface="+mn-lt"/>
                <a:cs typeface="Arial" charset="0"/>
              </a:rPr>
              <a:t>Predict Flight </a:t>
            </a:r>
            <a:r>
              <a:rPr lang="en-US" sz="800" dirty="0" err="1" smtClean="0">
                <a:solidFill>
                  <a:schemeClr val="tx2">
                    <a:lumMod val="40000"/>
                    <a:lumOff val="60000"/>
                  </a:schemeClr>
                </a:solidFill>
                <a:latin typeface="+mn-lt"/>
                <a:cs typeface="Arial" charset="0"/>
              </a:rPr>
              <a:t>Reqmts</a:t>
            </a:r>
            <a:endParaRPr lang="en-US" sz="800" dirty="0">
              <a:solidFill>
                <a:schemeClr val="tx2">
                  <a:lumMod val="40000"/>
                  <a:lumOff val="60000"/>
                </a:schemeClr>
              </a:solidFill>
              <a:latin typeface="+mn-lt"/>
              <a:cs typeface="Arial" charset="0"/>
            </a:endParaRPr>
          </a:p>
        </p:txBody>
      </p:sp>
      <p:sp>
        <p:nvSpPr>
          <p:cNvPr id="68" name="TextBox 67">
            <a:hlinkClick r:id="" action="ppaction://noaction"/>
          </p:cNvPr>
          <p:cNvSpPr txBox="1"/>
          <p:nvPr/>
        </p:nvSpPr>
        <p:spPr>
          <a:xfrm>
            <a:off x="5679763" y="213184"/>
            <a:ext cx="758600"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Medium-term</a:t>
            </a:r>
            <a:endParaRPr lang="en-US" sz="800" dirty="0">
              <a:solidFill>
                <a:srgbClr val="4D80BE">
                  <a:lumMod val="40000"/>
                  <a:lumOff val="60000"/>
                </a:srgbClr>
              </a:solidFill>
              <a:latin typeface="+mn-lt"/>
              <a:cs typeface="Arial" charset="0"/>
            </a:endParaRPr>
          </a:p>
        </p:txBody>
      </p:sp>
      <p:sp>
        <p:nvSpPr>
          <p:cNvPr id="69" name="TextBox 68">
            <a:hlinkClick r:id="" action="ppaction://noaction"/>
          </p:cNvPr>
          <p:cNvSpPr txBox="1"/>
          <p:nvPr/>
        </p:nvSpPr>
        <p:spPr>
          <a:xfrm>
            <a:off x="6554594" y="716030"/>
            <a:ext cx="919631" cy="19492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Assign bid lines</a:t>
            </a:r>
            <a:endParaRPr lang="en-US" sz="800" dirty="0">
              <a:solidFill>
                <a:srgbClr val="4D80BE">
                  <a:lumMod val="40000"/>
                  <a:lumOff val="60000"/>
                </a:srgbClr>
              </a:solidFill>
              <a:latin typeface="+mn-lt"/>
              <a:cs typeface="Arial" charset="0"/>
            </a:endParaRPr>
          </a:p>
        </p:txBody>
      </p:sp>
      <p:cxnSp>
        <p:nvCxnSpPr>
          <p:cNvPr id="70" name="Straight Connector 69"/>
          <p:cNvCxnSpPr/>
          <p:nvPr/>
        </p:nvCxnSpPr>
        <p:spPr bwMode="auto">
          <a:xfrm flipV="1">
            <a:off x="7016115" y="672974"/>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1" name="Picture 70"/>
          <p:cNvPicPr>
            <a:picLocks noChangeAspect="1"/>
          </p:cNvPicPr>
          <p:nvPr/>
        </p:nvPicPr>
        <p:blipFill>
          <a:blip r:embed="rId7"/>
          <a:stretch>
            <a:fillRect/>
          </a:stretch>
        </p:blipFill>
        <p:spPr>
          <a:xfrm>
            <a:off x="6968026" y="558027"/>
            <a:ext cx="113778" cy="130634"/>
          </a:xfrm>
          <a:prstGeom prst="rect">
            <a:avLst/>
          </a:prstGeom>
        </p:spPr>
      </p:pic>
      <p:sp>
        <p:nvSpPr>
          <p:cNvPr id="72" name="TextBox 71">
            <a:hlinkClick r:id="rId5" action="ppaction://hlinksldjump"/>
          </p:cNvPr>
          <p:cNvSpPr txBox="1"/>
          <p:nvPr/>
        </p:nvSpPr>
        <p:spPr>
          <a:xfrm>
            <a:off x="943472" y="715874"/>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Import Flight Schedules</a:t>
            </a:r>
            <a:endParaRPr lang="en-US" sz="800" dirty="0">
              <a:solidFill>
                <a:srgbClr val="4D80BE">
                  <a:lumMod val="40000"/>
                  <a:lumOff val="60000"/>
                </a:srgbClr>
              </a:solidFill>
              <a:latin typeface="+mn-lt"/>
              <a:cs typeface="Arial" charset="0"/>
            </a:endParaRPr>
          </a:p>
        </p:txBody>
      </p:sp>
      <p:cxnSp>
        <p:nvCxnSpPr>
          <p:cNvPr id="73" name="Straight Connector 72"/>
          <p:cNvCxnSpPr/>
          <p:nvPr/>
        </p:nvCxnSpPr>
        <p:spPr bwMode="auto">
          <a:xfrm flipV="1">
            <a:off x="1334337" y="67281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4" name="Picture 73"/>
          <p:cNvPicPr>
            <a:picLocks noChangeAspect="1"/>
          </p:cNvPicPr>
          <p:nvPr/>
        </p:nvPicPr>
        <p:blipFill>
          <a:blip r:embed="rId7"/>
          <a:stretch>
            <a:fillRect/>
          </a:stretch>
        </p:blipFill>
        <p:spPr>
          <a:xfrm>
            <a:off x="1278082" y="557871"/>
            <a:ext cx="113778" cy="130634"/>
          </a:xfrm>
          <a:prstGeom prst="rect">
            <a:avLst/>
          </a:prstGeom>
        </p:spPr>
      </p:pic>
      <p:sp>
        <p:nvSpPr>
          <p:cNvPr id="107" name="TextBox 106">
            <a:hlinkClick r:id="rId5" action="ppaction://hlinksldjump"/>
          </p:cNvPr>
          <p:cNvSpPr txBox="1"/>
          <p:nvPr/>
        </p:nvSpPr>
        <p:spPr>
          <a:xfrm>
            <a:off x="4733400" y="766651"/>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schemeClr val="bg1"/>
                </a:solidFill>
                <a:latin typeface="+mn-lt"/>
                <a:cs typeface="Arial" charset="0"/>
              </a:rPr>
              <a:t>Annual Leave Planning</a:t>
            </a:r>
            <a:endParaRPr lang="en-US" sz="800" b="1" dirty="0">
              <a:solidFill>
                <a:schemeClr val="bg1"/>
              </a:solidFill>
              <a:latin typeface="+mn-lt"/>
              <a:cs typeface="Arial" charset="0"/>
            </a:endParaRPr>
          </a:p>
        </p:txBody>
      </p:sp>
      <p:cxnSp>
        <p:nvCxnSpPr>
          <p:cNvPr id="108" name="Straight Connector 107"/>
          <p:cNvCxnSpPr/>
          <p:nvPr/>
        </p:nvCxnSpPr>
        <p:spPr bwMode="auto">
          <a:xfrm flipV="1">
            <a:off x="2274495" y="67009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09" name="Picture 108"/>
          <p:cNvPicPr>
            <a:picLocks noChangeAspect="1"/>
          </p:cNvPicPr>
          <p:nvPr/>
        </p:nvPicPr>
        <p:blipFill>
          <a:blip r:embed="rId7"/>
          <a:stretch>
            <a:fillRect/>
          </a:stretch>
        </p:blipFill>
        <p:spPr>
          <a:xfrm>
            <a:off x="2226406" y="555151"/>
            <a:ext cx="113778" cy="130634"/>
          </a:xfrm>
          <a:prstGeom prst="rect">
            <a:avLst/>
          </a:prstGeom>
        </p:spPr>
      </p:pic>
    </p:spTree>
    <p:extLst>
      <p:ext uri="{BB962C8B-B14F-4D97-AF65-F5344CB8AC3E}">
        <p14:creationId xmlns:p14="http://schemas.microsoft.com/office/powerpoint/2010/main" val="8025484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1234366" y="1387282"/>
            <a:ext cx="6575425" cy="533400"/>
          </a:xfrm>
          <a:solidFill>
            <a:srgbClr val="24265E"/>
          </a:solidFill>
        </p:spPr>
        <p:txBody>
          <a:bodyPr/>
          <a:lstStyle/>
          <a:p>
            <a:r>
              <a:rPr lang="en-US" dirty="0" smtClean="0"/>
              <a:t>Introductions</a:t>
            </a:r>
            <a:endParaRPr lang="en-US" dirty="0"/>
          </a:p>
        </p:txBody>
      </p:sp>
      <p:sp>
        <p:nvSpPr>
          <p:cNvPr id="8" name="Content Placeholder 7"/>
          <p:cNvSpPr>
            <a:spLocks noGrp="1"/>
          </p:cNvSpPr>
          <p:nvPr>
            <p:ph sz="quarter" idx="12"/>
          </p:nvPr>
        </p:nvSpPr>
        <p:spPr>
          <a:xfrm>
            <a:off x="1234366" y="1990760"/>
            <a:ext cx="6575425" cy="533400"/>
          </a:xfrm>
        </p:spPr>
        <p:txBody>
          <a:bodyPr/>
          <a:lstStyle/>
          <a:p>
            <a:r>
              <a:rPr lang="en-US" dirty="0" smtClean="0"/>
              <a:t>Overview and Understanding of United Airlines Puzzle</a:t>
            </a:r>
            <a:endParaRPr lang="en-US" dirty="0"/>
          </a:p>
        </p:txBody>
      </p:sp>
      <p:sp>
        <p:nvSpPr>
          <p:cNvPr id="12" name="Content Placeholder 11"/>
          <p:cNvSpPr>
            <a:spLocks noGrp="1"/>
          </p:cNvSpPr>
          <p:nvPr>
            <p:ph sz="quarter" idx="19"/>
          </p:nvPr>
        </p:nvSpPr>
        <p:spPr>
          <a:xfrm>
            <a:off x="1142926" y="1387282"/>
            <a:ext cx="91440" cy="533400"/>
          </a:xfrm>
        </p:spPr>
        <p:txBody>
          <a:bodyPr/>
          <a:lstStyle/>
          <a:p>
            <a:endParaRPr lang="en-US" dirty="0"/>
          </a:p>
        </p:txBody>
      </p:sp>
      <p:sp>
        <p:nvSpPr>
          <p:cNvPr id="13" name="Content Placeholder 12"/>
          <p:cNvSpPr>
            <a:spLocks noGrp="1"/>
          </p:cNvSpPr>
          <p:nvPr>
            <p:ph sz="quarter" idx="20"/>
          </p:nvPr>
        </p:nvSpPr>
        <p:spPr>
          <a:xfrm>
            <a:off x="1142926" y="1990760"/>
            <a:ext cx="91440" cy="533400"/>
          </a:xfrm>
        </p:spPr>
        <p:txBody>
          <a:bodyPr/>
          <a:lstStyle/>
          <a:p>
            <a:endParaRPr lang="en-US" dirty="0"/>
          </a:p>
        </p:txBody>
      </p:sp>
      <p:sp>
        <p:nvSpPr>
          <p:cNvPr id="6" name="Title 5"/>
          <p:cNvSpPr>
            <a:spLocks noGrp="1"/>
          </p:cNvSpPr>
          <p:nvPr>
            <p:ph type="title"/>
          </p:nvPr>
        </p:nvSpPr>
        <p:spPr/>
        <p:txBody>
          <a:bodyPr/>
          <a:lstStyle/>
          <a:p>
            <a:r>
              <a:rPr lang="en-US" dirty="0" smtClean="0"/>
              <a:t>Agenda</a:t>
            </a:r>
            <a:endParaRPr lang="en-US" dirty="0"/>
          </a:p>
        </p:txBody>
      </p:sp>
      <p:sp>
        <p:nvSpPr>
          <p:cNvPr id="9" name="Content Placeholder 6"/>
          <p:cNvSpPr>
            <a:spLocks noGrp="1"/>
          </p:cNvSpPr>
          <p:nvPr>
            <p:ph sz="quarter" idx="10"/>
          </p:nvPr>
        </p:nvSpPr>
        <p:spPr>
          <a:xfrm>
            <a:off x="1234366" y="2588424"/>
            <a:ext cx="6575425" cy="533400"/>
          </a:xfrm>
        </p:spPr>
        <p:txBody>
          <a:bodyPr/>
          <a:lstStyle/>
          <a:p>
            <a:r>
              <a:rPr lang="en-US" dirty="0" smtClean="0"/>
              <a:t>Quintiq Overview</a:t>
            </a:r>
            <a:endParaRPr lang="en-US" dirty="0"/>
          </a:p>
        </p:txBody>
      </p:sp>
      <p:sp>
        <p:nvSpPr>
          <p:cNvPr id="10" name="Content Placeholder 7"/>
          <p:cNvSpPr>
            <a:spLocks noGrp="1"/>
          </p:cNvSpPr>
          <p:nvPr>
            <p:ph sz="quarter" idx="12"/>
          </p:nvPr>
        </p:nvSpPr>
        <p:spPr>
          <a:xfrm>
            <a:off x="1234366" y="3191902"/>
            <a:ext cx="6575425" cy="533400"/>
          </a:xfrm>
        </p:spPr>
        <p:txBody>
          <a:bodyPr/>
          <a:lstStyle/>
          <a:p>
            <a:r>
              <a:rPr lang="en-US" dirty="0" smtClean="0"/>
              <a:t>Demonstration</a:t>
            </a:r>
            <a:endParaRPr lang="en-US" dirty="0"/>
          </a:p>
        </p:txBody>
      </p:sp>
      <p:sp>
        <p:nvSpPr>
          <p:cNvPr id="11" name="Content Placeholder 11"/>
          <p:cNvSpPr>
            <a:spLocks noGrp="1"/>
          </p:cNvSpPr>
          <p:nvPr>
            <p:ph sz="quarter" idx="19"/>
          </p:nvPr>
        </p:nvSpPr>
        <p:spPr>
          <a:xfrm>
            <a:off x="1142926" y="2588424"/>
            <a:ext cx="91440" cy="533400"/>
          </a:xfrm>
        </p:spPr>
        <p:txBody>
          <a:bodyPr/>
          <a:lstStyle/>
          <a:p>
            <a:endParaRPr lang="en-US" dirty="0"/>
          </a:p>
        </p:txBody>
      </p:sp>
      <p:sp>
        <p:nvSpPr>
          <p:cNvPr id="14" name="Content Placeholder 12"/>
          <p:cNvSpPr>
            <a:spLocks noGrp="1"/>
          </p:cNvSpPr>
          <p:nvPr>
            <p:ph sz="quarter" idx="20"/>
          </p:nvPr>
        </p:nvSpPr>
        <p:spPr>
          <a:xfrm>
            <a:off x="1142926" y="3191902"/>
            <a:ext cx="91440" cy="533400"/>
          </a:xfrm>
        </p:spPr>
        <p:txBody>
          <a:bodyPr/>
          <a:lstStyle/>
          <a:p>
            <a:r>
              <a:rPr lang="en-US" dirty="0"/>
              <a:t>Demonstration</a:t>
            </a:r>
          </a:p>
        </p:txBody>
      </p:sp>
      <p:sp>
        <p:nvSpPr>
          <p:cNvPr id="15" name="Content Placeholder 6"/>
          <p:cNvSpPr>
            <a:spLocks noGrp="1"/>
          </p:cNvSpPr>
          <p:nvPr>
            <p:ph sz="quarter" idx="10"/>
          </p:nvPr>
        </p:nvSpPr>
        <p:spPr>
          <a:xfrm>
            <a:off x="1223349" y="4390364"/>
            <a:ext cx="6575425" cy="533400"/>
          </a:xfrm>
        </p:spPr>
        <p:txBody>
          <a:bodyPr/>
          <a:lstStyle/>
          <a:p>
            <a:r>
              <a:rPr lang="en-US" dirty="0"/>
              <a:t>Quintiq </a:t>
            </a:r>
            <a:r>
              <a:rPr lang="en-US" dirty="0" smtClean="0"/>
              <a:t>Customers</a:t>
            </a:r>
            <a:endParaRPr lang="en-US" dirty="0"/>
          </a:p>
        </p:txBody>
      </p:sp>
      <p:sp>
        <p:nvSpPr>
          <p:cNvPr id="16" name="Content Placeholder 7"/>
          <p:cNvSpPr>
            <a:spLocks noGrp="1"/>
          </p:cNvSpPr>
          <p:nvPr>
            <p:ph sz="quarter" idx="12"/>
          </p:nvPr>
        </p:nvSpPr>
        <p:spPr>
          <a:xfrm>
            <a:off x="1234366" y="3790862"/>
            <a:ext cx="6575425" cy="533400"/>
          </a:xfrm>
        </p:spPr>
        <p:txBody>
          <a:bodyPr/>
          <a:lstStyle/>
          <a:p>
            <a:r>
              <a:rPr lang="en-US" dirty="0" smtClean="0"/>
              <a:t>Quintiq Architecture</a:t>
            </a:r>
            <a:endParaRPr lang="en-US" dirty="0"/>
          </a:p>
        </p:txBody>
      </p:sp>
      <p:sp>
        <p:nvSpPr>
          <p:cNvPr id="17" name="Content Placeholder 11"/>
          <p:cNvSpPr>
            <a:spLocks noGrp="1"/>
          </p:cNvSpPr>
          <p:nvPr>
            <p:ph sz="quarter" idx="19"/>
          </p:nvPr>
        </p:nvSpPr>
        <p:spPr>
          <a:xfrm>
            <a:off x="1142926" y="3790862"/>
            <a:ext cx="91440" cy="533400"/>
          </a:xfrm>
        </p:spPr>
        <p:txBody>
          <a:bodyPr/>
          <a:lstStyle/>
          <a:p>
            <a:endParaRPr lang="en-US" dirty="0"/>
          </a:p>
        </p:txBody>
      </p:sp>
      <p:sp>
        <p:nvSpPr>
          <p:cNvPr id="18" name="Content Placeholder 12"/>
          <p:cNvSpPr>
            <a:spLocks noGrp="1"/>
          </p:cNvSpPr>
          <p:nvPr>
            <p:ph sz="quarter" idx="20"/>
          </p:nvPr>
        </p:nvSpPr>
        <p:spPr>
          <a:xfrm>
            <a:off x="1143411" y="4390364"/>
            <a:ext cx="91440" cy="533400"/>
          </a:xfrm>
        </p:spPr>
        <p:txBody>
          <a:bodyPr/>
          <a:lstStyle/>
          <a:p>
            <a:endParaRPr lang="en-US" dirty="0"/>
          </a:p>
        </p:txBody>
      </p:sp>
      <p:sp>
        <p:nvSpPr>
          <p:cNvPr id="19" name="Content Placeholder 6"/>
          <p:cNvSpPr>
            <a:spLocks noGrp="1"/>
          </p:cNvSpPr>
          <p:nvPr>
            <p:ph sz="quarter" idx="10"/>
          </p:nvPr>
        </p:nvSpPr>
        <p:spPr>
          <a:xfrm>
            <a:off x="1230786" y="4999609"/>
            <a:ext cx="6575425" cy="533400"/>
          </a:xfrm>
        </p:spPr>
        <p:txBody>
          <a:bodyPr/>
          <a:lstStyle/>
          <a:p>
            <a:r>
              <a:rPr lang="en-US" dirty="0"/>
              <a:t>Quintiq Engagement Process</a:t>
            </a:r>
          </a:p>
        </p:txBody>
      </p:sp>
      <p:sp>
        <p:nvSpPr>
          <p:cNvPr id="20" name="Content Placeholder 12"/>
          <p:cNvSpPr>
            <a:spLocks noGrp="1"/>
          </p:cNvSpPr>
          <p:nvPr>
            <p:ph sz="quarter" idx="20"/>
          </p:nvPr>
        </p:nvSpPr>
        <p:spPr>
          <a:xfrm>
            <a:off x="1145094" y="4999960"/>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
        <p:nvSpPr>
          <p:cNvPr id="21" name="Content Placeholder 6"/>
          <p:cNvSpPr>
            <a:spLocks noGrp="1"/>
          </p:cNvSpPr>
          <p:nvPr>
            <p:ph sz="quarter" idx="10"/>
          </p:nvPr>
        </p:nvSpPr>
        <p:spPr>
          <a:xfrm>
            <a:off x="1223349" y="5608854"/>
            <a:ext cx="6575425" cy="533400"/>
          </a:xfrm>
        </p:spPr>
        <p:txBody>
          <a:bodyPr/>
          <a:lstStyle/>
          <a:p>
            <a:r>
              <a:rPr lang="en-US" dirty="0" smtClean="0"/>
              <a:t>Q&amp;A, Next Steps</a:t>
            </a:r>
            <a:endParaRPr lang="en-US" dirty="0"/>
          </a:p>
        </p:txBody>
      </p:sp>
      <p:sp>
        <p:nvSpPr>
          <p:cNvPr id="22" name="Content Placeholder 12"/>
          <p:cNvSpPr>
            <a:spLocks noGrp="1"/>
          </p:cNvSpPr>
          <p:nvPr>
            <p:ph sz="quarter" idx="20"/>
          </p:nvPr>
        </p:nvSpPr>
        <p:spPr>
          <a:xfrm>
            <a:off x="1137657" y="5609205"/>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Tree>
    <p:extLst>
      <p:ext uri="{BB962C8B-B14F-4D97-AF65-F5344CB8AC3E}">
        <p14:creationId xmlns:p14="http://schemas.microsoft.com/office/powerpoint/2010/main" val="256046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2"/>
          <p:cNvPicPr>
            <a:picLocks noChangeArrowheads="1"/>
          </p:cNvPicPr>
          <p:nvPr/>
        </p:nvPicPr>
        <p:blipFill>
          <a:blip r:embed="rId2"/>
          <a:srcRect/>
          <a:stretch>
            <a:fillRect/>
          </a:stretch>
        </p:blipFill>
        <p:spPr bwMode="auto">
          <a:xfrm>
            <a:off x="3915225" y="1858287"/>
            <a:ext cx="4738914" cy="3199691"/>
          </a:xfrm>
          <a:prstGeom prst="rect">
            <a:avLst/>
          </a:prstGeom>
          <a:noFill/>
          <a:ln w="9525">
            <a:solidFill>
              <a:srgbClr val="929699"/>
            </a:solidFill>
            <a:miter lim="800000"/>
            <a:headEnd/>
            <a:tailEnd/>
          </a:ln>
          <a:effectLst>
            <a:outerShdw blurRad="38100" algn="ctr" rotWithShape="0">
              <a:prstClr val="black">
                <a:alpha val="40000"/>
              </a:prstClr>
            </a:outerShdw>
          </a:effectLst>
        </p:spPr>
      </p:pic>
      <p:cxnSp>
        <p:nvCxnSpPr>
          <p:cNvPr id="174" name="Straight Connector 173"/>
          <p:cNvCxnSpPr/>
          <p:nvPr/>
        </p:nvCxnSpPr>
        <p:spPr bwMode="auto">
          <a:xfrm>
            <a:off x="-8670" y="5225144"/>
            <a:ext cx="4641678" cy="0"/>
          </a:xfrm>
          <a:prstGeom prst="line">
            <a:avLst/>
          </a:prstGeom>
          <a:ln w="3175" cmpd="sng">
            <a:solidFill>
              <a:schemeClr val="accent1">
                <a:lumMod val="40000"/>
                <a:lumOff val="6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bwMode="auto">
          <a:xfrm>
            <a:off x="-1413" y="793461"/>
            <a:ext cx="9152670" cy="38219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buSzPct val="75000"/>
              <a:buFont typeface="Wingdings" pitchFamily="2" charset="2"/>
              <a:buNone/>
            </a:pPr>
            <a:endParaRPr lang="en-MY" sz="1000" b="1" dirty="0">
              <a:solidFill>
                <a:srgbClr val="4D4D4F"/>
              </a:solidFill>
            </a:endParaRPr>
          </a:p>
        </p:txBody>
      </p:sp>
      <p:sp>
        <p:nvSpPr>
          <p:cNvPr id="57" name="TextBox 56"/>
          <p:cNvSpPr txBox="1"/>
          <p:nvPr/>
        </p:nvSpPr>
        <p:spPr>
          <a:xfrm>
            <a:off x="218925" y="1858287"/>
            <a:ext cx="3598332" cy="461665"/>
          </a:xfrm>
          <a:prstGeom prst="rect">
            <a:avLst/>
          </a:prstGeom>
          <a:noFill/>
        </p:spPr>
        <p:txBody>
          <a:bodyPr wrap="square" rtlCol="0">
            <a:spAutoFit/>
          </a:bodyPr>
          <a:lstStyle/>
          <a:p>
            <a:pPr algn="l" eaLnBrk="0" fontAlgn="base" hangingPunct="0">
              <a:spcBef>
                <a:spcPct val="20000"/>
              </a:spcBef>
              <a:spcAft>
                <a:spcPct val="0"/>
              </a:spcAft>
              <a:buSzPct val="75000"/>
              <a:buFont typeface="Wingdings" pitchFamily="2" charset="2"/>
              <a:buNone/>
            </a:pPr>
            <a:r>
              <a:rPr lang="en-MY" sz="2400" b="0" dirty="0" smtClean="0">
                <a:solidFill>
                  <a:srgbClr val="4D80BE"/>
                </a:solidFill>
                <a:latin typeface="Calibri Light" panose="020F0302020204030204" pitchFamily="34" charset="0"/>
              </a:rPr>
              <a:t>Generate bid lines</a:t>
            </a:r>
            <a:endParaRPr lang="en-MY" sz="2400" b="0" dirty="0">
              <a:solidFill>
                <a:srgbClr val="4D80BE"/>
              </a:solidFill>
              <a:latin typeface="Calibri Light" panose="020F0302020204030204" pitchFamily="34" charset="0"/>
            </a:endParaRPr>
          </a:p>
        </p:txBody>
      </p:sp>
      <p:sp>
        <p:nvSpPr>
          <p:cNvPr id="172" name="TextBox 171"/>
          <p:cNvSpPr txBox="1"/>
          <p:nvPr/>
        </p:nvSpPr>
        <p:spPr>
          <a:xfrm>
            <a:off x="218925" y="2356328"/>
            <a:ext cx="3598332" cy="1175706"/>
          </a:xfrm>
          <a:prstGeom prst="rect">
            <a:avLst/>
          </a:prstGeom>
          <a:noFill/>
        </p:spPr>
        <p:txBody>
          <a:bodyPr wrap="square" rtlCol="0">
            <a:spAutoFit/>
          </a:bodyPr>
          <a:lstStyle/>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Aligned with available shifts</a:t>
            </a:r>
          </a:p>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Any time cycle</a:t>
            </a:r>
          </a:p>
          <a:p>
            <a:pPr marL="171450" indent="-171450" algn="l">
              <a:buFont typeface="Arial" panose="020B0604020202020204" pitchFamily="34" charset="0"/>
              <a:buChar char="•"/>
            </a:pPr>
            <a:r>
              <a:rPr lang="en-MY" sz="1600" b="0" dirty="0">
                <a:solidFill>
                  <a:srgbClr val="4D4D4F"/>
                </a:solidFill>
                <a:latin typeface="Calibri Light" panose="020F0302020204030204" pitchFamily="34" charset="0"/>
              </a:rPr>
              <a:t>Respects contracts, preferences, and rules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925" y="3541984"/>
            <a:ext cx="1764620" cy="1623719"/>
          </a:xfrm>
          <a:prstGeom prst="rect">
            <a:avLst/>
          </a:prstGeom>
        </p:spPr>
      </p:pic>
      <p:pic>
        <p:nvPicPr>
          <p:cNvPr id="32" name="Picture 2"/>
          <p:cNvPicPr>
            <a:picLocks noChangeAspect="1" noChangeArrowheads="1"/>
          </p:cNvPicPr>
          <p:nvPr/>
        </p:nvPicPr>
        <p:blipFill>
          <a:blip r:embed="rId4"/>
          <a:srcRect/>
          <a:stretch>
            <a:fillRect/>
          </a:stretch>
        </p:blipFill>
        <p:spPr bwMode="auto">
          <a:xfrm>
            <a:off x="6253629" y="2547665"/>
            <a:ext cx="2679602" cy="1714393"/>
          </a:xfrm>
          <a:prstGeom prst="rect">
            <a:avLst/>
          </a:prstGeom>
          <a:noFill/>
          <a:ln w="9525">
            <a:solidFill>
              <a:srgbClr val="929699"/>
            </a:solidFill>
            <a:miter lim="800000"/>
            <a:headEnd/>
            <a:tailEnd/>
          </a:ln>
          <a:effectLst>
            <a:outerShdw blurRad="38100" algn="ctr" rotWithShape="0">
              <a:prstClr val="black">
                <a:alpha val="40000"/>
              </a:prstClr>
            </a:outerShdw>
          </a:effectLst>
        </p:spPr>
      </p:pic>
      <p:sp>
        <p:nvSpPr>
          <p:cNvPr id="35" name="TextBox 34"/>
          <p:cNvSpPr txBox="1"/>
          <p:nvPr/>
        </p:nvSpPr>
        <p:spPr>
          <a:xfrm>
            <a:off x="354638" y="5168248"/>
            <a:ext cx="3478932" cy="461665"/>
          </a:xfrm>
          <a:prstGeom prst="rect">
            <a:avLst/>
          </a:prstGeom>
          <a:noFill/>
        </p:spPr>
        <p:txBody>
          <a:bodyPr wrap="square" rtlCol="0">
            <a:spAutoFit/>
          </a:bodyPr>
          <a:lstStyle/>
          <a:p>
            <a:pPr algn="l"/>
            <a:r>
              <a:rPr lang="en-MY" sz="2400" b="0" dirty="0">
                <a:solidFill>
                  <a:srgbClr val="4D80BE"/>
                </a:solidFill>
                <a:latin typeface="Calibri Light" panose="020F0302020204030204" pitchFamily="34" charset="0"/>
              </a:rPr>
              <a:t>Key Benefits</a:t>
            </a:r>
          </a:p>
        </p:txBody>
      </p:sp>
      <p:sp>
        <p:nvSpPr>
          <p:cNvPr id="36" name="TextBox 35"/>
          <p:cNvSpPr txBox="1"/>
          <p:nvPr/>
        </p:nvSpPr>
        <p:spPr>
          <a:xfrm>
            <a:off x="354637" y="5666289"/>
            <a:ext cx="7164669" cy="929485"/>
          </a:xfrm>
          <a:prstGeom prst="rect">
            <a:avLst/>
          </a:prstGeom>
          <a:noFill/>
        </p:spPr>
        <p:txBody>
          <a:bodyPr wrap="square" rtlCol="0">
            <a:spAutoFit/>
          </a:bodyPr>
          <a:lstStyle/>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Reduce under capacity</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Reduce over capacity</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Ensure compliance with rules and preferences</a:t>
            </a:r>
          </a:p>
        </p:txBody>
      </p:sp>
      <p:sp>
        <p:nvSpPr>
          <p:cNvPr id="44" name="TextBox 43"/>
          <p:cNvSpPr txBox="1"/>
          <p:nvPr/>
        </p:nvSpPr>
        <p:spPr>
          <a:xfrm>
            <a:off x="12279" y="-779"/>
            <a:ext cx="935004" cy="230832"/>
          </a:xfrm>
          <a:prstGeom prst="rect">
            <a:avLst/>
          </a:prstGeom>
          <a:noFill/>
        </p:spPr>
        <p:txBody>
          <a:bodyPr wrap="square" rtlCol="0">
            <a:spAutoFit/>
          </a:bodyPr>
          <a:lstStyle/>
          <a:p>
            <a:pPr eaLnBrk="0" fontAlgn="base" hangingPunct="0">
              <a:spcBef>
                <a:spcPct val="20000"/>
              </a:spcBef>
              <a:spcAft>
                <a:spcPct val="0"/>
              </a:spcAft>
              <a:buSzPct val="75000"/>
              <a:buFont typeface="Wingdings" pitchFamily="2" charset="2"/>
              <a:buNone/>
            </a:pPr>
            <a:r>
              <a:rPr lang="en-US" sz="900" b="1" dirty="0" smtClean="0">
                <a:solidFill>
                  <a:prstClr val="white"/>
                </a:solidFill>
                <a:latin typeface="+mn-lt"/>
                <a:cs typeface="Arial" charset="0"/>
              </a:rPr>
              <a:t>Planning</a:t>
            </a:r>
            <a:endParaRPr lang="en-US" sz="900" b="1" dirty="0">
              <a:solidFill>
                <a:prstClr val="white"/>
              </a:solidFill>
              <a:latin typeface="+mn-lt"/>
              <a:cs typeface="Arial" charset="0"/>
            </a:endParaRPr>
          </a:p>
        </p:txBody>
      </p:sp>
      <p:sp>
        <p:nvSpPr>
          <p:cNvPr id="45" name="TextBox 44">
            <a:hlinkClick r:id="rId5" action="ppaction://hlinksldjump"/>
          </p:cNvPr>
          <p:cNvSpPr txBox="1"/>
          <p:nvPr/>
        </p:nvSpPr>
        <p:spPr>
          <a:xfrm>
            <a:off x="133539" y="213184"/>
            <a:ext cx="559154"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chemeClr val="tx2">
                    <a:lumMod val="40000"/>
                    <a:lumOff val="60000"/>
                  </a:schemeClr>
                </a:solidFill>
                <a:latin typeface="+mn-lt"/>
                <a:cs typeface="Arial" charset="0"/>
              </a:rPr>
              <a:t>Long-term</a:t>
            </a:r>
            <a:endParaRPr lang="en-US" sz="800" dirty="0">
              <a:solidFill>
                <a:schemeClr val="tx2">
                  <a:lumMod val="40000"/>
                  <a:lumOff val="60000"/>
                </a:schemeClr>
              </a:solidFill>
              <a:latin typeface="+mn-lt"/>
              <a:cs typeface="Arial" charset="0"/>
            </a:endParaRPr>
          </a:p>
        </p:txBody>
      </p:sp>
      <p:sp>
        <p:nvSpPr>
          <p:cNvPr id="46" name="TextBox 45">
            <a:hlinkClick r:id="rId6" action="ppaction://hlinksldjump"/>
          </p:cNvPr>
          <p:cNvSpPr txBox="1"/>
          <p:nvPr/>
        </p:nvSpPr>
        <p:spPr>
          <a:xfrm>
            <a:off x="1897889" y="710587"/>
            <a:ext cx="754187" cy="40158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Creation/ Management</a:t>
            </a:r>
            <a:endParaRPr lang="en-US" sz="800" dirty="0">
              <a:solidFill>
                <a:srgbClr val="4D80BE">
                  <a:lumMod val="40000"/>
                  <a:lumOff val="60000"/>
                </a:srgbClr>
              </a:solidFill>
              <a:latin typeface="+mn-lt"/>
              <a:cs typeface="Arial" charset="0"/>
            </a:endParaRPr>
          </a:p>
        </p:txBody>
      </p:sp>
      <p:sp>
        <p:nvSpPr>
          <p:cNvPr id="47" name="TextBox 46">
            <a:hlinkClick r:id="rId6" action="ppaction://hlinksldjump"/>
          </p:cNvPr>
          <p:cNvSpPr txBox="1"/>
          <p:nvPr/>
        </p:nvSpPr>
        <p:spPr>
          <a:xfrm>
            <a:off x="2765460" y="710587"/>
            <a:ext cx="902799"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Requirements at Stations</a:t>
            </a:r>
            <a:endParaRPr lang="en-US" sz="800" dirty="0">
              <a:solidFill>
                <a:srgbClr val="4D80BE">
                  <a:lumMod val="40000"/>
                  <a:lumOff val="60000"/>
                </a:srgbClr>
              </a:solidFill>
              <a:latin typeface="+mn-lt"/>
              <a:cs typeface="Arial" charset="0"/>
            </a:endParaRPr>
          </a:p>
        </p:txBody>
      </p:sp>
      <p:sp>
        <p:nvSpPr>
          <p:cNvPr id="48" name="TextBox 47">
            <a:hlinkClick r:id="rId7" action="ppaction://hlinksldjump"/>
          </p:cNvPr>
          <p:cNvSpPr txBox="1"/>
          <p:nvPr/>
        </p:nvSpPr>
        <p:spPr>
          <a:xfrm>
            <a:off x="3799202" y="710587"/>
            <a:ext cx="713226"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Optimize demands, create shifts</a:t>
            </a:r>
            <a:endParaRPr lang="en-US" sz="800" dirty="0">
              <a:solidFill>
                <a:srgbClr val="4D80BE">
                  <a:lumMod val="40000"/>
                  <a:lumOff val="60000"/>
                </a:srgbClr>
              </a:solidFill>
              <a:latin typeface="+mn-lt"/>
              <a:cs typeface="Arial" charset="0"/>
            </a:endParaRPr>
          </a:p>
        </p:txBody>
      </p:sp>
      <p:sp>
        <p:nvSpPr>
          <p:cNvPr id="49" name="TextBox 48">
            <a:hlinkClick r:id="" action="ppaction://noaction"/>
          </p:cNvPr>
          <p:cNvSpPr txBox="1"/>
          <p:nvPr/>
        </p:nvSpPr>
        <p:spPr>
          <a:xfrm>
            <a:off x="5593932" y="710587"/>
            <a:ext cx="919631"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schemeClr val="bg1"/>
                </a:solidFill>
                <a:latin typeface="+mn-lt"/>
                <a:cs typeface="Arial" charset="0"/>
              </a:rPr>
              <a:t>Generate bid lines</a:t>
            </a:r>
            <a:endParaRPr lang="en-US" sz="800" b="1" dirty="0">
              <a:solidFill>
                <a:schemeClr val="bg1"/>
              </a:solidFill>
              <a:latin typeface="+mn-lt"/>
              <a:cs typeface="Arial" charset="0"/>
            </a:endParaRPr>
          </a:p>
        </p:txBody>
      </p:sp>
      <p:sp>
        <p:nvSpPr>
          <p:cNvPr id="50" name="TextBox 49">
            <a:hlinkClick r:id="" action="ppaction://noaction"/>
          </p:cNvPr>
          <p:cNvSpPr txBox="1"/>
          <p:nvPr/>
        </p:nvSpPr>
        <p:spPr>
          <a:xfrm>
            <a:off x="7563514" y="710587"/>
            <a:ext cx="83753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Day of Ops, task assignment</a:t>
            </a:r>
            <a:endParaRPr lang="en-US" sz="800" dirty="0">
              <a:solidFill>
                <a:srgbClr val="4D80BE">
                  <a:lumMod val="40000"/>
                  <a:lumOff val="60000"/>
                </a:srgbClr>
              </a:solidFill>
              <a:latin typeface="+mn-lt"/>
              <a:cs typeface="Arial" charset="0"/>
            </a:endParaRPr>
          </a:p>
        </p:txBody>
      </p:sp>
      <p:sp>
        <p:nvSpPr>
          <p:cNvPr id="51" name="TextBox 50">
            <a:hlinkClick r:id="" action="ppaction://noaction"/>
          </p:cNvPr>
          <p:cNvSpPr txBox="1"/>
          <p:nvPr/>
        </p:nvSpPr>
        <p:spPr>
          <a:xfrm>
            <a:off x="7620663" y="260430"/>
            <a:ext cx="688621" cy="19640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Short-term</a:t>
            </a:r>
            <a:endParaRPr lang="en-US" sz="800" dirty="0">
              <a:solidFill>
                <a:srgbClr val="4D80BE">
                  <a:lumMod val="40000"/>
                  <a:lumOff val="60000"/>
                </a:srgbClr>
              </a:solidFill>
              <a:latin typeface="+mn-lt"/>
              <a:cs typeface="Arial" charset="0"/>
            </a:endParaRPr>
          </a:p>
        </p:txBody>
      </p:sp>
      <p:cxnSp>
        <p:nvCxnSpPr>
          <p:cNvPr id="52" name="Straight Connector 51"/>
          <p:cNvCxnSpPr>
            <a:stCxn id="55" idx="1"/>
          </p:cNvCxnSpPr>
          <p:nvPr/>
        </p:nvCxnSpPr>
        <p:spPr bwMode="auto">
          <a:xfrm>
            <a:off x="330148" y="614832"/>
            <a:ext cx="7682144" cy="0"/>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bwMode="auto">
          <a:xfrm flipH="1" flipV="1">
            <a:off x="372491" y="500615"/>
            <a:ext cx="9793" cy="224486"/>
          </a:xfrm>
          <a:prstGeom prst="line">
            <a:avLst/>
          </a:prstGeom>
          <a:ln w="28575" cmpd="sng">
            <a:solidFill>
              <a:schemeClr val="bg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4" name="Picture 53"/>
          <p:cNvPicPr>
            <a:picLocks noChangeAspect="1"/>
          </p:cNvPicPr>
          <p:nvPr/>
        </p:nvPicPr>
        <p:blipFill>
          <a:blip r:embed="rId8"/>
          <a:stretch>
            <a:fillRect/>
          </a:stretch>
        </p:blipFill>
        <p:spPr>
          <a:xfrm>
            <a:off x="331737" y="552584"/>
            <a:ext cx="113778" cy="130634"/>
          </a:xfrm>
          <a:prstGeom prst="rect">
            <a:avLst/>
          </a:prstGeom>
        </p:spPr>
      </p:pic>
      <p:pic>
        <p:nvPicPr>
          <p:cNvPr id="55" name="Picture 54"/>
          <p:cNvPicPr>
            <a:picLocks noChangeAspect="1"/>
          </p:cNvPicPr>
          <p:nvPr/>
        </p:nvPicPr>
        <p:blipFill>
          <a:blip r:embed="rId9"/>
          <a:stretch>
            <a:fillRect/>
          </a:stretch>
        </p:blipFill>
        <p:spPr>
          <a:xfrm>
            <a:off x="330148" y="552063"/>
            <a:ext cx="113388" cy="125537"/>
          </a:xfrm>
          <a:prstGeom prst="rect">
            <a:avLst/>
          </a:prstGeom>
        </p:spPr>
      </p:pic>
      <p:cxnSp>
        <p:nvCxnSpPr>
          <p:cNvPr id="56" name="Straight Connector 55"/>
          <p:cNvCxnSpPr/>
          <p:nvPr/>
        </p:nvCxnSpPr>
        <p:spPr bwMode="auto">
          <a:xfrm flipV="1">
            <a:off x="322282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9" name="Picture 58"/>
          <p:cNvPicPr>
            <a:picLocks noChangeAspect="1"/>
          </p:cNvPicPr>
          <p:nvPr/>
        </p:nvPicPr>
        <p:blipFill>
          <a:blip r:embed="rId8"/>
          <a:stretch>
            <a:fillRect/>
          </a:stretch>
        </p:blipFill>
        <p:spPr>
          <a:xfrm>
            <a:off x="3174730" y="552584"/>
            <a:ext cx="113778" cy="130634"/>
          </a:xfrm>
          <a:prstGeom prst="rect">
            <a:avLst/>
          </a:prstGeom>
        </p:spPr>
      </p:pic>
      <p:cxnSp>
        <p:nvCxnSpPr>
          <p:cNvPr id="60" name="Straight Connector 59"/>
          <p:cNvCxnSpPr/>
          <p:nvPr/>
        </p:nvCxnSpPr>
        <p:spPr bwMode="auto">
          <a:xfrm flipV="1">
            <a:off x="417114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1" name="Picture 60"/>
          <p:cNvPicPr>
            <a:picLocks noChangeAspect="1"/>
          </p:cNvPicPr>
          <p:nvPr/>
        </p:nvPicPr>
        <p:blipFill>
          <a:blip r:embed="rId8"/>
          <a:stretch>
            <a:fillRect/>
          </a:stretch>
        </p:blipFill>
        <p:spPr>
          <a:xfrm>
            <a:off x="4123054" y="552584"/>
            <a:ext cx="113778" cy="130634"/>
          </a:xfrm>
          <a:prstGeom prst="rect">
            <a:avLst/>
          </a:prstGeom>
        </p:spPr>
      </p:pic>
      <p:cxnSp>
        <p:nvCxnSpPr>
          <p:cNvPr id="62" name="Straight Connector 61"/>
          <p:cNvCxnSpPr/>
          <p:nvPr/>
        </p:nvCxnSpPr>
        <p:spPr bwMode="auto">
          <a:xfrm flipV="1">
            <a:off x="5119469"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3" name="Picture 62"/>
          <p:cNvPicPr>
            <a:picLocks noChangeAspect="1"/>
          </p:cNvPicPr>
          <p:nvPr/>
        </p:nvPicPr>
        <p:blipFill>
          <a:blip r:embed="rId8"/>
          <a:stretch>
            <a:fillRect/>
          </a:stretch>
        </p:blipFill>
        <p:spPr>
          <a:xfrm>
            <a:off x="5071378" y="552584"/>
            <a:ext cx="113778" cy="130634"/>
          </a:xfrm>
          <a:prstGeom prst="rect">
            <a:avLst/>
          </a:prstGeom>
        </p:spPr>
      </p:pic>
      <p:cxnSp>
        <p:nvCxnSpPr>
          <p:cNvPr id="64" name="Straight Connector 63"/>
          <p:cNvCxnSpPr/>
          <p:nvPr/>
        </p:nvCxnSpPr>
        <p:spPr bwMode="auto">
          <a:xfrm flipV="1">
            <a:off x="606779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5" name="Picture 64"/>
          <p:cNvPicPr>
            <a:picLocks noChangeAspect="1"/>
          </p:cNvPicPr>
          <p:nvPr/>
        </p:nvPicPr>
        <p:blipFill>
          <a:blip r:embed="rId8"/>
          <a:stretch>
            <a:fillRect/>
          </a:stretch>
        </p:blipFill>
        <p:spPr>
          <a:xfrm>
            <a:off x="6019702" y="552584"/>
            <a:ext cx="113778" cy="130634"/>
          </a:xfrm>
          <a:prstGeom prst="rect">
            <a:avLst/>
          </a:prstGeom>
        </p:spPr>
      </p:pic>
      <p:cxnSp>
        <p:nvCxnSpPr>
          <p:cNvPr id="66" name="Straight Connector 65"/>
          <p:cNvCxnSpPr/>
          <p:nvPr/>
        </p:nvCxnSpPr>
        <p:spPr bwMode="auto">
          <a:xfrm flipV="1">
            <a:off x="796443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7" name="Picture 66"/>
          <p:cNvPicPr>
            <a:picLocks noChangeAspect="1"/>
          </p:cNvPicPr>
          <p:nvPr/>
        </p:nvPicPr>
        <p:blipFill>
          <a:blip r:embed="rId8"/>
          <a:stretch>
            <a:fillRect/>
          </a:stretch>
        </p:blipFill>
        <p:spPr>
          <a:xfrm>
            <a:off x="7916346" y="552584"/>
            <a:ext cx="113778" cy="130634"/>
          </a:xfrm>
          <a:prstGeom prst="rect">
            <a:avLst/>
          </a:prstGeom>
        </p:spPr>
      </p:pic>
      <p:sp>
        <p:nvSpPr>
          <p:cNvPr id="68" name="TextBox 67">
            <a:hlinkClick r:id="rId5" action="ppaction://hlinksldjump"/>
          </p:cNvPr>
          <p:cNvSpPr txBox="1"/>
          <p:nvPr/>
        </p:nvSpPr>
        <p:spPr>
          <a:xfrm>
            <a:off x="79983" y="710587"/>
            <a:ext cx="61241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chemeClr val="tx2">
                    <a:lumMod val="40000"/>
                    <a:lumOff val="60000"/>
                  </a:schemeClr>
                </a:solidFill>
                <a:latin typeface="+mn-lt"/>
                <a:cs typeface="Arial" charset="0"/>
              </a:rPr>
              <a:t>Predict Flight </a:t>
            </a:r>
            <a:r>
              <a:rPr lang="en-US" sz="800" dirty="0" err="1" smtClean="0">
                <a:solidFill>
                  <a:schemeClr val="tx2">
                    <a:lumMod val="40000"/>
                    <a:lumOff val="60000"/>
                  </a:schemeClr>
                </a:solidFill>
                <a:latin typeface="+mn-lt"/>
                <a:cs typeface="Arial" charset="0"/>
              </a:rPr>
              <a:t>Reqmts</a:t>
            </a:r>
            <a:endParaRPr lang="en-US" sz="800" dirty="0">
              <a:solidFill>
                <a:schemeClr val="tx2">
                  <a:lumMod val="40000"/>
                  <a:lumOff val="60000"/>
                </a:schemeClr>
              </a:solidFill>
              <a:latin typeface="+mn-lt"/>
              <a:cs typeface="Arial" charset="0"/>
            </a:endParaRPr>
          </a:p>
        </p:txBody>
      </p:sp>
      <p:sp>
        <p:nvSpPr>
          <p:cNvPr id="69" name="TextBox 68">
            <a:hlinkClick r:id="" action="ppaction://noaction"/>
          </p:cNvPr>
          <p:cNvSpPr txBox="1"/>
          <p:nvPr/>
        </p:nvSpPr>
        <p:spPr>
          <a:xfrm>
            <a:off x="5679763" y="213184"/>
            <a:ext cx="758600"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schemeClr val="bg1"/>
                </a:solidFill>
                <a:latin typeface="+mn-lt"/>
                <a:cs typeface="Arial" charset="0"/>
              </a:rPr>
              <a:t>Medium-term</a:t>
            </a:r>
            <a:endParaRPr lang="en-US" sz="800" b="1" dirty="0">
              <a:solidFill>
                <a:schemeClr val="bg1"/>
              </a:solidFill>
              <a:latin typeface="+mn-lt"/>
              <a:cs typeface="Arial" charset="0"/>
            </a:endParaRPr>
          </a:p>
        </p:txBody>
      </p:sp>
      <p:sp>
        <p:nvSpPr>
          <p:cNvPr id="70" name="TextBox 69">
            <a:hlinkClick r:id="" action="ppaction://noaction"/>
          </p:cNvPr>
          <p:cNvSpPr txBox="1"/>
          <p:nvPr/>
        </p:nvSpPr>
        <p:spPr>
          <a:xfrm>
            <a:off x="6554594" y="716030"/>
            <a:ext cx="919631" cy="19492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Assign bid lines</a:t>
            </a:r>
            <a:endParaRPr lang="en-US" sz="800" dirty="0">
              <a:solidFill>
                <a:srgbClr val="4D80BE">
                  <a:lumMod val="40000"/>
                  <a:lumOff val="60000"/>
                </a:srgbClr>
              </a:solidFill>
              <a:latin typeface="+mn-lt"/>
              <a:cs typeface="Arial" charset="0"/>
            </a:endParaRPr>
          </a:p>
        </p:txBody>
      </p:sp>
      <p:cxnSp>
        <p:nvCxnSpPr>
          <p:cNvPr id="71" name="Straight Connector 70"/>
          <p:cNvCxnSpPr/>
          <p:nvPr/>
        </p:nvCxnSpPr>
        <p:spPr bwMode="auto">
          <a:xfrm flipV="1">
            <a:off x="7016115" y="672974"/>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2" name="Picture 71"/>
          <p:cNvPicPr>
            <a:picLocks noChangeAspect="1"/>
          </p:cNvPicPr>
          <p:nvPr/>
        </p:nvPicPr>
        <p:blipFill>
          <a:blip r:embed="rId8"/>
          <a:stretch>
            <a:fillRect/>
          </a:stretch>
        </p:blipFill>
        <p:spPr>
          <a:xfrm>
            <a:off x="6968026" y="558027"/>
            <a:ext cx="113778" cy="130634"/>
          </a:xfrm>
          <a:prstGeom prst="rect">
            <a:avLst/>
          </a:prstGeom>
        </p:spPr>
      </p:pic>
      <p:sp>
        <p:nvSpPr>
          <p:cNvPr id="73" name="TextBox 72">
            <a:hlinkClick r:id="rId6" action="ppaction://hlinksldjump"/>
          </p:cNvPr>
          <p:cNvSpPr txBox="1"/>
          <p:nvPr/>
        </p:nvSpPr>
        <p:spPr>
          <a:xfrm>
            <a:off x="943472" y="715874"/>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Import Flight Schedules</a:t>
            </a:r>
            <a:endParaRPr lang="en-US" sz="800" dirty="0">
              <a:solidFill>
                <a:srgbClr val="4D80BE">
                  <a:lumMod val="40000"/>
                  <a:lumOff val="60000"/>
                </a:srgbClr>
              </a:solidFill>
              <a:latin typeface="+mn-lt"/>
              <a:cs typeface="Arial" charset="0"/>
            </a:endParaRPr>
          </a:p>
        </p:txBody>
      </p:sp>
      <p:cxnSp>
        <p:nvCxnSpPr>
          <p:cNvPr id="74" name="Straight Connector 73"/>
          <p:cNvCxnSpPr/>
          <p:nvPr/>
        </p:nvCxnSpPr>
        <p:spPr bwMode="auto">
          <a:xfrm flipV="1">
            <a:off x="1334337" y="67281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5" name="Picture 74"/>
          <p:cNvPicPr>
            <a:picLocks noChangeAspect="1"/>
          </p:cNvPicPr>
          <p:nvPr/>
        </p:nvPicPr>
        <p:blipFill>
          <a:blip r:embed="rId8"/>
          <a:stretch>
            <a:fillRect/>
          </a:stretch>
        </p:blipFill>
        <p:spPr>
          <a:xfrm>
            <a:off x="1278082" y="557871"/>
            <a:ext cx="113778" cy="130634"/>
          </a:xfrm>
          <a:prstGeom prst="rect">
            <a:avLst/>
          </a:prstGeom>
        </p:spPr>
      </p:pic>
      <p:sp>
        <p:nvSpPr>
          <p:cNvPr id="108" name="TextBox 107">
            <a:hlinkClick r:id="rId6" action="ppaction://hlinksldjump"/>
          </p:cNvPr>
          <p:cNvSpPr txBox="1"/>
          <p:nvPr/>
        </p:nvSpPr>
        <p:spPr>
          <a:xfrm>
            <a:off x="4733400" y="766651"/>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Annual Leave Planning</a:t>
            </a:r>
            <a:endParaRPr lang="en-US" sz="800" dirty="0">
              <a:solidFill>
                <a:srgbClr val="4D80BE">
                  <a:lumMod val="40000"/>
                  <a:lumOff val="60000"/>
                </a:srgbClr>
              </a:solidFill>
              <a:latin typeface="+mn-lt"/>
              <a:cs typeface="Arial" charset="0"/>
            </a:endParaRPr>
          </a:p>
        </p:txBody>
      </p:sp>
      <p:cxnSp>
        <p:nvCxnSpPr>
          <p:cNvPr id="109" name="Straight Connector 108"/>
          <p:cNvCxnSpPr/>
          <p:nvPr/>
        </p:nvCxnSpPr>
        <p:spPr bwMode="auto">
          <a:xfrm flipV="1">
            <a:off x="2274495" y="67009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10" name="Picture 109"/>
          <p:cNvPicPr>
            <a:picLocks noChangeAspect="1"/>
          </p:cNvPicPr>
          <p:nvPr/>
        </p:nvPicPr>
        <p:blipFill>
          <a:blip r:embed="rId8"/>
          <a:stretch>
            <a:fillRect/>
          </a:stretch>
        </p:blipFill>
        <p:spPr>
          <a:xfrm>
            <a:off x="2226406" y="555151"/>
            <a:ext cx="113778" cy="130634"/>
          </a:xfrm>
          <a:prstGeom prst="rect">
            <a:avLst/>
          </a:prstGeom>
        </p:spPr>
      </p:pic>
    </p:spTree>
    <p:extLst>
      <p:ext uri="{BB962C8B-B14F-4D97-AF65-F5344CB8AC3E}">
        <p14:creationId xmlns:p14="http://schemas.microsoft.com/office/powerpoint/2010/main" val="14464533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4" name="Straight Connector 173"/>
          <p:cNvCxnSpPr/>
          <p:nvPr/>
        </p:nvCxnSpPr>
        <p:spPr bwMode="auto">
          <a:xfrm>
            <a:off x="-8670" y="5225144"/>
            <a:ext cx="4641678" cy="0"/>
          </a:xfrm>
          <a:prstGeom prst="line">
            <a:avLst/>
          </a:prstGeom>
          <a:ln w="3175" cmpd="sng">
            <a:solidFill>
              <a:schemeClr val="accent1">
                <a:lumMod val="40000"/>
                <a:lumOff val="6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bwMode="auto">
          <a:xfrm>
            <a:off x="-1413" y="793461"/>
            <a:ext cx="9152670" cy="38219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buSzPct val="75000"/>
              <a:buFont typeface="Wingdings" pitchFamily="2" charset="2"/>
              <a:buNone/>
            </a:pPr>
            <a:endParaRPr lang="en-MY" sz="1000" b="1" dirty="0">
              <a:solidFill>
                <a:srgbClr val="4D4D4F"/>
              </a:solidFill>
            </a:endParaRPr>
          </a:p>
        </p:txBody>
      </p:sp>
      <p:sp>
        <p:nvSpPr>
          <p:cNvPr id="57" name="TextBox 56"/>
          <p:cNvSpPr txBox="1"/>
          <p:nvPr/>
        </p:nvSpPr>
        <p:spPr>
          <a:xfrm>
            <a:off x="218925" y="1858287"/>
            <a:ext cx="3598332" cy="461665"/>
          </a:xfrm>
          <a:prstGeom prst="rect">
            <a:avLst/>
          </a:prstGeom>
          <a:noFill/>
        </p:spPr>
        <p:txBody>
          <a:bodyPr wrap="square" rtlCol="0">
            <a:spAutoFit/>
          </a:bodyPr>
          <a:lstStyle/>
          <a:p>
            <a:pPr algn="l" eaLnBrk="0" fontAlgn="base" hangingPunct="0">
              <a:spcBef>
                <a:spcPct val="20000"/>
              </a:spcBef>
              <a:spcAft>
                <a:spcPct val="0"/>
              </a:spcAft>
              <a:buSzPct val="75000"/>
              <a:buFont typeface="Wingdings" pitchFamily="2" charset="2"/>
              <a:buNone/>
            </a:pPr>
            <a:r>
              <a:rPr lang="en-MY" sz="2400" b="0" dirty="0">
                <a:solidFill>
                  <a:srgbClr val="4D80BE"/>
                </a:solidFill>
                <a:latin typeface="Calibri Light" panose="020F0302020204030204" pitchFamily="34" charset="0"/>
              </a:rPr>
              <a:t>A</a:t>
            </a:r>
            <a:r>
              <a:rPr lang="en-MY" sz="2400" b="0" dirty="0" smtClean="0">
                <a:solidFill>
                  <a:srgbClr val="4D80BE"/>
                </a:solidFill>
                <a:latin typeface="Calibri Light" panose="020F0302020204030204" pitchFamily="34" charset="0"/>
              </a:rPr>
              <a:t>ssign bid lines</a:t>
            </a:r>
            <a:endParaRPr lang="en-MY" sz="2400" b="0" dirty="0">
              <a:solidFill>
                <a:srgbClr val="4D80BE"/>
              </a:solidFill>
              <a:latin typeface="Calibri Light" panose="020F0302020204030204" pitchFamily="34" charset="0"/>
            </a:endParaRPr>
          </a:p>
        </p:txBody>
      </p:sp>
      <p:sp>
        <p:nvSpPr>
          <p:cNvPr id="172" name="TextBox 171"/>
          <p:cNvSpPr txBox="1"/>
          <p:nvPr/>
        </p:nvSpPr>
        <p:spPr>
          <a:xfrm>
            <a:off x="218925" y="2356328"/>
            <a:ext cx="3598332" cy="1175706"/>
          </a:xfrm>
          <a:prstGeom prst="rect">
            <a:avLst/>
          </a:prstGeom>
          <a:noFill/>
        </p:spPr>
        <p:txBody>
          <a:bodyPr wrap="square" rtlCol="0">
            <a:spAutoFit/>
          </a:bodyPr>
          <a:lstStyle/>
          <a:p>
            <a:pPr marL="171450" indent="-171450" algn="l" eaLnBrk="0" fontAlgn="base" hangingPunct="0">
              <a:spcBef>
                <a:spcPct val="20000"/>
              </a:spcBef>
              <a:spcAft>
                <a:spcPct val="0"/>
              </a:spcAft>
              <a:buSzPct val="75000"/>
              <a:buFont typeface="Arial" panose="020B0604020202020204" pitchFamily="34" charset="0"/>
              <a:buChar char="•"/>
            </a:pPr>
            <a:r>
              <a:rPr lang="en-MY" sz="1600" b="0" dirty="0" smtClean="0">
                <a:solidFill>
                  <a:srgbClr val="4D4D4F"/>
                </a:solidFill>
                <a:latin typeface="Calibri Light" panose="020F0302020204030204" pitchFamily="34" charset="0"/>
              </a:rPr>
              <a:t>Users may bid on shifts</a:t>
            </a:r>
          </a:p>
          <a:p>
            <a:pPr marL="171450" indent="-171450" algn="l" eaLnBrk="0" fontAlgn="base" hangingPunct="0">
              <a:spcBef>
                <a:spcPct val="20000"/>
              </a:spcBef>
              <a:spcAft>
                <a:spcPct val="0"/>
              </a:spcAft>
              <a:buSzPct val="75000"/>
              <a:buFont typeface="Arial" panose="020B0604020202020204" pitchFamily="34" charset="0"/>
              <a:buChar char="•"/>
            </a:pPr>
            <a:r>
              <a:rPr lang="en-MY" sz="1600" b="0" dirty="0" smtClean="0">
                <a:solidFill>
                  <a:srgbClr val="4D4D4F"/>
                </a:solidFill>
                <a:latin typeface="Calibri Light" panose="020F0302020204030204" pitchFamily="34" charset="0"/>
              </a:rPr>
              <a:t>Follows rules such as seniority and more</a:t>
            </a:r>
          </a:p>
          <a:p>
            <a:pPr marL="171450" indent="-171450" algn="l" eaLnBrk="0" fontAlgn="base" hangingPunct="0">
              <a:spcBef>
                <a:spcPct val="20000"/>
              </a:spcBef>
              <a:spcAft>
                <a:spcPct val="0"/>
              </a:spcAft>
              <a:buSzPct val="75000"/>
              <a:buFont typeface="Arial" panose="020B0604020202020204" pitchFamily="34" charset="0"/>
              <a:buChar char="•"/>
            </a:pPr>
            <a:endParaRPr lang="en-MY" sz="1600" dirty="0">
              <a:solidFill>
                <a:srgbClr val="4D4D4F"/>
              </a:solidFill>
              <a:latin typeface="+mn-lt"/>
              <a:cs typeface="Arial"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925" y="3541984"/>
            <a:ext cx="1764620" cy="1623719"/>
          </a:xfrm>
          <a:prstGeom prst="rect">
            <a:avLst/>
          </a:prstGeom>
        </p:spPr>
      </p:pic>
      <p:sp>
        <p:nvSpPr>
          <p:cNvPr id="35" name="TextBox 34"/>
          <p:cNvSpPr txBox="1"/>
          <p:nvPr/>
        </p:nvSpPr>
        <p:spPr>
          <a:xfrm>
            <a:off x="354638" y="5168248"/>
            <a:ext cx="3478932" cy="461665"/>
          </a:xfrm>
          <a:prstGeom prst="rect">
            <a:avLst/>
          </a:prstGeom>
          <a:noFill/>
        </p:spPr>
        <p:txBody>
          <a:bodyPr wrap="square" rtlCol="0">
            <a:spAutoFit/>
          </a:bodyPr>
          <a:lstStyle/>
          <a:p>
            <a:pPr algn="l"/>
            <a:r>
              <a:rPr lang="en-MY" sz="2400" b="0" dirty="0">
                <a:solidFill>
                  <a:srgbClr val="4D80BE"/>
                </a:solidFill>
                <a:latin typeface="Calibri Light" panose="020F0302020204030204" pitchFamily="34" charset="0"/>
              </a:rPr>
              <a:t>Key Benefits</a:t>
            </a:r>
          </a:p>
        </p:txBody>
      </p:sp>
      <p:sp>
        <p:nvSpPr>
          <p:cNvPr id="36" name="TextBox 35"/>
          <p:cNvSpPr txBox="1"/>
          <p:nvPr/>
        </p:nvSpPr>
        <p:spPr>
          <a:xfrm>
            <a:off x="354637" y="5666289"/>
            <a:ext cx="7164669" cy="929485"/>
          </a:xfrm>
          <a:prstGeom prst="rect">
            <a:avLst/>
          </a:prstGeom>
          <a:noFill/>
        </p:spPr>
        <p:txBody>
          <a:bodyPr wrap="square" rtlCol="0">
            <a:spAutoFit/>
          </a:bodyPr>
          <a:lstStyle/>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Increased task coverage with fewer shifts</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Engage employees</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Ensure compliance with rules and preferences</a:t>
            </a:r>
          </a:p>
        </p:txBody>
      </p:sp>
      <p:pic>
        <p:nvPicPr>
          <p:cNvPr id="2" name="Picture 1"/>
          <p:cNvPicPr>
            <a:picLocks noChangeAspect="1"/>
          </p:cNvPicPr>
          <p:nvPr/>
        </p:nvPicPr>
        <p:blipFill>
          <a:blip r:embed="rId3"/>
          <a:stretch>
            <a:fillRect/>
          </a:stretch>
        </p:blipFill>
        <p:spPr>
          <a:xfrm>
            <a:off x="3486103" y="2084666"/>
            <a:ext cx="5445332" cy="3062999"/>
          </a:xfrm>
          <a:prstGeom prst="rect">
            <a:avLst/>
          </a:prstGeom>
        </p:spPr>
      </p:pic>
      <p:sp>
        <p:nvSpPr>
          <p:cNvPr id="43" name="TextBox 42"/>
          <p:cNvSpPr txBox="1"/>
          <p:nvPr/>
        </p:nvSpPr>
        <p:spPr>
          <a:xfrm>
            <a:off x="12279" y="-779"/>
            <a:ext cx="935004" cy="230832"/>
          </a:xfrm>
          <a:prstGeom prst="rect">
            <a:avLst/>
          </a:prstGeom>
          <a:noFill/>
        </p:spPr>
        <p:txBody>
          <a:bodyPr wrap="square" rtlCol="0">
            <a:spAutoFit/>
          </a:bodyPr>
          <a:lstStyle/>
          <a:p>
            <a:pPr eaLnBrk="0" fontAlgn="base" hangingPunct="0">
              <a:spcBef>
                <a:spcPct val="20000"/>
              </a:spcBef>
              <a:spcAft>
                <a:spcPct val="0"/>
              </a:spcAft>
              <a:buSzPct val="75000"/>
              <a:buFont typeface="Wingdings" pitchFamily="2" charset="2"/>
              <a:buNone/>
            </a:pPr>
            <a:r>
              <a:rPr lang="en-US" sz="900" b="1" dirty="0" smtClean="0">
                <a:solidFill>
                  <a:prstClr val="white"/>
                </a:solidFill>
                <a:latin typeface="+mn-lt"/>
                <a:cs typeface="Arial" charset="0"/>
              </a:rPr>
              <a:t>Planning</a:t>
            </a:r>
            <a:endParaRPr lang="en-US" sz="900" b="1" dirty="0">
              <a:solidFill>
                <a:prstClr val="white"/>
              </a:solidFill>
              <a:latin typeface="+mn-lt"/>
              <a:cs typeface="Arial" charset="0"/>
            </a:endParaRPr>
          </a:p>
        </p:txBody>
      </p:sp>
      <p:sp>
        <p:nvSpPr>
          <p:cNvPr id="44" name="TextBox 43">
            <a:hlinkClick r:id="rId4" action="ppaction://hlinksldjump"/>
          </p:cNvPr>
          <p:cNvSpPr txBox="1"/>
          <p:nvPr/>
        </p:nvSpPr>
        <p:spPr>
          <a:xfrm>
            <a:off x="133539" y="213184"/>
            <a:ext cx="559154"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chemeClr val="tx2">
                    <a:lumMod val="40000"/>
                    <a:lumOff val="60000"/>
                  </a:schemeClr>
                </a:solidFill>
                <a:latin typeface="+mn-lt"/>
                <a:cs typeface="Arial" charset="0"/>
              </a:rPr>
              <a:t>Long-term</a:t>
            </a:r>
            <a:endParaRPr lang="en-US" sz="800" dirty="0">
              <a:solidFill>
                <a:schemeClr val="tx2">
                  <a:lumMod val="40000"/>
                  <a:lumOff val="60000"/>
                </a:schemeClr>
              </a:solidFill>
              <a:latin typeface="+mn-lt"/>
              <a:cs typeface="Arial" charset="0"/>
            </a:endParaRPr>
          </a:p>
        </p:txBody>
      </p:sp>
      <p:sp>
        <p:nvSpPr>
          <p:cNvPr id="45" name="TextBox 44">
            <a:hlinkClick r:id="rId5" action="ppaction://hlinksldjump"/>
          </p:cNvPr>
          <p:cNvSpPr txBox="1"/>
          <p:nvPr/>
        </p:nvSpPr>
        <p:spPr>
          <a:xfrm>
            <a:off x="1897889" y="710587"/>
            <a:ext cx="754187" cy="40158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Creation/ Management</a:t>
            </a:r>
            <a:endParaRPr lang="en-US" sz="800" dirty="0">
              <a:solidFill>
                <a:srgbClr val="4D80BE">
                  <a:lumMod val="40000"/>
                  <a:lumOff val="60000"/>
                </a:srgbClr>
              </a:solidFill>
              <a:latin typeface="+mn-lt"/>
              <a:cs typeface="Arial" charset="0"/>
            </a:endParaRPr>
          </a:p>
        </p:txBody>
      </p:sp>
      <p:sp>
        <p:nvSpPr>
          <p:cNvPr id="46" name="TextBox 45">
            <a:hlinkClick r:id="rId5" action="ppaction://hlinksldjump"/>
          </p:cNvPr>
          <p:cNvSpPr txBox="1"/>
          <p:nvPr/>
        </p:nvSpPr>
        <p:spPr>
          <a:xfrm>
            <a:off x="2765460" y="710587"/>
            <a:ext cx="902799"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Requirements at Stations</a:t>
            </a:r>
            <a:endParaRPr lang="en-US" sz="800" dirty="0">
              <a:solidFill>
                <a:srgbClr val="4D80BE">
                  <a:lumMod val="40000"/>
                  <a:lumOff val="60000"/>
                </a:srgbClr>
              </a:solidFill>
              <a:latin typeface="+mn-lt"/>
              <a:cs typeface="Arial" charset="0"/>
            </a:endParaRPr>
          </a:p>
        </p:txBody>
      </p:sp>
      <p:sp>
        <p:nvSpPr>
          <p:cNvPr id="47" name="TextBox 46">
            <a:hlinkClick r:id="rId6" action="ppaction://hlinksldjump"/>
          </p:cNvPr>
          <p:cNvSpPr txBox="1"/>
          <p:nvPr/>
        </p:nvSpPr>
        <p:spPr>
          <a:xfrm>
            <a:off x="3799202" y="710587"/>
            <a:ext cx="713226"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Optimize demands, create shifts</a:t>
            </a:r>
            <a:endParaRPr lang="en-US" sz="800" dirty="0">
              <a:solidFill>
                <a:srgbClr val="4D80BE">
                  <a:lumMod val="40000"/>
                  <a:lumOff val="60000"/>
                </a:srgbClr>
              </a:solidFill>
              <a:latin typeface="+mn-lt"/>
              <a:cs typeface="Arial" charset="0"/>
            </a:endParaRPr>
          </a:p>
        </p:txBody>
      </p:sp>
      <p:sp>
        <p:nvSpPr>
          <p:cNvPr id="48" name="TextBox 47">
            <a:hlinkClick r:id="" action="ppaction://noaction"/>
          </p:cNvPr>
          <p:cNvSpPr txBox="1"/>
          <p:nvPr/>
        </p:nvSpPr>
        <p:spPr>
          <a:xfrm>
            <a:off x="5593932" y="710587"/>
            <a:ext cx="919631"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Generate bid lines</a:t>
            </a:r>
            <a:endParaRPr lang="en-US" sz="800" dirty="0">
              <a:solidFill>
                <a:srgbClr val="4D80BE">
                  <a:lumMod val="40000"/>
                  <a:lumOff val="60000"/>
                </a:srgbClr>
              </a:solidFill>
              <a:latin typeface="+mn-lt"/>
              <a:cs typeface="Arial" charset="0"/>
            </a:endParaRPr>
          </a:p>
        </p:txBody>
      </p:sp>
      <p:sp>
        <p:nvSpPr>
          <p:cNvPr id="49" name="TextBox 48">
            <a:hlinkClick r:id="" action="ppaction://noaction"/>
          </p:cNvPr>
          <p:cNvSpPr txBox="1"/>
          <p:nvPr/>
        </p:nvSpPr>
        <p:spPr>
          <a:xfrm>
            <a:off x="7563514" y="710587"/>
            <a:ext cx="83753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Day of Ops, task assignment</a:t>
            </a:r>
            <a:endParaRPr lang="en-US" sz="800" dirty="0">
              <a:solidFill>
                <a:srgbClr val="4D80BE">
                  <a:lumMod val="40000"/>
                  <a:lumOff val="60000"/>
                </a:srgbClr>
              </a:solidFill>
              <a:latin typeface="+mn-lt"/>
              <a:cs typeface="Arial" charset="0"/>
            </a:endParaRPr>
          </a:p>
        </p:txBody>
      </p:sp>
      <p:sp>
        <p:nvSpPr>
          <p:cNvPr id="50" name="TextBox 49">
            <a:hlinkClick r:id="" action="ppaction://noaction"/>
          </p:cNvPr>
          <p:cNvSpPr txBox="1"/>
          <p:nvPr/>
        </p:nvSpPr>
        <p:spPr>
          <a:xfrm>
            <a:off x="7620663" y="260430"/>
            <a:ext cx="688621" cy="19640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Short-term</a:t>
            </a:r>
            <a:endParaRPr lang="en-US" sz="800" dirty="0">
              <a:solidFill>
                <a:srgbClr val="4D80BE">
                  <a:lumMod val="40000"/>
                  <a:lumOff val="60000"/>
                </a:srgbClr>
              </a:solidFill>
              <a:latin typeface="+mn-lt"/>
              <a:cs typeface="Arial" charset="0"/>
            </a:endParaRPr>
          </a:p>
        </p:txBody>
      </p:sp>
      <p:cxnSp>
        <p:nvCxnSpPr>
          <p:cNvPr id="51" name="Straight Connector 50"/>
          <p:cNvCxnSpPr>
            <a:stCxn id="54" idx="1"/>
          </p:cNvCxnSpPr>
          <p:nvPr/>
        </p:nvCxnSpPr>
        <p:spPr bwMode="auto">
          <a:xfrm>
            <a:off x="330148" y="614832"/>
            <a:ext cx="7682144" cy="0"/>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bwMode="auto">
          <a:xfrm flipH="1" flipV="1">
            <a:off x="372491" y="500615"/>
            <a:ext cx="9793" cy="224486"/>
          </a:xfrm>
          <a:prstGeom prst="line">
            <a:avLst/>
          </a:prstGeom>
          <a:ln w="28575" cmpd="sng">
            <a:solidFill>
              <a:schemeClr val="bg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3" name="Picture 52"/>
          <p:cNvPicPr>
            <a:picLocks noChangeAspect="1"/>
          </p:cNvPicPr>
          <p:nvPr/>
        </p:nvPicPr>
        <p:blipFill>
          <a:blip r:embed="rId7"/>
          <a:stretch>
            <a:fillRect/>
          </a:stretch>
        </p:blipFill>
        <p:spPr>
          <a:xfrm>
            <a:off x="331737" y="552584"/>
            <a:ext cx="113778" cy="130634"/>
          </a:xfrm>
          <a:prstGeom prst="rect">
            <a:avLst/>
          </a:prstGeom>
        </p:spPr>
      </p:pic>
      <p:pic>
        <p:nvPicPr>
          <p:cNvPr id="54" name="Picture 53"/>
          <p:cNvPicPr>
            <a:picLocks noChangeAspect="1"/>
          </p:cNvPicPr>
          <p:nvPr/>
        </p:nvPicPr>
        <p:blipFill>
          <a:blip r:embed="rId8"/>
          <a:stretch>
            <a:fillRect/>
          </a:stretch>
        </p:blipFill>
        <p:spPr>
          <a:xfrm>
            <a:off x="330148" y="552063"/>
            <a:ext cx="113388" cy="125537"/>
          </a:xfrm>
          <a:prstGeom prst="rect">
            <a:avLst/>
          </a:prstGeom>
        </p:spPr>
      </p:pic>
      <p:cxnSp>
        <p:nvCxnSpPr>
          <p:cNvPr id="55" name="Straight Connector 54"/>
          <p:cNvCxnSpPr/>
          <p:nvPr/>
        </p:nvCxnSpPr>
        <p:spPr bwMode="auto">
          <a:xfrm flipV="1">
            <a:off x="322282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6" name="Picture 55"/>
          <p:cNvPicPr>
            <a:picLocks noChangeAspect="1"/>
          </p:cNvPicPr>
          <p:nvPr/>
        </p:nvPicPr>
        <p:blipFill>
          <a:blip r:embed="rId7"/>
          <a:stretch>
            <a:fillRect/>
          </a:stretch>
        </p:blipFill>
        <p:spPr>
          <a:xfrm>
            <a:off x="3174730" y="552584"/>
            <a:ext cx="113778" cy="130634"/>
          </a:xfrm>
          <a:prstGeom prst="rect">
            <a:avLst/>
          </a:prstGeom>
        </p:spPr>
      </p:pic>
      <p:cxnSp>
        <p:nvCxnSpPr>
          <p:cNvPr id="59" name="Straight Connector 58"/>
          <p:cNvCxnSpPr/>
          <p:nvPr/>
        </p:nvCxnSpPr>
        <p:spPr bwMode="auto">
          <a:xfrm flipV="1">
            <a:off x="417114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0" name="Picture 59"/>
          <p:cNvPicPr>
            <a:picLocks noChangeAspect="1"/>
          </p:cNvPicPr>
          <p:nvPr/>
        </p:nvPicPr>
        <p:blipFill>
          <a:blip r:embed="rId7"/>
          <a:stretch>
            <a:fillRect/>
          </a:stretch>
        </p:blipFill>
        <p:spPr>
          <a:xfrm>
            <a:off x="4123054" y="552584"/>
            <a:ext cx="113778" cy="130634"/>
          </a:xfrm>
          <a:prstGeom prst="rect">
            <a:avLst/>
          </a:prstGeom>
        </p:spPr>
      </p:pic>
      <p:cxnSp>
        <p:nvCxnSpPr>
          <p:cNvPr id="61" name="Straight Connector 60"/>
          <p:cNvCxnSpPr/>
          <p:nvPr/>
        </p:nvCxnSpPr>
        <p:spPr bwMode="auto">
          <a:xfrm flipV="1">
            <a:off x="5119469"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2" name="Picture 61"/>
          <p:cNvPicPr>
            <a:picLocks noChangeAspect="1"/>
          </p:cNvPicPr>
          <p:nvPr/>
        </p:nvPicPr>
        <p:blipFill>
          <a:blip r:embed="rId7"/>
          <a:stretch>
            <a:fillRect/>
          </a:stretch>
        </p:blipFill>
        <p:spPr>
          <a:xfrm>
            <a:off x="5071378" y="552584"/>
            <a:ext cx="113778" cy="130634"/>
          </a:xfrm>
          <a:prstGeom prst="rect">
            <a:avLst/>
          </a:prstGeom>
        </p:spPr>
      </p:pic>
      <p:cxnSp>
        <p:nvCxnSpPr>
          <p:cNvPr id="63" name="Straight Connector 62"/>
          <p:cNvCxnSpPr/>
          <p:nvPr/>
        </p:nvCxnSpPr>
        <p:spPr bwMode="auto">
          <a:xfrm flipV="1">
            <a:off x="606779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4" name="Picture 63"/>
          <p:cNvPicPr>
            <a:picLocks noChangeAspect="1"/>
          </p:cNvPicPr>
          <p:nvPr/>
        </p:nvPicPr>
        <p:blipFill>
          <a:blip r:embed="rId7"/>
          <a:stretch>
            <a:fillRect/>
          </a:stretch>
        </p:blipFill>
        <p:spPr>
          <a:xfrm>
            <a:off x="6019702" y="552584"/>
            <a:ext cx="113778" cy="130634"/>
          </a:xfrm>
          <a:prstGeom prst="rect">
            <a:avLst/>
          </a:prstGeom>
        </p:spPr>
      </p:pic>
      <p:cxnSp>
        <p:nvCxnSpPr>
          <p:cNvPr id="65" name="Straight Connector 64"/>
          <p:cNvCxnSpPr/>
          <p:nvPr/>
        </p:nvCxnSpPr>
        <p:spPr bwMode="auto">
          <a:xfrm flipV="1">
            <a:off x="796443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6" name="Picture 65"/>
          <p:cNvPicPr>
            <a:picLocks noChangeAspect="1"/>
          </p:cNvPicPr>
          <p:nvPr/>
        </p:nvPicPr>
        <p:blipFill>
          <a:blip r:embed="rId7"/>
          <a:stretch>
            <a:fillRect/>
          </a:stretch>
        </p:blipFill>
        <p:spPr>
          <a:xfrm>
            <a:off x="7916346" y="552584"/>
            <a:ext cx="113778" cy="130634"/>
          </a:xfrm>
          <a:prstGeom prst="rect">
            <a:avLst/>
          </a:prstGeom>
        </p:spPr>
      </p:pic>
      <p:sp>
        <p:nvSpPr>
          <p:cNvPr id="67" name="TextBox 66">
            <a:hlinkClick r:id="rId4" action="ppaction://hlinksldjump"/>
          </p:cNvPr>
          <p:cNvSpPr txBox="1"/>
          <p:nvPr/>
        </p:nvSpPr>
        <p:spPr>
          <a:xfrm>
            <a:off x="79983" y="710587"/>
            <a:ext cx="61241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chemeClr val="tx2">
                    <a:lumMod val="40000"/>
                    <a:lumOff val="60000"/>
                  </a:schemeClr>
                </a:solidFill>
                <a:latin typeface="+mn-lt"/>
                <a:cs typeface="Arial" charset="0"/>
              </a:rPr>
              <a:t>Predict Flight </a:t>
            </a:r>
            <a:r>
              <a:rPr lang="en-US" sz="800" dirty="0" err="1" smtClean="0">
                <a:solidFill>
                  <a:schemeClr val="tx2">
                    <a:lumMod val="40000"/>
                    <a:lumOff val="60000"/>
                  </a:schemeClr>
                </a:solidFill>
                <a:latin typeface="+mn-lt"/>
                <a:cs typeface="Arial" charset="0"/>
              </a:rPr>
              <a:t>Reqmts</a:t>
            </a:r>
            <a:endParaRPr lang="en-US" sz="800" dirty="0">
              <a:solidFill>
                <a:schemeClr val="tx2">
                  <a:lumMod val="40000"/>
                  <a:lumOff val="60000"/>
                </a:schemeClr>
              </a:solidFill>
              <a:latin typeface="+mn-lt"/>
              <a:cs typeface="Arial" charset="0"/>
            </a:endParaRPr>
          </a:p>
        </p:txBody>
      </p:sp>
      <p:sp>
        <p:nvSpPr>
          <p:cNvPr id="68" name="TextBox 67">
            <a:hlinkClick r:id="" action="ppaction://noaction"/>
          </p:cNvPr>
          <p:cNvSpPr txBox="1"/>
          <p:nvPr/>
        </p:nvSpPr>
        <p:spPr>
          <a:xfrm>
            <a:off x="5679763" y="213184"/>
            <a:ext cx="758600"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schemeClr val="bg1"/>
                </a:solidFill>
                <a:latin typeface="+mn-lt"/>
                <a:cs typeface="Arial" charset="0"/>
              </a:rPr>
              <a:t>Medium-term</a:t>
            </a:r>
            <a:endParaRPr lang="en-US" sz="800" b="1" dirty="0">
              <a:solidFill>
                <a:schemeClr val="bg1"/>
              </a:solidFill>
              <a:latin typeface="+mn-lt"/>
              <a:cs typeface="Arial" charset="0"/>
            </a:endParaRPr>
          </a:p>
        </p:txBody>
      </p:sp>
      <p:sp>
        <p:nvSpPr>
          <p:cNvPr id="69" name="TextBox 68">
            <a:hlinkClick r:id="" action="ppaction://noaction"/>
          </p:cNvPr>
          <p:cNvSpPr txBox="1"/>
          <p:nvPr/>
        </p:nvSpPr>
        <p:spPr>
          <a:xfrm>
            <a:off x="6554594" y="716030"/>
            <a:ext cx="919631" cy="19492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schemeClr val="bg1"/>
                </a:solidFill>
                <a:latin typeface="+mn-lt"/>
                <a:cs typeface="Arial" charset="0"/>
              </a:rPr>
              <a:t>Assign bid lines</a:t>
            </a:r>
            <a:endParaRPr lang="en-US" sz="800" b="1" dirty="0">
              <a:solidFill>
                <a:schemeClr val="bg1"/>
              </a:solidFill>
              <a:latin typeface="+mn-lt"/>
              <a:cs typeface="Arial" charset="0"/>
            </a:endParaRPr>
          </a:p>
        </p:txBody>
      </p:sp>
      <p:cxnSp>
        <p:nvCxnSpPr>
          <p:cNvPr id="70" name="Straight Connector 69"/>
          <p:cNvCxnSpPr/>
          <p:nvPr/>
        </p:nvCxnSpPr>
        <p:spPr bwMode="auto">
          <a:xfrm flipV="1">
            <a:off x="7016115" y="672974"/>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1" name="Picture 70"/>
          <p:cNvPicPr>
            <a:picLocks noChangeAspect="1"/>
          </p:cNvPicPr>
          <p:nvPr/>
        </p:nvPicPr>
        <p:blipFill>
          <a:blip r:embed="rId7"/>
          <a:stretch>
            <a:fillRect/>
          </a:stretch>
        </p:blipFill>
        <p:spPr>
          <a:xfrm>
            <a:off x="6968026" y="558027"/>
            <a:ext cx="113778" cy="130634"/>
          </a:xfrm>
          <a:prstGeom prst="rect">
            <a:avLst/>
          </a:prstGeom>
        </p:spPr>
      </p:pic>
      <p:sp>
        <p:nvSpPr>
          <p:cNvPr id="72" name="TextBox 71">
            <a:hlinkClick r:id="rId5" action="ppaction://hlinksldjump"/>
          </p:cNvPr>
          <p:cNvSpPr txBox="1"/>
          <p:nvPr/>
        </p:nvSpPr>
        <p:spPr>
          <a:xfrm>
            <a:off x="943472" y="715874"/>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Import Flight Schedules</a:t>
            </a:r>
            <a:endParaRPr lang="en-US" sz="800" dirty="0">
              <a:solidFill>
                <a:srgbClr val="4D80BE">
                  <a:lumMod val="40000"/>
                  <a:lumOff val="60000"/>
                </a:srgbClr>
              </a:solidFill>
              <a:latin typeface="+mn-lt"/>
              <a:cs typeface="Arial" charset="0"/>
            </a:endParaRPr>
          </a:p>
        </p:txBody>
      </p:sp>
      <p:cxnSp>
        <p:nvCxnSpPr>
          <p:cNvPr id="73" name="Straight Connector 72"/>
          <p:cNvCxnSpPr/>
          <p:nvPr/>
        </p:nvCxnSpPr>
        <p:spPr bwMode="auto">
          <a:xfrm flipV="1">
            <a:off x="1334337" y="67281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4" name="Picture 73"/>
          <p:cNvPicPr>
            <a:picLocks noChangeAspect="1"/>
          </p:cNvPicPr>
          <p:nvPr/>
        </p:nvPicPr>
        <p:blipFill>
          <a:blip r:embed="rId7"/>
          <a:stretch>
            <a:fillRect/>
          </a:stretch>
        </p:blipFill>
        <p:spPr>
          <a:xfrm>
            <a:off x="1278082" y="557871"/>
            <a:ext cx="113778" cy="130634"/>
          </a:xfrm>
          <a:prstGeom prst="rect">
            <a:avLst/>
          </a:prstGeom>
        </p:spPr>
      </p:pic>
      <p:sp>
        <p:nvSpPr>
          <p:cNvPr id="75" name="TextBox 74">
            <a:hlinkClick r:id="rId5" action="ppaction://hlinksldjump"/>
          </p:cNvPr>
          <p:cNvSpPr txBox="1"/>
          <p:nvPr/>
        </p:nvSpPr>
        <p:spPr>
          <a:xfrm>
            <a:off x="4733400" y="766651"/>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Annual Leave Planning</a:t>
            </a:r>
            <a:endParaRPr lang="en-US" sz="800" dirty="0">
              <a:solidFill>
                <a:srgbClr val="4D80BE">
                  <a:lumMod val="40000"/>
                  <a:lumOff val="60000"/>
                </a:srgbClr>
              </a:solidFill>
              <a:latin typeface="+mn-lt"/>
              <a:cs typeface="Arial" charset="0"/>
            </a:endParaRPr>
          </a:p>
        </p:txBody>
      </p:sp>
      <p:cxnSp>
        <p:nvCxnSpPr>
          <p:cNvPr id="108" name="Straight Connector 107"/>
          <p:cNvCxnSpPr/>
          <p:nvPr/>
        </p:nvCxnSpPr>
        <p:spPr bwMode="auto">
          <a:xfrm flipV="1">
            <a:off x="2274495" y="67009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09" name="Picture 108"/>
          <p:cNvPicPr>
            <a:picLocks noChangeAspect="1"/>
          </p:cNvPicPr>
          <p:nvPr/>
        </p:nvPicPr>
        <p:blipFill>
          <a:blip r:embed="rId7"/>
          <a:stretch>
            <a:fillRect/>
          </a:stretch>
        </p:blipFill>
        <p:spPr>
          <a:xfrm>
            <a:off x="2226406" y="555151"/>
            <a:ext cx="113778" cy="130634"/>
          </a:xfrm>
          <a:prstGeom prst="rect">
            <a:avLst/>
          </a:prstGeom>
        </p:spPr>
      </p:pic>
    </p:spTree>
    <p:extLst>
      <p:ext uri="{BB962C8B-B14F-4D97-AF65-F5344CB8AC3E}">
        <p14:creationId xmlns:p14="http://schemas.microsoft.com/office/powerpoint/2010/main" val="21135018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4" name="Straight Connector 173"/>
          <p:cNvCxnSpPr/>
          <p:nvPr/>
        </p:nvCxnSpPr>
        <p:spPr bwMode="auto">
          <a:xfrm>
            <a:off x="-8670" y="5225144"/>
            <a:ext cx="4641678" cy="0"/>
          </a:xfrm>
          <a:prstGeom prst="line">
            <a:avLst/>
          </a:prstGeom>
          <a:ln w="3175" cmpd="sng">
            <a:solidFill>
              <a:schemeClr val="accent1">
                <a:lumMod val="40000"/>
                <a:lumOff val="6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bwMode="auto">
          <a:xfrm>
            <a:off x="-1413" y="793461"/>
            <a:ext cx="9152670" cy="38219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0" hangingPunct="0">
              <a:buSzPct val="75000"/>
              <a:buFont typeface="Wingdings" pitchFamily="2" charset="2"/>
              <a:buNone/>
            </a:pPr>
            <a:endParaRPr lang="en-MY" sz="1000" b="1" dirty="0">
              <a:solidFill>
                <a:srgbClr val="4D4D4F"/>
              </a:solidFill>
            </a:endParaRPr>
          </a:p>
        </p:txBody>
      </p:sp>
      <p:sp>
        <p:nvSpPr>
          <p:cNvPr id="57" name="TextBox 56"/>
          <p:cNvSpPr txBox="1"/>
          <p:nvPr/>
        </p:nvSpPr>
        <p:spPr>
          <a:xfrm>
            <a:off x="218925" y="1858287"/>
            <a:ext cx="3797904" cy="461665"/>
          </a:xfrm>
          <a:prstGeom prst="rect">
            <a:avLst/>
          </a:prstGeom>
          <a:noFill/>
        </p:spPr>
        <p:txBody>
          <a:bodyPr wrap="square" rtlCol="0">
            <a:spAutoFit/>
          </a:bodyPr>
          <a:lstStyle/>
          <a:p>
            <a:pPr algn="l" eaLnBrk="0" fontAlgn="base" hangingPunct="0">
              <a:spcBef>
                <a:spcPct val="20000"/>
              </a:spcBef>
              <a:spcAft>
                <a:spcPct val="0"/>
              </a:spcAft>
              <a:buSzPct val="75000"/>
              <a:buFont typeface="Wingdings" pitchFamily="2" charset="2"/>
              <a:buNone/>
            </a:pPr>
            <a:r>
              <a:rPr lang="en-MY" sz="2400" b="0" dirty="0" smtClean="0">
                <a:solidFill>
                  <a:srgbClr val="4D80BE"/>
                </a:solidFill>
                <a:latin typeface="Calibri Light" panose="020F0302020204030204" pitchFamily="34" charset="0"/>
              </a:rPr>
              <a:t>Task assignment, Day of Ops</a:t>
            </a:r>
            <a:endParaRPr lang="en-MY" sz="2400" b="0" dirty="0">
              <a:solidFill>
                <a:srgbClr val="4D80BE"/>
              </a:solidFill>
              <a:latin typeface="Calibri Light" panose="020F0302020204030204" pitchFamily="34" charset="0"/>
            </a:endParaRPr>
          </a:p>
        </p:txBody>
      </p:sp>
      <p:sp>
        <p:nvSpPr>
          <p:cNvPr id="172" name="TextBox 171"/>
          <p:cNvSpPr txBox="1"/>
          <p:nvPr/>
        </p:nvSpPr>
        <p:spPr>
          <a:xfrm>
            <a:off x="218925" y="2356328"/>
            <a:ext cx="3598332" cy="929485"/>
          </a:xfrm>
          <a:prstGeom prst="rect">
            <a:avLst/>
          </a:prstGeom>
          <a:noFill/>
        </p:spPr>
        <p:txBody>
          <a:bodyPr wrap="square" rtlCol="0">
            <a:spAutoFit/>
          </a:bodyPr>
          <a:lstStyle/>
          <a:p>
            <a:pPr marL="171450" indent="-171450" algn="l" eaLnBrk="0" fontAlgn="base" hangingPunct="0">
              <a:spcBef>
                <a:spcPct val="20000"/>
              </a:spcBef>
              <a:spcAft>
                <a:spcPct val="0"/>
              </a:spcAft>
              <a:buSzPct val="75000"/>
              <a:buFont typeface="Arial" panose="020B0604020202020204" pitchFamily="34" charset="0"/>
              <a:buChar char="•"/>
            </a:pPr>
            <a:r>
              <a:rPr lang="en-MY" sz="1600" b="0" dirty="0" smtClean="0">
                <a:solidFill>
                  <a:srgbClr val="4D4D4F"/>
                </a:solidFill>
                <a:latin typeface="Calibri Light" panose="020F0302020204030204" pitchFamily="34" charset="0"/>
              </a:rPr>
              <a:t>Employee task assignment</a:t>
            </a:r>
          </a:p>
          <a:p>
            <a:pPr marL="171450" indent="-171450" algn="l" eaLnBrk="0" fontAlgn="base" hangingPunct="0">
              <a:spcBef>
                <a:spcPct val="20000"/>
              </a:spcBef>
              <a:spcAft>
                <a:spcPct val="0"/>
              </a:spcAft>
              <a:buSzPct val="75000"/>
              <a:buFont typeface="Arial" panose="020B0604020202020204" pitchFamily="34" charset="0"/>
              <a:buChar char="•"/>
            </a:pPr>
            <a:r>
              <a:rPr lang="en-MY" sz="1600" b="0" dirty="0" smtClean="0">
                <a:solidFill>
                  <a:srgbClr val="4D4D4F"/>
                </a:solidFill>
                <a:latin typeface="Calibri Light" panose="020F0302020204030204" pitchFamily="34" charset="0"/>
              </a:rPr>
              <a:t>Real-time</a:t>
            </a:r>
          </a:p>
          <a:p>
            <a:pPr marL="171450" indent="-171450" algn="l" eaLnBrk="0" fontAlgn="base" hangingPunct="0">
              <a:spcBef>
                <a:spcPct val="20000"/>
              </a:spcBef>
              <a:spcAft>
                <a:spcPct val="0"/>
              </a:spcAft>
              <a:buSzPct val="75000"/>
              <a:buFont typeface="Arial" panose="020B0604020202020204" pitchFamily="34" charset="0"/>
              <a:buChar char="•"/>
            </a:pPr>
            <a:r>
              <a:rPr lang="en-MY" sz="1600" b="0" dirty="0" smtClean="0">
                <a:solidFill>
                  <a:srgbClr val="4D4D4F"/>
                </a:solidFill>
                <a:latin typeface="Calibri Light" panose="020F0302020204030204" pitchFamily="34" charset="0"/>
              </a:rPr>
              <a:t>Mobile convenience out-of-the-box</a:t>
            </a:r>
            <a:endParaRPr lang="en-MY" sz="1600" b="0" dirty="0">
              <a:solidFill>
                <a:srgbClr val="4D4D4F"/>
              </a:solidFill>
              <a:latin typeface="Calibri Light" panose="020F0302020204030204" pitchFamily="34" charset="0"/>
            </a:endParaRPr>
          </a:p>
        </p:txBody>
      </p:sp>
      <p:pic>
        <p:nvPicPr>
          <p:cNvPr id="32" name="Picture 3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638" y="3549104"/>
            <a:ext cx="1368569" cy="1635804"/>
          </a:xfrm>
          <a:prstGeom prst="rect">
            <a:avLst/>
          </a:prstGeom>
        </p:spPr>
      </p:pic>
      <p:grpSp>
        <p:nvGrpSpPr>
          <p:cNvPr id="36" name="Picture Placeholder 19"/>
          <p:cNvGrpSpPr>
            <a:grpSpLocks noGrp="1"/>
          </p:cNvGrpSpPr>
          <p:nvPr/>
        </p:nvGrpSpPr>
        <p:grpSpPr bwMode="auto">
          <a:xfrm>
            <a:off x="4016829" y="2084518"/>
            <a:ext cx="4188278" cy="2830382"/>
            <a:chOff x="5345487" y="3123446"/>
            <a:chExt cx="4304275" cy="3290017"/>
          </a:xfrm>
        </p:grpSpPr>
        <p:pic>
          <p:nvPicPr>
            <p:cNvPr id="3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0746" y="3164112"/>
              <a:ext cx="1049016" cy="2194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5487" y="3158047"/>
              <a:ext cx="1059432" cy="2194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39356" y="3123446"/>
              <a:ext cx="1051032" cy="2194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11686" y="4218903"/>
              <a:ext cx="1040424" cy="2194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85564" y="4201973"/>
              <a:ext cx="1063656" cy="2194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3" name="TextBox 42"/>
          <p:cNvSpPr txBox="1"/>
          <p:nvPr/>
        </p:nvSpPr>
        <p:spPr>
          <a:xfrm>
            <a:off x="354638" y="5168248"/>
            <a:ext cx="3478932" cy="461665"/>
          </a:xfrm>
          <a:prstGeom prst="rect">
            <a:avLst/>
          </a:prstGeom>
          <a:noFill/>
        </p:spPr>
        <p:txBody>
          <a:bodyPr wrap="square" rtlCol="0">
            <a:spAutoFit/>
          </a:bodyPr>
          <a:lstStyle/>
          <a:p>
            <a:pPr algn="l"/>
            <a:r>
              <a:rPr lang="en-MY" sz="2400" b="0" dirty="0">
                <a:solidFill>
                  <a:srgbClr val="4D80BE"/>
                </a:solidFill>
                <a:latin typeface="Calibri Light" panose="020F0302020204030204" pitchFamily="34" charset="0"/>
              </a:rPr>
              <a:t>Key Benefits</a:t>
            </a:r>
          </a:p>
        </p:txBody>
      </p:sp>
      <p:sp>
        <p:nvSpPr>
          <p:cNvPr id="44" name="TextBox 43"/>
          <p:cNvSpPr txBox="1"/>
          <p:nvPr/>
        </p:nvSpPr>
        <p:spPr>
          <a:xfrm>
            <a:off x="354637" y="5666289"/>
            <a:ext cx="7164669" cy="929485"/>
          </a:xfrm>
          <a:prstGeom prst="rect">
            <a:avLst/>
          </a:prstGeom>
          <a:noFill/>
        </p:spPr>
        <p:txBody>
          <a:bodyPr wrap="square" rtlCol="0">
            <a:spAutoFit/>
          </a:bodyPr>
          <a:lstStyle/>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Improve service reliability and responsiveness</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Improve visibility &amp; transparency</a:t>
            </a:r>
          </a:p>
          <a:p>
            <a:pPr marL="171450" indent="-171450" algn="l">
              <a:buFont typeface="Arial" panose="020B0604020202020204" pitchFamily="34" charset="0"/>
              <a:buChar char="•"/>
            </a:pPr>
            <a:r>
              <a:rPr lang="nl-NL" sz="1600" b="0" dirty="0">
                <a:solidFill>
                  <a:srgbClr val="4D4D4F"/>
                </a:solidFill>
                <a:latin typeface="Calibri Light" panose="020F0302020204030204" pitchFamily="34" charset="0"/>
              </a:rPr>
              <a:t>Improve employee satisfaction</a:t>
            </a:r>
          </a:p>
        </p:txBody>
      </p:sp>
      <p:sp>
        <p:nvSpPr>
          <p:cNvPr id="48" name="TextBox 47"/>
          <p:cNvSpPr txBox="1"/>
          <p:nvPr/>
        </p:nvSpPr>
        <p:spPr>
          <a:xfrm>
            <a:off x="12279" y="-779"/>
            <a:ext cx="935004" cy="230832"/>
          </a:xfrm>
          <a:prstGeom prst="rect">
            <a:avLst/>
          </a:prstGeom>
          <a:noFill/>
        </p:spPr>
        <p:txBody>
          <a:bodyPr wrap="square" rtlCol="0">
            <a:spAutoFit/>
          </a:bodyPr>
          <a:lstStyle/>
          <a:p>
            <a:pPr eaLnBrk="0" fontAlgn="base" hangingPunct="0">
              <a:spcBef>
                <a:spcPct val="20000"/>
              </a:spcBef>
              <a:spcAft>
                <a:spcPct val="0"/>
              </a:spcAft>
              <a:buSzPct val="75000"/>
              <a:buFont typeface="Wingdings" pitchFamily="2" charset="2"/>
              <a:buNone/>
            </a:pPr>
            <a:r>
              <a:rPr lang="en-US" sz="900" b="1" dirty="0" smtClean="0">
                <a:solidFill>
                  <a:prstClr val="white"/>
                </a:solidFill>
                <a:latin typeface="+mn-lt"/>
                <a:cs typeface="Arial" charset="0"/>
              </a:rPr>
              <a:t>Planning</a:t>
            </a:r>
            <a:endParaRPr lang="en-US" sz="900" b="1" dirty="0">
              <a:solidFill>
                <a:prstClr val="white"/>
              </a:solidFill>
              <a:latin typeface="+mn-lt"/>
              <a:cs typeface="Arial" charset="0"/>
            </a:endParaRPr>
          </a:p>
        </p:txBody>
      </p:sp>
      <p:sp>
        <p:nvSpPr>
          <p:cNvPr id="49" name="TextBox 48">
            <a:hlinkClick r:id="rId8" action="ppaction://hlinksldjump"/>
          </p:cNvPr>
          <p:cNvSpPr txBox="1"/>
          <p:nvPr/>
        </p:nvSpPr>
        <p:spPr>
          <a:xfrm>
            <a:off x="133539" y="213184"/>
            <a:ext cx="559154"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chemeClr val="tx2">
                    <a:lumMod val="40000"/>
                    <a:lumOff val="60000"/>
                  </a:schemeClr>
                </a:solidFill>
                <a:latin typeface="+mn-lt"/>
                <a:cs typeface="Arial" charset="0"/>
              </a:rPr>
              <a:t>Long-term</a:t>
            </a:r>
            <a:endParaRPr lang="en-US" sz="800" dirty="0">
              <a:solidFill>
                <a:schemeClr val="tx2">
                  <a:lumMod val="40000"/>
                  <a:lumOff val="60000"/>
                </a:schemeClr>
              </a:solidFill>
              <a:latin typeface="+mn-lt"/>
              <a:cs typeface="Arial" charset="0"/>
            </a:endParaRPr>
          </a:p>
        </p:txBody>
      </p:sp>
      <p:sp>
        <p:nvSpPr>
          <p:cNvPr id="50" name="TextBox 49">
            <a:hlinkClick r:id="rId9" action="ppaction://hlinksldjump"/>
          </p:cNvPr>
          <p:cNvSpPr txBox="1"/>
          <p:nvPr/>
        </p:nvSpPr>
        <p:spPr>
          <a:xfrm>
            <a:off x="1897889" y="710587"/>
            <a:ext cx="754187" cy="40158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Creation/ Management</a:t>
            </a:r>
            <a:endParaRPr lang="en-US" sz="800" dirty="0">
              <a:solidFill>
                <a:srgbClr val="4D80BE">
                  <a:lumMod val="40000"/>
                  <a:lumOff val="60000"/>
                </a:srgbClr>
              </a:solidFill>
              <a:latin typeface="+mn-lt"/>
              <a:cs typeface="Arial" charset="0"/>
            </a:endParaRPr>
          </a:p>
        </p:txBody>
      </p:sp>
      <p:sp>
        <p:nvSpPr>
          <p:cNvPr id="51" name="TextBox 50">
            <a:hlinkClick r:id="rId9" action="ppaction://hlinksldjump"/>
          </p:cNvPr>
          <p:cNvSpPr txBox="1"/>
          <p:nvPr/>
        </p:nvSpPr>
        <p:spPr>
          <a:xfrm>
            <a:off x="2765460" y="710587"/>
            <a:ext cx="902799"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Task Requirements at Stations</a:t>
            </a:r>
            <a:endParaRPr lang="en-US" sz="800" dirty="0">
              <a:solidFill>
                <a:srgbClr val="4D80BE">
                  <a:lumMod val="40000"/>
                  <a:lumOff val="60000"/>
                </a:srgbClr>
              </a:solidFill>
              <a:latin typeface="+mn-lt"/>
              <a:cs typeface="Arial" charset="0"/>
            </a:endParaRPr>
          </a:p>
        </p:txBody>
      </p:sp>
      <p:sp>
        <p:nvSpPr>
          <p:cNvPr id="52" name="TextBox 51">
            <a:hlinkClick r:id="rId10" action="ppaction://hlinksldjump"/>
          </p:cNvPr>
          <p:cNvSpPr txBox="1"/>
          <p:nvPr/>
        </p:nvSpPr>
        <p:spPr>
          <a:xfrm>
            <a:off x="3799202" y="710587"/>
            <a:ext cx="713226"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Optimize demands, create shifts</a:t>
            </a:r>
            <a:endParaRPr lang="en-US" sz="800" dirty="0">
              <a:solidFill>
                <a:srgbClr val="4D80BE">
                  <a:lumMod val="40000"/>
                  <a:lumOff val="60000"/>
                </a:srgbClr>
              </a:solidFill>
              <a:latin typeface="+mn-lt"/>
              <a:cs typeface="Arial" charset="0"/>
            </a:endParaRPr>
          </a:p>
        </p:txBody>
      </p:sp>
      <p:sp>
        <p:nvSpPr>
          <p:cNvPr id="53" name="TextBox 52">
            <a:hlinkClick r:id="" action="ppaction://noaction"/>
          </p:cNvPr>
          <p:cNvSpPr txBox="1"/>
          <p:nvPr/>
        </p:nvSpPr>
        <p:spPr>
          <a:xfrm>
            <a:off x="5593932" y="710587"/>
            <a:ext cx="919631"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Generate bid lines</a:t>
            </a:r>
            <a:endParaRPr lang="en-US" sz="800" dirty="0">
              <a:solidFill>
                <a:srgbClr val="4D80BE">
                  <a:lumMod val="40000"/>
                  <a:lumOff val="60000"/>
                </a:srgbClr>
              </a:solidFill>
              <a:latin typeface="+mn-lt"/>
              <a:cs typeface="Arial" charset="0"/>
            </a:endParaRPr>
          </a:p>
        </p:txBody>
      </p:sp>
      <p:sp>
        <p:nvSpPr>
          <p:cNvPr id="54" name="TextBox 53">
            <a:hlinkClick r:id="" action="ppaction://noaction"/>
          </p:cNvPr>
          <p:cNvSpPr txBox="1"/>
          <p:nvPr/>
        </p:nvSpPr>
        <p:spPr>
          <a:xfrm>
            <a:off x="7563514" y="710587"/>
            <a:ext cx="83753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schemeClr val="bg1"/>
                </a:solidFill>
                <a:latin typeface="+mn-lt"/>
                <a:cs typeface="Arial" charset="0"/>
              </a:rPr>
              <a:t>Day of Ops, task assignment</a:t>
            </a:r>
            <a:endParaRPr lang="en-US" sz="800" b="1" dirty="0">
              <a:solidFill>
                <a:schemeClr val="bg1"/>
              </a:solidFill>
              <a:latin typeface="+mn-lt"/>
              <a:cs typeface="Arial" charset="0"/>
            </a:endParaRPr>
          </a:p>
        </p:txBody>
      </p:sp>
      <p:sp>
        <p:nvSpPr>
          <p:cNvPr id="55" name="TextBox 54">
            <a:hlinkClick r:id="" action="ppaction://noaction"/>
          </p:cNvPr>
          <p:cNvSpPr txBox="1"/>
          <p:nvPr/>
        </p:nvSpPr>
        <p:spPr>
          <a:xfrm>
            <a:off x="7620663" y="260430"/>
            <a:ext cx="688621" cy="19640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b="1" dirty="0" smtClean="0">
                <a:solidFill>
                  <a:schemeClr val="bg1"/>
                </a:solidFill>
                <a:latin typeface="+mn-lt"/>
                <a:cs typeface="Arial" charset="0"/>
              </a:rPr>
              <a:t>Short-term</a:t>
            </a:r>
            <a:endParaRPr lang="en-US" sz="800" b="1" dirty="0">
              <a:solidFill>
                <a:schemeClr val="bg1"/>
              </a:solidFill>
              <a:latin typeface="+mn-lt"/>
              <a:cs typeface="Arial" charset="0"/>
            </a:endParaRPr>
          </a:p>
        </p:txBody>
      </p:sp>
      <p:cxnSp>
        <p:nvCxnSpPr>
          <p:cNvPr id="56" name="Straight Connector 55"/>
          <p:cNvCxnSpPr>
            <a:stCxn id="61" idx="1"/>
          </p:cNvCxnSpPr>
          <p:nvPr/>
        </p:nvCxnSpPr>
        <p:spPr bwMode="auto">
          <a:xfrm>
            <a:off x="330148" y="614832"/>
            <a:ext cx="7682144" cy="0"/>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bwMode="auto">
          <a:xfrm flipH="1" flipV="1">
            <a:off x="372491" y="500615"/>
            <a:ext cx="9793" cy="224486"/>
          </a:xfrm>
          <a:prstGeom prst="line">
            <a:avLst/>
          </a:prstGeom>
          <a:ln w="28575" cmpd="sng">
            <a:solidFill>
              <a:schemeClr val="bg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0" name="Picture 59"/>
          <p:cNvPicPr>
            <a:picLocks noChangeAspect="1"/>
          </p:cNvPicPr>
          <p:nvPr/>
        </p:nvPicPr>
        <p:blipFill>
          <a:blip r:embed="rId11"/>
          <a:stretch>
            <a:fillRect/>
          </a:stretch>
        </p:blipFill>
        <p:spPr>
          <a:xfrm>
            <a:off x="331737" y="552584"/>
            <a:ext cx="113778" cy="130634"/>
          </a:xfrm>
          <a:prstGeom prst="rect">
            <a:avLst/>
          </a:prstGeom>
        </p:spPr>
      </p:pic>
      <p:pic>
        <p:nvPicPr>
          <p:cNvPr id="61" name="Picture 60"/>
          <p:cNvPicPr>
            <a:picLocks noChangeAspect="1"/>
          </p:cNvPicPr>
          <p:nvPr/>
        </p:nvPicPr>
        <p:blipFill>
          <a:blip r:embed="rId12"/>
          <a:stretch>
            <a:fillRect/>
          </a:stretch>
        </p:blipFill>
        <p:spPr>
          <a:xfrm>
            <a:off x="330148" y="552063"/>
            <a:ext cx="113388" cy="125537"/>
          </a:xfrm>
          <a:prstGeom prst="rect">
            <a:avLst/>
          </a:prstGeom>
        </p:spPr>
      </p:pic>
      <p:cxnSp>
        <p:nvCxnSpPr>
          <p:cNvPr id="62" name="Straight Connector 61"/>
          <p:cNvCxnSpPr/>
          <p:nvPr/>
        </p:nvCxnSpPr>
        <p:spPr bwMode="auto">
          <a:xfrm flipV="1">
            <a:off x="322282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3" name="Picture 62"/>
          <p:cNvPicPr>
            <a:picLocks noChangeAspect="1"/>
          </p:cNvPicPr>
          <p:nvPr/>
        </p:nvPicPr>
        <p:blipFill>
          <a:blip r:embed="rId11"/>
          <a:stretch>
            <a:fillRect/>
          </a:stretch>
        </p:blipFill>
        <p:spPr>
          <a:xfrm>
            <a:off x="3174730" y="552584"/>
            <a:ext cx="113778" cy="130634"/>
          </a:xfrm>
          <a:prstGeom prst="rect">
            <a:avLst/>
          </a:prstGeom>
        </p:spPr>
      </p:pic>
      <p:cxnSp>
        <p:nvCxnSpPr>
          <p:cNvPr id="64" name="Straight Connector 63"/>
          <p:cNvCxnSpPr/>
          <p:nvPr/>
        </p:nvCxnSpPr>
        <p:spPr bwMode="auto">
          <a:xfrm flipV="1">
            <a:off x="417114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5" name="Picture 64"/>
          <p:cNvPicPr>
            <a:picLocks noChangeAspect="1"/>
          </p:cNvPicPr>
          <p:nvPr/>
        </p:nvPicPr>
        <p:blipFill>
          <a:blip r:embed="rId11"/>
          <a:stretch>
            <a:fillRect/>
          </a:stretch>
        </p:blipFill>
        <p:spPr>
          <a:xfrm>
            <a:off x="4123054" y="552584"/>
            <a:ext cx="113778" cy="130634"/>
          </a:xfrm>
          <a:prstGeom prst="rect">
            <a:avLst/>
          </a:prstGeom>
        </p:spPr>
      </p:pic>
      <p:cxnSp>
        <p:nvCxnSpPr>
          <p:cNvPr id="66" name="Straight Connector 65"/>
          <p:cNvCxnSpPr/>
          <p:nvPr/>
        </p:nvCxnSpPr>
        <p:spPr bwMode="auto">
          <a:xfrm flipV="1">
            <a:off x="5119469"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7" name="Picture 66"/>
          <p:cNvPicPr>
            <a:picLocks noChangeAspect="1"/>
          </p:cNvPicPr>
          <p:nvPr/>
        </p:nvPicPr>
        <p:blipFill>
          <a:blip r:embed="rId11"/>
          <a:stretch>
            <a:fillRect/>
          </a:stretch>
        </p:blipFill>
        <p:spPr>
          <a:xfrm>
            <a:off x="5071378" y="552584"/>
            <a:ext cx="113778" cy="130634"/>
          </a:xfrm>
          <a:prstGeom prst="rect">
            <a:avLst/>
          </a:prstGeom>
        </p:spPr>
      </p:pic>
      <p:cxnSp>
        <p:nvCxnSpPr>
          <p:cNvPr id="68" name="Straight Connector 67"/>
          <p:cNvCxnSpPr/>
          <p:nvPr/>
        </p:nvCxnSpPr>
        <p:spPr bwMode="auto">
          <a:xfrm flipV="1">
            <a:off x="6067793"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9" name="Picture 68"/>
          <p:cNvPicPr>
            <a:picLocks noChangeAspect="1"/>
          </p:cNvPicPr>
          <p:nvPr/>
        </p:nvPicPr>
        <p:blipFill>
          <a:blip r:embed="rId11"/>
          <a:stretch>
            <a:fillRect/>
          </a:stretch>
        </p:blipFill>
        <p:spPr>
          <a:xfrm>
            <a:off x="6019702" y="552584"/>
            <a:ext cx="113778" cy="130634"/>
          </a:xfrm>
          <a:prstGeom prst="rect">
            <a:avLst/>
          </a:prstGeom>
        </p:spPr>
      </p:pic>
      <p:cxnSp>
        <p:nvCxnSpPr>
          <p:cNvPr id="70" name="Straight Connector 69"/>
          <p:cNvCxnSpPr/>
          <p:nvPr/>
        </p:nvCxnSpPr>
        <p:spPr bwMode="auto">
          <a:xfrm flipV="1">
            <a:off x="7964437" y="667531"/>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1" name="Picture 70"/>
          <p:cNvPicPr>
            <a:picLocks noChangeAspect="1"/>
          </p:cNvPicPr>
          <p:nvPr/>
        </p:nvPicPr>
        <p:blipFill>
          <a:blip r:embed="rId11"/>
          <a:stretch>
            <a:fillRect/>
          </a:stretch>
        </p:blipFill>
        <p:spPr>
          <a:xfrm>
            <a:off x="7916346" y="552584"/>
            <a:ext cx="113778" cy="130634"/>
          </a:xfrm>
          <a:prstGeom prst="rect">
            <a:avLst/>
          </a:prstGeom>
        </p:spPr>
      </p:pic>
      <p:sp>
        <p:nvSpPr>
          <p:cNvPr id="72" name="TextBox 71">
            <a:hlinkClick r:id="rId8" action="ppaction://hlinksldjump"/>
          </p:cNvPr>
          <p:cNvSpPr txBox="1"/>
          <p:nvPr/>
        </p:nvSpPr>
        <p:spPr>
          <a:xfrm>
            <a:off x="79983" y="710587"/>
            <a:ext cx="612414" cy="400110"/>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chemeClr val="tx2">
                    <a:lumMod val="40000"/>
                    <a:lumOff val="60000"/>
                  </a:schemeClr>
                </a:solidFill>
                <a:latin typeface="+mn-lt"/>
                <a:cs typeface="Arial" charset="0"/>
              </a:rPr>
              <a:t>Predict Flight </a:t>
            </a:r>
            <a:r>
              <a:rPr lang="en-US" sz="800" dirty="0" err="1" smtClean="0">
                <a:solidFill>
                  <a:schemeClr val="tx2">
                    <a:lumMod val="40000"/>
                    <a:lumOff val="60000"/>
                  </a:schemeClr>
                </a:solidFill>
                <a:latin typeface="+mn-lt"/>
                <a:cs typeface="Arial" charset="0"/>
              </a:rPr>
              <a:t>Reqmts</a:t>
            </a:r>
            <a:endParaRPr lang="en-US" sz="800" dirty="0">
              <a:solidFill>
                <a:schemeClr val="tx2">
                  <a:lumMod val="40000"/>
                  <a:lumOff val="60000"/>
                </a:schemeClr>
              </a:solidFill>
              <a:latin typeface="+mn-lt"/>
              <a:cs typeface="Arial" charset="0"/>
            </a:endParaRPr>
          </a:p>
        </p:txBody>
      </p:sp>
      <p:sp>
        <p:nvSpPr>
          <p:cNvPr id="73" name="TextBox 72">
            <a:hlinkClick r:id="" action="ppaction://noaction"/>
          </p:cNvPr>
          <p:cNvSpPr txBox="1"/>
          <p:nvPr/>
        </p:nvSpPr>
        <p:spPr>
          <a:xfrm>
            <a:off x="5679763" y="213184"/>
            <a:ext cx="758600"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Medium-term</a:t>
            </a:r>
            <a:endParaRPr lang="en-US" sz="800" dirty="0">
              <a:solidFill>
                <a:srgbClr val="4D80BE">
                  <a:lumMod val="40000"/>
                  <a:lumOff val="60000"/>
                </a:srgbClr>
              </a:solidFill>
              <a:latin typeface="+mn-lt"/>
              <a:cs typeface="Arial" charset="0"/>
            </a:endParaRPr>
          </a:p>
        </p:txBody>
      </p:sp>
      <p:sp>
        <p:nvSpPr>
          <p:cNvPr id="74" name="TextBox 73">
            <a:hlinkClick r:id="" action="ppaction://noaction"/>
          </p:cNvPr>
          <p:cNvSpPr txBox="1"/>
          <p:nvPr/>
        </p:nvSpPr>
        <p:spPr>
          <a:xfrm>
            <a:off x="6554594" y="716030"/>
            <a:ext cx="919631" cy="194925"/>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Assign bid lines</a:t>
            </a:r>
            <a:endParaRPr lang="en-US" sz="800" dirty="0">
              <a:solidFill>
                <a:srgbClr val="4D80BE">
                  <a:lumMod val="40000"/>
                  <a:lumOff val="60000"/>
                </a:srgbClr>
              </a:solidFill>
              <a:latin typeface="+mn-lt"/>
              <a:cs typeface="Arial" charset="0"/>
            </a:endParaRPr>
          </a:p>
        </p:txBody>
      </p:sp>
      <p:cxnSp>
        <p:nvCxnSpPr>
          <p:cNvPr id="75" name="Straight Connector 74"/>
          <p:cNvCxnSpPr/>
          <p:nvPr/>
        </p:nvCxnSpPr>
        <p:spPr bwMode="auto">
          <a:xfrm flipV="1">
            <a:off x="7016115" y="672974"/>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6" name="Picture 75"/>
          <p:cNvPicPr>
            <a:picLocks noChangeAspect="1"/>
          </p:cNvPicPr>
          <p:nvPr/>
        </p:nvPicPr>
        <p:blipFill>
          <a:blip r:embed="rId11"/>
          <a:stretch>
            <a:fillRect/>
          </a:stretch>
        </p:blipFill>
        <p:spPr>
          <a:xfrm>
            <a:off x="6968026" y="558027"/>
            <a:ext cx="113778" cy="130634"/>
          </a:xfrm>
          <a:prstGeom prst="rect">
            <a:avLst/>
          </a:prstGeom>
        </p:spPr>
      </p:pic>
      <p:sp>
        <p:nvSpPr>
          <p:cNvPr id="77" name="TextBox 76">
            <a:hlinkClick r:id="rId9" action="ppaction://hlinksldjump"/>
          </p:cNvPr>
          <p:cNvSpPr txBox="1"/>
          <p:nvPr/>
        </p:nvSpPr>
        <p:spPr>
          <a:xfrm>
            <a:off x="943472" y="715874"/>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Import Flight Schedules</a:t>
            </a:r>
            <a:endParaRPr lang="en-US" sz="800" dirty="0">
              <a:solidFill>
                <a:srgbClr val="4D80BE">
                  <a:lumMod val="40000"/>
                  <a:lumOff val="60000"/>
                </a:srgbClr>
              </a:solidFill>
              <a:latin typeface="+mn-lt"/>
              <a:cs typeface="Arial" charset="0"/>
            </a:endParaRPr>
          </a:p>
        </p:txBody>
      </p:sp>
      <p:cxnSp>
        <p:nvCxnSpPr>
          <p:cNvPr id="78" name="Straight Connector 77"/>
          <p:cNvCxnSpPr/>
          <p:nvPr/>
        </p:nvCxnSpPr>
        <p:spPr bwMode="auto">
          <a:xfrm flipV="1">
            <a:off x="1334337" y="67281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9" name="Picture 78"/>
          <p:cNvPicPr>
            <a:picLocks noChangeAspect="1"/>
          </p:cNvPicPr>
          <p:nvPr/>
        </p:nvPicPr>
        <p:blipFill>
          <a:blip r:embed="rId11"/>
          <a:stretch>
            <a:fillRect/>
          </a:stretch>
        </p:blipFill>
        <p:spPr>
          <a:xfrm>
            <a:off x="1278082" y="557871"/>
            <a:ext cx="113778" cy="130634"/>
          </a:xfrm>
          <a:prstGeom prst="rect">
            <a:avLst/>
          </a:prstGeom>
        </p:spPr>
      </p:pic>
      <p:sp>
        <p:nvSpPr>
          <p:cNvPr id="80" name="TextBox 79">
            <a:hlinkClick r:id="rId9" action="ppaction://hlinksldjump"/>
          </p:cNvPr>
          <p:cNvSpPr txBox="1"/>
          <p:nvPr/>
        </p:nvSpPr>
        <p:spPr>
          <a:xfrm>
            <a:off x="4733400" y="766651"/>
            <a:ext cx="754187" cy="297517"/>
          </a:xfrm>
          <a:prstGeom prst="rect">
            <a:avLst/>
          </a:prstGeom>
          <a:noFill/>
        </p:spPr>
        <p:txBody>
          <a:bodyPr wrap="square" rtlCol="0">
            <a:spAutoFit/>
          </a:bodyPr>
          <a:lstStyle/>
          <a:p>
            <a:pPr algn="ctr" eaLnBrk="0" fontAlgn="base" hangingPunct="0">
              <a:lnSpc>
                <a:spcPts val="800"/>
              </a:lnSpc>
              <a:spcBef>
                <a:spcPct val="20000"/>
              </a:spcBef>
              <a:spcAft>
                <a:spcPct val="0"/>
              </a:spcAft>
              <a:buSzPct val="75000"/>
              <a:buFont typeface="Wingdings" pitchFamily="2" charset="2"/>
              <a:buNone/>
            </a:pPr>
            <a:r>
              <a:rPr lang="en-US" sz="800" dirty="0" smtClean="0">
                <a:solidFill>
                  <a:srgbClr val="4D80BE">
                    <a:lumMod val="40000"/>
                    <a:lumOff val="60000"/>
                  </a:srgbClr>
                </a:solidFill>
                <a:latin typeface="+mn-lt"/>
                <a:cs typeface="Arial" charset="0"/>
              </a:rPr>
              <a:t>Annual Leave Planning</a:t>
            </a:r>
            <a:endParaRPr lang="en-US" sz="800" dirty="0">
              <a:solidFill>
                <a:srgbClr val="4D80BE">
                  <a:lumMod val="40000"/>
                  <a:lumOff val="60000"/>
                </a:srgbClr>
              </a:solidFill>
              <a:latin typeface="+mn-lt"/>
              <a:cs typeface="Arial" charset="0"/>
            </a:endParaRPr>
          </a:p>
        </p:txBody>
      </p:sp>
      <p:cxnSp>
        <p:nvCxnSpPr>
          <p:cNvPr id="81" name="Straight Connector 80"/>
          <p:cNvCxnSpPr/>
          <p:nvPr/>
        </p:nvCxnSpPr>
        <p:spPr bwMode="auto">
          <a:xfrm flipV="1">
            <a:off x="2274495" y="670098"/>
            <a:ext cx="0" cy="71539"/>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82" name="Picture 81"/>
          <p:cNvPicPr>
            <a:picLocks noChangeAspect="1"/>
          </p:cNvPicPr>
          <p:nvPr/>
        </p:nvPicPr>
        <p:blipFill>
          <a:blip r:embed="rId11"/>
          <a:stretch>
            <a:fillRect/>
          </a:stretch>
        </p:blipFill>
        <p:spPr>
          <a:xfrm>
            <a:off x="2226406" y="555151"/>
            <a:ext cx="113778" cy="130634"/>
          </a:xfrm>
          <a:prstGeom prst="rect">
            <a:avLst/>
          </a:prstGeom>
        </p:spPr>
      </p:pic>
    </p:spTree>
    <p:extLst>
      <p:ext uri="{BB962C8B-B14F-4D97-AF65-F5344CB8AC3E}">
        <p14:creationId xmlns:p14="http://schemas.microsoft.com/office/powerpoint/2010/main" val="28271399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1234366" y="1387282"/>
            <a:ext cx="6575425" cy="533400"/>
          </a:xfrm>
          <a:solidFill>
            <a:srgbClr val="4D80BE"/>
          </a:solidFill>
        </p:spPr>
        <p:txBody>
          <a:bodyPr/>
          <a:lstStyle/>
          <a:p>
            <a:r>
              <a:rPr lang="en-US" dirty="0" smtClean="0"/>
              <a:t>Introductions</a:t>
            </a:r>
            <a:endParaRPr lang="en-US" dirty="0"/>
          </a:p>
        </p:txBody>
      </p:sp>
      <p:sp>
        <p:nvSpPr>
          <p:cNvPr id="8" name="Content Placeholder 7"/>
          <p:cNvSpPr>
            <a:spLocks noGrp="1"/>
          </p:cNvSpPr>
          <p:nvPr>
            <p:ph sz="quarter" idx="12"/>
          </p:nvPr>
        </p:nvSpPr>
        <p:spPr>
          <a:xfrm>
            <a:off x="1234366" y="1990760"/>
            <a:ext cx="6575425" cy="533400"/>
          </a:xfrm>
        </p:spPr>
        <p:txBody>
          <a:bodyPr/>
          <a:lstStyle/>
          <a:p>
            <a:r>
              <a:rPr lang="en-US" dirty="0" smtClean="0"/>
              <a:t>Overview and Understanding of United Airlines Puzzle</a:t>
            </a:r>
            <a:endParaRPr lang="en-US" dirty="0"/>
          </a:p>
        </p:txBody>
      </p:sp>
      <p:sp>
        <p:nvSpPr>
          <p:cNvPr id="12" name="Content Placeholder 11"/>
          <p:cNvSpPr>
            <a:spLocks noGrp="1"/>
          </p:cNvSpPr>
          <p:nvPr>
            <p:ph sz="quarter" idx="19"/>
          </p:nvPr>
        </p:nvSpPr>
        <p:spPr>
          <a:xfrm>
            <a:off x="1142926" y="1387282"/>
            <a:ext cx="91440" cy="533400"/>
          </a:xfrm>
        </p:spPr>
        <p:txBody>
          <a:bodyPr/>
          <a:lstStyle/>
          <a:p>
            <a:endParaRPr lang="en-US" dirty="0"/>
          </a:p>
        </p:txBody>
      </p:sp>
      <p:sp>
        <p:nvSpPr>
          <p:cNvPr id="13" name="Content Placeholder 12"/>
          <p:cNvSpPr>
            <a:spLocks noGrp="1"/>
          </p:cNvSpPr>
          <p:nvPr>
            <p:ph sz="quarter" idx="20"/>
          </p:nvPr>
        </p:nvSpPr>
        <p:spPr>
          <a:xfrm>
            <a:off x="1142926" y="1990760"/>
            <a:ext cx="91440" cy="533400"/>
          </a:xfrm>
        </p:spPr>
        <p:txBody>
          <a:bodyPr/>
          <a:lstStyle/>
          <a:p>
            <a:endParaRPr lang="en-US" dirty="0"/>
          </a:p>
        </p:txBody>
      </p:sp>
      <p:sp>
        <p:nvSpPr>
          <p:cNvPr id="6" name="Title 5"/>
          <p:cNvSpPr>
            <a:spLocks noGrp="1"/>
          </p:cNvSpPr>
          <p:nvPr>
            <p:ph type="title"/>
          </p:nvPr>
        </p:nvSpPr>
        <p:spPr/>
        <p:txBody>
          <a:bodyPr/>
          <a:lstStyle/>
          <a:p>
            <a:r>
              <a:rPr lang="en-US" dirty="0" smtClean="0"/>
              <a:t>Agenda</a:t>
            </a:r>
            <a:endParaRPr lang="en-US" dirty="0"/>
          </a:p>
        </p:txBody>
      </p:sp>
      <p:sp>
        <p:nvSpPr>
          <p:cNvPr id="9" name="Content Placeholder 6"/>
          <p:cNvSpPr>
            <a:spLocks noGrp="1"/>
          </p:cNvSpPr>
          <p:nvPr>
            <p:ph sz="quarter" idx="10"/>
          </p:nvPr>
        </p:nvSpPr>
        <p:spPr>
          <a:xfrm>
            <a:off x="1234366" y="2588424"/>
            <a:ext cx="6575425" cy="533400"/>
          </a:xfrm>
        </p:spPr>
        <p:txBody>
          <a:bodyPr/>
          <a:lstStyle/>
          <a:p>
            <a:r>
              <a:rPr lang="en-US" dirty="0" smtClean="0"/>
              <a:t>Quintiq Overview</a:t>
            </a:r>
            <a:endParaRPr lang="en-US" dirty="0"/>
          </a:p>
        </p:txBody>
      </p:sp>
      <p:sp>
        <p:nvSpPr>
          <p:cNvPr id="10" name="Content Placeholder 7"/>
          <p:cNvSpPr>
            <a:spLocks noGrp="1"/>
          </p:cNvSpPr>
          <p:nvPr>
            <p:ph sz="quarter" idx="12"/>
          </p:nvPr>
        </p:nvSpPr>
        <p:spPr>
          <a:xfrm>
            <a:off x="1234366" y="3191902"/>
            <a:ext cx="6575425" cy="533400"/>
          </a:xfrm>
        </p:spPr>
        <p:txBody>
          <a:bodyPr/>
          <a:lstStyle/>
          <a:p>
            <a:r>
              <a:rPr lang="en-US" dirty="0" smtClean="0"/>
              <a:t>Demonstration</a:t>
            </a:r>
            <a:endParaRPr lang="en-US" dirty="0"/>
          </a:p>
        </p:txBody>
      </p:sp>
      <p:sp>
        <p:nvSpPr>
          <p:cNvPr id="11" name="Content Placeholder 11"/>
          <p:cNvSpPr>
            <a:spLocks noGrp="1"/>
          </p:cNvSpPr>
          <p:nvPr>
            <p:ph sz="quarter" idx="19"/>
          </p:nvPr>
        </p:nvSpPr>
        <p:spPr>
          <a:xfrm>
            <a:off x="1142926" y="2588424"/>
            <a:ext cx="91440" cy="533400"/>
          </a:xfrm>
        </p:spPr>
        <p:txBody>
          <a:bodyPr/>
          <a:lstStyle/>
          <a:p>
            <a:endParaRPr lang="en-US" dirty="0"/>
          </a:p>
        </p:txBody>
      </p:sp>
      <p:sp>
        <p:nvSpPr>
          <p:cNvPr id="14" name="Content Placeholder 12"/>
          <p:cNvSpPr>
            <a:spLocks noGrp="1"/>
          </p:cNvSpPr>
          <p:nvPr>
            <p:ph sz="quarter" idx="20"/>
          </p:nvPr>
        </p:nvSpPr>
        <p:spPr>
          <a:xfrm>
            <a:off x="1142926" y="3191902"/>
            <a:ext cx="91440" cy="533400"/>
          </a:xfrm>
        </p:spPr>
        <p:txBody>
          <a:bodyPr/>
          <a:lstStyle/>
          <a:p>
            <a:r>
              <a:rPr lang="en-US" dirty="0"/>
              <a:t>Demonstration</a:t>
            </a:r>
          </a:p>
        </p:txBody>
      </p:sp>
      <p:sp>
        <p:nvSpPr>
          <p:cNvPr id="15" name="Content Placeholder 6"/>
          <p:cNvSpPr>
            <a:spLocks noGrp="1"/>
          </p:cNvSpPr>
          <p:nvPr>
            <p:ph sz="quarter" idx="10"/>
          </p:nvPr>
        </p:nvSpPr>
        <p:spPr>
          <a:xfrm>
            <a:off x="1223349" y="4390364"/>
            <a:ext cx="6575425" cy="533400"/>
          </a:xfrm>
        </p:spPr>
        <p:txBody>
          <a:bodyPr/>
          <a:lstStyle/>
          <a:p>
            <a:r>
              <a:rPr lang="en-US" dirty="0"/>
              <a:t>Quintiq </a:t>
            </a:r>
            <a:r>
              <a:rPr lang="en-US" dirty="0" smtClean="0"/>
              <a:t>Customers</a:t>
            </a:r>
            <a:endParaRPr lang="en-US" dirty="0"/>
          </a:p>
        </p:txBody>
      </p:sp>
      <p:sp>
        <p:nvSpPr>
          <p:cNvPr id="16" name="Content Placeholder 7"/>
          <p:cNvSpPr>
            <a:spLocks noGrp="1"/>
          </p:cNvSpPr>
          <p:nvPr>
            <p:ph sz="quarter" idx="12"/>
          </p:nvPr>
        </p:nvSpPr>
        <p:spPr>
          <a:xfrm>
            <a:off x="1234366" y="3790862"/>
            <a:ext cx="6575425" cy="533400"/>
          </a:xfrm>
          <a:solidFill>
            <a:srgbClr val="24265E"/>
          </a:solidFill>
        </p:spPr>
        <p:txBody>
          <a:bodyPr/>
          <a:lstStyle/>
          <a:p>
            <a:r>
              <a:rPr lang="en-US" dirty="0" smtClean="0"/>
              <a:t>Quintiq Architecture</a:t>
            </a:r>
            <a:endParaRPr lang="en-US" dirty="0"/>
          </a:p>
        </p:txBody>
      </p:sp>
      <p:sp>
        <p:nvSpPr>
          <p:cNvPr id="17" name="Content Placeholder 11"/>
          <p:cNvSpPr>
            <a:spLocks noGrp="1"/>
          </p:cNvSpPr>
          <p:nvPr>
            <p:ph sz="quarter" idx="19"/>
          </p:nvPr>
        </p:nvSpPr>
        <p:spPr>
          <a:xfrm>
            <a:off x="1142926" y="3790862"/>
            <a:ext cx="91440" cy="533400"/>
          </a:xfrm>
        </p:spPr>
        <p:txBody>
          <a:bodyPr/>
          <a:lstStyle/>
          <a:p>
            <a:endParaRPr lang="en-US" dirty="0"/>
          </a:p>
        </p:txBody>
      </p:sp>
      <p:sp>
        <p:nvSpPr>
          <p:cNvPr id="18" name="Content Placeholder 12"/>
          <p:cNvSpPr>
            <a:spLocks noGrp="1"/>
          </p:cNvSpPr>
          <p:nvPr>
            <p:ph sz="quarter" idx="20"/>
          </p:nvPr>
        </p:nvSpPr>
        <p:spPr>
          <a:xfrm>
            <a:off x="1143411" y="4390364"/>
            <a:ext cx="91440" cy="533400"/>
          </a:xfrm>
        </p:spPr>
        <p:txBody>
          <a:bodyPr/>
          <a:lstStyle/>
          <a:p>
            <a:endParaRPr lang="en-US" dirty="0"/>
          </a:p>
        </p:txBody>
      </p:sp>
      <p:sp>
        <p:nvSpPr>
          <p:cNvPr id="19" name="Content Placeholder 6"/>
          <p:cNvSpPr>
            <a:spLocks noGrp="1"/>
          </p:cNvSpPr>
          <p:nvPr>
            <p:ph sz="quarter" idx="10"/>
          </p:nvPr>
        </p:nvSpPr>
        <p:spPr>
          <a:xfrm>
            <a:off x="1230786" y="4999609"/>
            <a:ext cx="6575425" cy="533400"/>
          </a:xfrm>
        </p:spPr>
        <p:txBody>
          <a:bodyPr/>
          <a:lstStyle/>
          <a:p>
            <a:r>
              <a:rPr lang="en-US" dirty="0"/>
              <a:t>Quintiq Engagement Process</a:t>
            </a:r>
          </a:p>
        </p:txBody>
      </p:sp>
      <p:sp>
        <p:nvSpPr>
          <p:cNvPr id="20" name="Content Placeholder 12"/>
          <p:cNvSpPr>
            <a:spLocks noGrp="1"/>
          </p:cNvSpPr>
          <p:nvPr>
            <p:ph sz="quarter" idx="20"/>
          </p:nvPr>
        </p:nvSpPr>
        <p:spPr>
          <a:xfrm>
            <a:off x="1145094" y="4999960"/>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
        <p:nvSpPr>
          <p:cNvPr id="21" name="Content Placeholder 6"/>
          <p:cNvSpPr>
            <a:spLocks noGrp="1"/>
          </p:cNvSpPr>
          <p:nvPr>
            <p:ph sz="quarter" idx="10"/>
          </p:nvPr>
        </p:nvSpPr>
        <p:spPr>
          <a:xfrm>
            <a:off x="1223349" y="5608854"/>
            <a:ext cx="6575425" cy="533400"/>
          </a:xfrm>
        </p:spPr>
        <p:txBody>
          <a:bodyPr/>
          <a:lstStyle/>
          <a:p>
            <a:r>
              <a:rPr lang="en-US" dirty="0" smtClean="0"/>
              <a:t>Q&amp;A, Next Steps</a:t>
            </a:r>
            <a:endParaRPr lang="en-US" dirty="0"/>
          </a:p>
        </p:txBody>
      </p:sp>
      <p:sp>
        <p:nvSpPr>
          <p:cNvPr id="22" name="Content Placeholder 12"/>
          <p:cNvSpPr>
            <a:spLocks noGrp="1"/>
          </p:cNvSpPr>
          <p:nvPr>
            <p:ph sz="quarter" idx="20"/>
          </p:nvPr>
        </p:nvSpPr>
        <p:spPr>
          <a:xfrm>
            <a:off x="1137657" y="5609205"/>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Tree>
    <p:extLst>
      <p:ext uri="{BB962C8B-B14F-4D97-AF65-F5344CB8AC3E}">
        <p14:creationId xmlns:p14="http://schemas.microsoft.com/office/powerpoint/2010/main" val="4302706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Quintiq </a:t>
            </a:r>
            <a:r>
              <a:rPr lang="en-US" dirty="0" smtClean="0"/>
              <a:t>three layer architecture</a:t>
            </a:r>
            <a:endParaRPr lang="en-US" noProof="0" dirty="0"/>
          </a:p>
        </p:txBody>
      </p:sp>
      <p:sp>
        <p:nvSpPr>
          <p:cNvPr id="4" name="Rectangle 3"/>
          <p:cNvSpPr/>
          <p:nvPr/>
        </p:nvSpPr>
        <p:spPr bwMode="auto">
          <a:xfrm>
            <a:off x="4786683" y="1450630"/>
            <a:ext cx="3996000" cy="534240"/>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tIns="72000" bIns="72000" anchor="t"/>
          <a:lstStyle/>
          <a:p>
            <a:pPr algn="l" eaLnBrk="1" hangingPunct="1">
              <a:spcBef>
                <a:spcPts val="600"/>
              </a:spcBef>
              <a:buSzTx/>
              <a:buFontTx/>
              <a:buNone/>
              <a:defRPr/>
            </a:pPr>
            <a:r>
              <a:rPr lang="en-US" sz="1400" dirty="0" smtClean="0">
                <a:solidFill>
                  <a:srgbClr val="4D4D4F"/>
                </a:solidFill>
              </a:rPr>
              <a:t>United Airlines core </a:t>
            </a:r>
            <a:r>
              <a:rPr lang="en-US" sz="1400" dirty="0">
                <a:solidFill>
                  <a:srgbClr val="4D4D4F"/>
                </a:solidFill>
              </a:rPr>
              <a:t>b</a:t>
            </a:r>
            <a:r>
              <a:rPr lang="en-US" sz="1400" dirty="0" smtClean="0">
                <a:solidFill>
                  <a:srgbClr val="4D4D4F"/>
                </a:solidFill>
              </a:rPr>
              <a:t>usiness </a:t>
            </a:r>
            <a:r>
              <a:rPr lang="en-US" sz="1400" dirty="0">
                <a:solidFill>
                  <a:srgbClr val="4D4D4F"/>
                </a:solidFill>
              </a:rPr>
              <a:t>r</a:t>
            </a:r>
            <a:r>
              <a:rPr lang="en-US" sz="1400" dirty="0" smtClean="0">
                <a:solidFill>
                  <a:srgbClr val="4D4D4F"/>
                </a:solidFill>
              </a:rPr>
              <a:t>ules</a:t>
            </a:r>
          </a:p>
        </p:txBody>
      </p:sp>
      <p:sp>
        <p:nvSpPr>
          <p:cNvPr id="5" name="Rectangle 4"/>
          <p:cNvSpPr/>
          <p:nvPr/>
        </p:nvSpPr>
        <p:spPr bwMode="auto">
          <a:xfrm>
            <a:off x="4786682" y="2044512"/>
            <a:ext cx="3996000" cy="1154645"/>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tIns="72000" bIns="72000" anchor="t"/>
          <a:lstStyle/>
          <a:p>
            <a:pPr indent="-274320" algn="l">
              <a:spcBef>
                <a:spcPts val="600"/>
              </a:spcBef>
              <a:defRPr/>
            </a:pPr>
            <a:r>
              <a:rPr lang="en-US" sz="1400" dirty="0" smtClean="0">
                <a:solidFill>
                  <a:prstClr val="white"/>
                </a:solidFill>
              </a:rPr>
              <a:t>Workforce Planner: Cyclic rostering and scheduling</a:t>
            </a:r>
          </a:p>
          <a:p>
            <a:pPr marL="182880" indent="-182880" algn="l">
              <a:spcBef>
                <a:spcPts val="600"/>
              </a:spcBef>
              <a:defRPr/>
            </a:pPr>
            <a:r>
              <a:rPr lang="en-US" sz="1400" dirty="0" smtClean="0">
                <a:solidFill>
                  <a:srgbClr val="CBD2D8"/>
                </a:solidFill>
              </a:rPr>
              <a:t>Demand &amp; Macro Planner:  Forecast and replenishment</a:t>
            </a:r>
          </a:p>
          <a:p>
            <a:pPr marL="182880" indent="-182880" algn="l">
              <a:spcBef>
                <a:spcPts val="600"/>
              </a:spcBef>
              <a:defRPr/>
            </a:pPr>
            <a:r>
              <a:rPr lang="en-US" sz="1400" dirty="0">
                <a:solidFill>
                  <a:srgbClr val="CBD2D8"/>
                </a:solidFill>
              </a:rPr>
              <a:t>Logistics Planner: Delivery planning and scheduling</a:t>
            </a:r>
          </a:p>
          <a:p>
            <a:pPr marL="182880" indent="-182880" algn="l">
              <a:spcBef>
                <a:spcPts val="600"/>
              </a:spcBef>
              <a:defRPr/>
            </a:pPr>
            <a:endParaRPr lang="en-US" sz="1400" dirty="0" smtClean="0">
              <a:solidFill>
                <a:srgbClr val="CBD2D8"/>
              </a:solidFill>
            </a:endParaRPr>
          </a:p>
        </p:txBody>
      </p:sp>
      <p:sp>
        <p:nvSpPr>
          <p:cNvPr id="6" name="Rectangle 5"/>
          <p:cNvSpPr/>
          <p:nvPr/>
        </p:nvSpPr>
        <p:spPr bwMode="auto">
          <a:xfrm flipV="1">
            <a:off x="4564800" y="1450085"/>
            <a:ext cx="196850" cy="398462"/>
          </a:xfrm>
          <a:prstGeom prst="rect">
            <a:avLst/>
          </a:prstGeom>
          <a:solidFill>
            <a:srgbClr val="CBD2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endParaRPr lang="en-US" sz="1800" b="0" dirty="0">
              <a:solidFill>
                <a:srgbClr val="E8EBED"/>
              </a:solidFill>
            </a:endParaRPr>
          </a:p>
        </p:txBody>
      </p:sp>
      <p:sp>
        <p:nvSpPr>
          <p:cNvPr id="7" name="Rectangle 6"/>
          <p:cNvSpPr/>
          <p:nvPr/>
        </p:nvSpPr>
        <p:spPr bwMode="auto">
          <a:xfrm flipV="1">
            <a:off x="4564800" y="2044512"/>
            <a:ext cx="196850" cy="398462"/>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endParaRPr lang="en-US" sz="1800" b="0" dirty="0">
              <a:solidFill>
                <a:srgbClr val="E8EBED"/>
              </a:solidFill>
            </a:endParaRPr>
          </a:p>
        </p:txBody>
      </p:sp>
      <p:sp>
        <p:nvSpPr>
          <p:cNvPr id="8" name="Rectangle 7"/>
          <p:cNvSpPr/>
          <p:nvPr/>
        </p:nvSpPr>
        <p:spPr bwMode="auto">
          <a:xfrm flipV="1">
            <a:off x="4564800" y="3252922"/>
            <a:ext cx="196850" cy="398463"/>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endParaRPr lang="en-US" sz="1800" b="0" dirty="0">
              <a:solidFill>
                <a:srgbClr val="E8EBED"/>
              </a:solidFill>
            </a:endParaRPr>
          </a:p>
        </p:txBody>
      </p:sp>
      <p:pic>
        <p:nvPicPr>
          <p:cNvPr id="9" name="Picture 44"/>
          <p:cNvPicPr>
            <a:picLocks noChangeAspect="1"/>
          </p:cNvPicPr>
          <p:nvPr/>
        </p:nvPicPr>
        <p:blipFill rotWithShape="1">
          <a:blip r:embed="rId2" cstate="print">
            <a:extLst>
              <a:ext uri="{28A0092B-C50C-407E-A947-70E740481C1C}">
                <a14:useLocalDpi xmlns:a14="http://schemas.microsoft.com/office/drawing/2010/main" val="0"/>
              </a:ext>
            </a:extLst>
          </a:blip>
          <a:srcRect t="12267"/>
          <a:stretch/>
        </p:blipFill>
        <p:spPr bwMode="auto">
          <a:xfrm>
            <a:off x="383241" y="1037968"/>
            <a:ext cx="3010834" cy="4493632"/>
          </a:xfrm>
          <a:prstGeom prst="rect">
            <a:avLst/>
          </a:prstGeom>
          <a:noFill/>
          <a:ln w="9525">
            <a:noFill/>
            <a:miter lim="800000"/>
            <a:headEnd/>
            <a:tailEnd/>
          </a:ln>
        </p:spPr>
      </p:pic>
      <p:sp>
        <p:nvSpPr>
          <p:cNvPr id="10" name="TextBox 45"/>
          <p:cNvSpPr txBox="1">
            <a:spLocks noChangeArrowheads="1"/>
          </p:cNvSpPr>
          <p:nvPr/>
        </p:nvSpPr>
        <p:spPr bwMode="auto">
          <a:xfrm>
            <a:off x="3345041" y="1350703"/>
            <a:ext cx="1142600" cy="584775"/>
          </a:xfrm>
          <a:prstGeom prst="rect">
            <a:avLst/>
          </a:prstGeom>
          <a:noFill/>
          <a:ln w="9525">
            <a:noFill/>
            <a:miter lim="800000"/>
            <a:headEnd/>
            <a:tailEnd/>
          </a:ln>
        </p:spPr>
        <p:txBody>
          <a:bodyPr wrap="square">
            <a:spAutoFit/>
          </a:bodyPr>
          <a:lstStyle/>
          <a:p>
            <a:pPr algn="l" defTabSz="457200" eaLnBrk="1" hangingPunct="1">
              <a:spcBef>
                <a:spcPct val="0"/>
              </a:spcBef>
              <a:buSzTx/>
              <a:buFontTx/>
              <a:buNone/>
            </a:pPr>
            <a:r>
              <a:rPr lang="en-US" sz="1600" dirty="0" smtClean="0">
                <a:solidFill>
                  <a:srgbClr val="4D4D4F"/>
                </a:solidFill>
                <a:latin typeface="Calibri"/>
              </a:rPr>
              <a:t>Customer</a:t>
            </a:r>
          </a:p>
          <a:p>
            <a:pPr algn="l" defTabSz="457200" eaLnBrk="1" hangingPunct="1">
              <a:spcBef>
                <a:spcPct val="0"/>
              </a:spcBef>
              <a:buSzTx/>
              <a:buFontTx/>
              <a:buNone/>
            </a:pPr>
            <a:r>
              <a:rPr lang="en-US" sz="1600" dirty="0" smtClean="0">
                <a:solidFill>
                  <a:srgbClr val="4D4D4F"/>
                </a:solidFill>
                <a:latin typeface="Calibri"/>
              </a:rPr>
              <a:t>Layer </a:t>
            </a:r>
            <a:endParaRPr lang="en-US" sz="1600" dirty="0" smtClean="0">
              <a:solidFill>
                <a:srgbClr val="4D4D4F"/>
              </a:solidFill>
              <a:latin typeface="Calibri"/>
              <a:ea typeface="MS PGothic" pitchFamily="34" charset="-128"/>
            </a:endParaRPr>
          </a:p>
        </p:txBody>
      </p:sp>
      <p:sp>
        <p:nvSpPr>
          <p:cNvPr id="11" name="TextBox 46"/>
          <p:cNvSpPr txBox="1">
            <a:spLocks noChangeArrowheads="1"/>
          </p:cNvSpPr>
          <p:nvPr/>
        </p:nvSpPr>
        <p:spPr bwMode="auto">
          <a:xfrm>
            <a:off x="3336802" y="2048856"/>
            <a:ext cx="1023731" cy="584982"/>
          </a:xfrm>
          <a:prstGeom prst="rect">
            <a:avLst/>
          </a:prstGeom>
          <a:noFill/>
          <a:ln w="9525">
            <a:noFill/>
            <a:miter lim="800000"/>
            <a:headEnd/>
            <a:tailEnd/>
          </a:ln>
        </p:spPr>
        <p:txBody>
          <a:bodyPr>
            <a:spAutoFit/>
          </a:bodyPr>
          <a:lstStyle/>
          <a:p>
            <a:pPr algn="l" defTabSz="457200" eaLnBrk="1" hangingPunct="1">
              <a:spcBef>
                <a:spcPct val="0"/>
              </a:spcBef>
              <a:buSzTx/>
              <a:buFontTx/>
              <a:buNone/>
            </a:pPr>
            <a:r>
              <a:rPr lang="en-US" sz="1600" dirty="0" smtClean="0">
                <a:solidFill>
                  <a:srgbClr val="4D80BE"/>
                </a:solidFill>
                <a:latin typeface="Calibri" pitchFamily="34" charset="0"/>
                <a:ea typeface="MS PGothic" pitchFamily="34" charset="-128"/>
              </a:rPr>
              <a:t>Industry</a:t>
            </a:r>
          </a:p>
          <a:p>
            <a:pPr algn="l" defTabSz="457200" eaLnBrk="1" hangingPunct="1">
              <a:spcBef>
                <a:spcPct val="0"/>
              </a:spcBef>
              <a:buSzTx/>
              <a:buFontTx/>
              <a:buNone/>
            </a:pPr>
            <a:r>
              <a:rPr lang="en-US" sz="1600" dirty="0" smtClean="0">
                <a:solidFill>
                  <a:srgbClr val="4D80BE"/>
                </a:solidFill>
                <a:latin typeface="Calibri" pitchFamily="34" charset="0"/>
                <a:ea typeface="MS PGothic" pitchFamily="34" charset="-128"/>
              </a:rPr>
              <a:t>Solutions</a:t>
            </a:r>
          </a:p>
        </p:txBody>
      </p:sp>
      <p:sp>
        <p:nvSpPr>
          <p:cNvPr id="12" name="TextBox 47"/>
          <p:cNvSpPr txBox="1">
            <a:spLocks noChangeArrowheads="1"/>
          </p:cNvSpPr>
          <p:nvPr/>
        </p:nvSpPr>
        <p:spPr bwMode="auto">
          <a:xfrm>
            <a:off x="3345041" y="3199157"/>
            <a:ext cx="1023731" cy="831013"/>
          </a:xfrm>
          <a:prstGeom prst="rect">
            <a:avLst/>
          </a:prstGeom>
          <a:noFill/>
          <a:ln w="9525">
            <a:noFill/>
            <a:miter lim="800000"/>
            <a:headEnd/>
            <a:tailEnd/>
          </a:ln>
        </p:spPr>
        <p:txBody>
          <a:bodyPr>
            <a:spAutoFit/>
          </a:bodyPr>
          <a:lstStyle/>
          <a:p>
            <a:pPr algn="l" defTabSz="457200" eaLnBrk="1" hangingPunct="1">
              <a:spcBef>
                <a:spcPct val="0"/>
              </a:spcBef>
              <a:buSzTx/>
              <a:buFontTx/>
              <a:buNone/>
            </a:pPr>
            <a:r>
              <a:rPr lang="en-US" sz="1600" dirty="0" smtClean="0">
                <a:solidFill>
                  <a:srgbClr val="FFA300"/>
                </a:solidFill>
                <a:latin typeface="Calibri" pitchFamily="34" charset="0"/>
                <a:ea typeface="MS PGothic" pitchFamily="34" charset="-128"/>
              </a:rPr>
              <a:t>Quintiq Standard</a:t>
            </a:r>
          </a:p>
          <a:p>
            <a:pPr algn="l" defTabSz="457200" eaLnBrk="1" hangingPunct="1">
              <a:spcBef>
                <a:spcPct val="0"/>
              </a:spcBef>
              <a:buSzTx/>
              <a:buFontTx/>
              <a:buNone/>
            </a:pPr>
            <a:r>
              <a:rPr lang="en-US" sz="1600" dirty="0" smtClean="0">
                <a:solidFill>
                  <a:srgbClr val="FFA300"/>
                </a:solidFill>
                <a:latin typeface="Calibri" pitchFamily="34" charset="0"/>
                <a:ea typeface="MS PGothic" pitchFamily="34" charset="-128"/>
              </a:rPr>
              <a:t>Software</a:t>
            </a:r>
          </a:p>
        </p:txBody>
      </p:sp>
      <p:sp>
        <p:nvSpPr>
          <p:cNvPr id="17" name="Rectangle 16"/>
          <p:cNvSpPr/>
          <p:nvPr/>
        </p:nvSpPr>
        <p:spPr bwMode="auto">
          <a:xfrm>
            <a:off x="4800072" y="3258799"/>
            <a:ext cx="3996000" cy="2268000"/>
          </a:xfrm>
          <a:prstGeom prst="rect">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tIns="72000" bIns="72000" anchor="t"/>
          <a:lstStyle/>
          <a:p>
            <a:pPr algn="l">
              <a:spcBef>
                <a:spcPts val="600"/>
              </a:spcBef>
              <a:defRPr/>
            </a:pPr>
            <a:r>
              <a:rPr lang="en-US" sz="1600" dirty="0" smtClean="0">
                <a:solidFill>
                  <a:prstClr val="white"/>
                </a:solidFill>
              </a:rPr>
              <a:t>Quintiq Standard Software</a:t>
            </a:r>
          </a:p>
          <a:p>
            <a:pPr algn="l">
              <a:spcBef>
                <a:spcPts val="600"/>
              </a:spcBef>
              <a:defRPr/>
            </a:pPr>
            <a:r>
              <a:rPr lang="en-US" sz="1400" b="0" dirty="0" smtClean="0">
                <a:solidFill>
                  <a:prstClr val="white"/>
                </a:solidFill>
              </a:rPr>
              <a:t>Used by all Quintiq Customers</a:t>
            </a:r>
          </a:p>
          <a:p>
            <a:pPr algn="l">
              <a:spcBef>
                <a:spcPts val="600"/>
              </a:spcBef>
              <a:defRPr/>
            </a:pPr>
            <a:r>
              <a:rPr lang="en-US" sz="1400" b="0" dirty="0" smtClean="0">
                <a:solidFill>
                  <a:prstClr val="white"/>
                </a:solidFill>
              </a:rPr>
              <a:t>Capacities shared by all planning applications:</a:t>
            </a:r>
          </a:p>
          <a:p>
            <a:pPr marL="180975" indent="-180975" algn="l">
              <a:spcBef>
                <a:spcPts val="600"/>
              </a:spcBef>
              <a:buFont typeface="Arial" pitchFamily="34" charset="0"/>
              <a:buChar char="•"/>
              <a:defRPr/>
            </a:pPr>
            <a:r>
              <a:rPr lang="en-US" sz="1400" dirty="0" smtClean="0">
                <a:solidFill>
                  <a:prstClr val="white"/>
                </a:solidFill>
              </a:rPr>
              <a:t>Business model and logic execution</a:t>
            </a:r>
          </a:p>
          <a:p>
            <a:pPr marL="180975" indent="-180975" algn="l">
              <a:spcBef>
                <a:spcPts val="600"/>
              </a:spcBef>
              <a:buFont typeface="Arial" pitchFamily="34" charset="0"/>
              <a:buChar char="•"/>
              <a:defRPr/>
            </a:pPr>
            <a:r>
              <a:rPr lang="en-US" sz="1400" dirty="0" smtClean="0">
                <a:solidFill>
                  <a:prstClr val="white"/>
                </a:solidFill>
              </a:rPr>
              <a:t>Visualization and interaction</a:t>
            </a:r>
          </a:p>
          <a:p>
            <a:pPr marL="180975" indent="-180975" algn="l">
              <a:spcBef>
                <a:spcPts val="600"/>
              </a:spcBef>
              <a:buFont typeface="Arial" pitchFamily="34" charset="0"/>
              <a:buChar char="•"/>
              <a:defRPr/>
            </a:pPr>
            <a:r>
              <a:rPr lang="en-US" sz="1400" dirty="0" smtClean="0">
                <a:solidFill>
                  <a:prstClr val="white"/>
                </a:solidFill>
              </a:rPr>
              <a:t>Optimization</a:t>
            </a:r>
          </a:p>
          <a:p>
            <a:pPr marL="180975" indent="-180975" algn="l">
              <a:spcBef>
                <a:spcPts val="600"/>
              </a:spcBef>
              <a:buFont typeface="Arial" pitchFamily="34" charset="0"/>
              <a:buChar char="•"/>
              <a:defRPr/>
            </a:pPr>
            <a:r>
              <a:rPr lang="en-US" sz="1400" dirty="0" smtClean="0">
                <a:solidFill>
                  <a:prstClr val="white"/>
                </a:solidFill>
              </a:rPr>
              <a:t>Integration</a:t>
            </a:r>
            <a:r>
              <a:rPr lang="en-US" sz="1400" b="0" dirty="0" smtClean="0">
                <a:solidFill>
                  <a:prstClr val="white"/>
                </a:solidFill>
              </a:rPr>
              <a:t>	</a:t>
            </a:r>
          </a:p>
          <a:p>
            <a:pPr algn="l">
              <a:spcBef>
                <a:spcPts val="600"/>
              </a:spcBef>
              <a:defRPr/>
            </a:pPr>
            <a:endParaRPr lang="en-US" sz="1400" b="0" dirty="0" smtClean="0">
              <a:solidFill>
                <a:prstClr val="white"/>
              </a:solidFill>
            </a:endParaRPr>
          </a:p>
          <a:p>
            <a:pPr algn="l" defTabSz="457200" eaLnBrk="1" hangingPunct="1">
              <a:spcBef>
                <a:spcPct val="0"/>
              </a:spcBef>
              <a:buSzTx/>
            </a:pPr>
            <a:r>
              <a:rPr lang="en-US" sz="1400" b="0" dirty="0" smtClean="0">
                <a:solidFill>
                  <a:prstClr val="white"/>
                </a:solidFill>
                <a:ea typeface="MS PGothic" pitchFamily="34" charset="-128"/>
                <a:cs typeface="Arial" charset="0"/>
              </a:rPr>
              <a:t>h</a:t>
            </a:r>
          </a:p>
        </p:txBody>
      </p:sp>
    </p:spTree>
    <p:extLst>
      <p:ext uri="{BB962C8B-B14F-4D97-AF65-F5344CB8AC3E}">
        <p14:creationId xmlns:p14="http://schemas.microsoft.com/office/powerpoint/2010/main" val="40728510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Rectangle 182"/>
          <p:cNvSpPr/>
          <p:nvPr/>
        </p:nvSpPr>
        <p:spPr bwMode="auto">
          <a:xfrm>
            <a:off x="263264" y="3302648"/>
            <a:ext cx="1462216" cy="42562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36000" tIns="0" rIns="36000" rtlCol="0" anchor="ctr"/>
          <a:lstStyle/>
          <a:p>
            <a:pPr algn="r" eaLnBrk="1" fontAlgn="auto" hangingPunct="1">
              <a:spcBef>
                <a:spcPts val="0"/>
              </a:spcBef>
              <a:spcAft>
                <a:spcPts val="0"/>
              </a:spcAft>
              <a:buSzTx/>
              <a:buFontTx/>
              <a:buNone/>
              <a:defRPr/>
            </a:pPr>
            <a:r>
              <a:rPr lang="en-US" sz="1600" kern="0" dirty="0" smtClean="0">
                <a:solidFill>
                  <a:srgbClr val="4D4D4F"/>
                </a:solidFill>
                <a:ea typeface="ＭＳ Ｐゴシック" charset="0"/>
                <a:cs typeface="ＭＳ Ｐゴシック" charset="0"/>
              </a:rPr>
              <a:t>Scalability</a:t>
            </a:r>
            <a:endParaRPr lang="en-US" sz="1600" kern="0" dirty="0">
              <a:solidFill>
                <a:srgbClr val="4D4D4F"/>
              </a:solidFill>
              <a:ea typeface="ＭＳ Ｐゴシック" charset="0"/>
              <a:cs typeface="ＭＳ Ｐゴシック" charset="0"/>
            </a:endParaRPr>
          </a:p>
        </p:txBody>
      </p:sp>
      <p:sp>
        <p:nvSpPr>
          <p:cNvPr id="178" name="Rectangle 177"/>
          <p:cNvSpPr/>
          <p:nvPr/>
        </p:nvSpPr>
        <p:spPr bwMode="auto">
          <a:xfrm>
            <a:off x="263264" y="2528227"/>
            <a:ext cx="1462216" cy="42562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36000" tIns="0" rIns="36000" rtlCol="0" anchor="ctr"/>
          <a:lstStyle/>
          <a:p>
            <a:pPr algn="r" eaLnBrk="1" fontAlgn="auto" hangingPunct="1">
              <a:spcBef>
                <a:spcPts val="0"/>
              </a:spcBef>
              <a:spcAft>
                <a:spcPts val="0"/>
              </a:spcAft>
              <a:buSzTx/>
              <a:buFontTx/>
              <a:buNone/>
              <a:defRPr/>
            </a:pPr>
            <a:r>
              <a:rPr lang="en-US" sz="1600" kern="0" dirty="0" smtClean="0">
                <a:solidFill>
                  <a:srgbClr val="4D4D4F"/>
                </a:solidFill>
                <a:ea typeface="ＭＳ Ｐゴシック" charset="0"/>
                <a:cs typeface="ＭＳ Ｐゴシック" charset="0"/>
              </a:rPr>
              <a:t>Visualization</a:t>
            </a:r>
            <a:endParaRPr lang="en-US" sz="1600" kern="0" dirty="0">
              <a:solidFill>
                <a:srgbClr val="4D4D4F"/>
              </a:solidFill>
              <a:ea typeface="ＭＳ Ｐゴシック" charset="0"/>
              <a:cs typeface="ＭＳ Ｐゴシック" charset="0"/>
            </a:endParaRPr>
          </a:p>
        </p:txBody>
      </p:sp>
      <p:sp>
        <p:nvSpPr>
          <p:cNvPr id="175" name="Rectangle 174"/>
          <p:cNvSpPr/>
          <p:nvPr/>
        </p:nvSpPr>
        <p:spPr bwMode="auto">
          <a:xfrm>
            <a:off x="263264" y="1968897"/>
            <a:ext cx="1462216" cy="32528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36000" tIns="0" rIns="36000" rtlCol="0" anchor="ctr"/>
          <a:lstStyle/>
          <a:p>
            <a:pPr algn="r" eaLnBrk="1" fontAlgn="auto" hangingPunct="1">
              <a:spcBef>
                <a:spcPts val="0"/>
              </a:spcBef>
              <a:spcAft>
                <a:spcPts val="0"/>
              </a:spcAft>
              <a:buSzTx/>
              <a:buFontTx/>
              <a:buNone/>
              <a:defRPr/>
            </a:pPr>
            <a:r>
              <a:rPr lang="en-US" sz="1600" kern="0" dirty="0" smtClean="0">
                <a:solidFill>
                  <a:srgbClr val="4D4D4F"/>
                </a:solidFill>
                <a:ea typeface="ＭＳ Ｐゴシック" charset="0"/>
                <a:cs typeface="ＭＳ Ｐゴシック" charset="0"/>
              </a:rPr>
              <a:t>Network</a:t>
            </a:r>
            <a:endParaRPr lang="en-US" sz="1600" kern="0" dirty="0">
              <a:solidFill>
                <a:srgbClr val="4D4D4F"/>
              </a:solidFill>
              <a:ea typeface="ＭＳ Ｐゴシック" charset="0"/>
              <a:cs typeface="ＭＳ Ｐゴシック" charset="0"/>
            </a:endParaRPr>
          </a:p>
        </p:txBody>
      </p:sp>
      <p:sp>
        <p:nvSpPr>
          <p:cNvPr id="171" name="Rectangle 170"/>
          <p:cNvSpPr/>
          <p:nvPr/>
        </p:nvSpPr>
        <p:spPr bwMode="auto">
          <a:xfrm>
            <a:off x="263264" y="1192568"/>
            <a:ext cx="1462216" cy="42582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36000" tIns="0" rIns="36000" rtlCol="0" anchor="ctr"/>
          <a:lstStyle/>
          <a:p>
            <a:pPr algn="r" eaLnBrk="1" fontAlgn="auto" hangingPunct="1">
              <a:spcBef>
                <a:spcPts val="0"/>
              </a:spcBef>
              <a:spcAft>
                <a:spcPts val="0"/>
              </a:spcAft>
              <a:buSzTx/>
              <a:buFontTx/>
              <a:buNone/>
              <a:defRPr/>
            </a:pPr>
            <a:r>
              <a:rPr lang="en-US" sz="1600" kern="0" dirty="0" smtClean="0">
                <a:solidFill>
                  <a:srgbClr val="4D4D4F"/>
                </a:solidFill>
                <a:ea typeface="ＭＳ Ｐゴシック" charset="0"/>
                <a:cs typeface="ＭＳ Ｐゴシック" charset="0"/>
              </a:rPr>
              <a:t>Presentation</a:t>
            </a:r>
            <a:endParaRPr lang="en-US" sz="1600" kern="0" dirty="0">
              <a:solidFill>
                <a:srgbClr val="4D4D4F"/>
              </a:solidFill>
              <a:ea typeface="ＭＳ Ｐゴシック" charset="0"/>
              <a:cs typeface="ＭＳ Ｐゴシック" charset="0"/>
            </a:endParaRPr>
          </a:p>
        </p:txBody>
      </p:sp>
      <p:sp>
        <p:nvSpPr>
          <p:cNvPr id="192" name="Rectangle 191"/>
          <p:cNvSpPr/>
          <p:nvPr/>
        </p:nvSpPr>
        <p:spPr bwMode="auto">
          <a:xfrm>
            <a:off x="263264" y="5038444"/>
            <a:ext cx="1462216" cy="42562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36000" tIns="0" rIns="36000" rtlCol="0" anchor="ctr"/>
          <a:lstStyle/>
          <a:p>
            <a:pPr algn="r" eaLnBrk="1" fontAlgn="auto" hangingPunct="1">
              <a:spcBef>
                <a:spcPts val="0"/>
              </a:spcBef>
              <a:spcAft>
                <a:spcPts val="0"/>
              </a:spcAft>
              <a:buSzTx/>
              <a:buFontTx/>
              <a:buNone/>
              <a:defRPr/>
            </a:pPr>
            <a:r>
              <a:rPr lang="en-US" sz="1600" kern="0" dirty="0" smtClean="0">
                <a:solidFill>
                  <a:srgbClr val="4D4D4F"/>
                </a:solidFill>
                <a:ea typeface="ＭＳ Ｐゴシック" charset="0"/>
                <a:cs typeface="ＭＳ Ｐゴシック" charset="0"/>
              </a:rPr>
              <a:t>Integration</a:t>
            </a:r>
            <a:endParaRPr lang="en-US" sz="1600" kern="0" dirty="0">
              <a:solidFill>
                <a:srgbClr val="4D4D4F"/>
              </a:solidFill>
              <a:ea typeface="ＭＳ Ｐゴシック" charset="0"/>
              <a:cs typeface="ＭＳ Ｐゴシック" charset="0"/>
            </a:endParaRPr>
          </a:p>
        </p:txBody>
      </p:sp>
      <p:sp>
        <p:nvSpPr>
          <p:cNvPr id="187" name="Rectangle 186"/>
          <p:cNvSpPr/>
          <p:nvPr/>
        </p:nvSpPr>
        <p:spPr bwMode="auto">
          <a:xfrm>
            <a:off x="263264" y="4175953"/>
            <a:ext cx="1462216" cy="48054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36000" tIns="0" rIns="36000" rtlCol="0" anchor="ctr"/>
          <a:lstStyle/>
          <a:p>
            <a:pPr algn="r" eaLnBrk="1" fontAlgn="auto" hangingPunct="1">
              <a:spcBef>
                <a:spcPts val="0"/>
              </a:spcBef>
              <a:spcAft>
                <a:spcPts val="0"/>
              </a:spcAft>
              <a:buSzTx/>
              <a:buFontTx/>
              <a:buNone/>
              <a:defRPr/>
            </a:pPr>
            <a:r>
              <a:rPr lang="en-US" sz="1600" kern="0" dirty="0" smtClean="0">
                <a:solidFill>
                  <a:srgbClr val="4D4D4F"/>
                </a:solidFill>
                <a:ea typeface="ＭＳ Ｐゴシック" charset="0"/>
                <a:cs typeface="ＭＳ Ｐゴシック" charset="0"/>
              </a:rPr>
              <a:t>Business</a:t>
            </a:r>
            <a:endParaRPr lang="en-US" sz="1600" kern="0" dirty="0">
              <a:solidFill>
                <a:srgbClr val="4D4D4F"/>
              </a:solidFill>
              <a:ea typeface="ＭＳ Ｐゴシック" charset="0"/>
              <a:cs typeface="ＭＳ Ｐゴシック" charset="0"/>
            </a:endParaRPr>
          </a:p>
        </p:txBody>
      </p:sp>
      <p:sp>
        <p:nvSpPr>
          <p:cNvPr id="194" name="Rectangle 193"/>
          <p:cNvSpPr/>
          <p:nvPr/>
        </p:nvSpPr>
        <p:spPr bwMode="auto">
          <a:xfrm>
            <a:off x="263264" y="5717128"/>
            <a:ext cx="1462216" cy="54232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36000" tIns="0" rIns="36000" rtlCol="0" anchor="ctr"/>
          <a:lstStyle/>
          <a:p>
            <a:pPr algn="r" eaLnBrk="1" fontAlgn="auto" hangingPunct="1">
              <a:spcBef>
                <a:spcPts val="0"/>
              </a:spcBef>
              <a:spcAft>
                <a:spcPts val="0"/>
              </a:spcAft>
              <a:buSzTx/>
              <a:buFontTx/>
              <a:buNone/>
              <a:defRPr/>
            </a:pPr>
            <a:r>
              <a:rPr lang="en-US" sz="1600" kern="0" dirty="0" smtClean="0">
                <a:solidFill>
                  <a:srgbClr val="4D4D4F"/>
                </a:solidFill>
                <a:ea typeface="ＭＳ Ｐゴシック" charset="0"/>
                <a:cs typeface="ＭＳ Ｐゴシック" charset="0"/>
              </a:rPr>
              <a:t>Data</a:t>
            </a:r>
            <a:endParaRPr lang="en-US" sz="1600" kern="0" dirty="0">
              <a:solidFill>
                <a:srgbClr val="4D4D4F"/>
              </a:solidFill>
              <a:ea typeface="ＭＳ Ｐゴシック" charset="0"/>
              <a:cs typeface="ＭＳ Ｐゴシック" charset="0"/>
            </a:endParaRPr>
          </a:p>
        </p:txBody>
      </p:sp>
      <p:sp>
        <p:nvSpPr>
          <p:cNvPr id="175111" name="Rectangle 9"/>
          <p:cNvSpPr>
            <a:spLocks noGrp="1" noChangeArrowheads="1"/>
          </p:cNvSpPr>
          <p:nvPr>
            <p:ph type="title"/>
          </p:nvPr>
        </p:nvSpPr>
        <p:spPr/>
        <p:txBody>
          <a:bodyPr/>
          <a:lstStyle/>
          <a:p>
            <a:pPr eaLnBrk="1" hangingPunct="1"/>
            <a:r>
              <a:rPr lang="en-US" dirty="0" smtClean="0"/>
              <a:t>Overview: </a:t>
            </a:r>
            <a:r>
              <a:rPr lang="en-US" dirty="0" err="1" smtClean="0"/>
              <a:t>Quintiq</a:t>
            </a:r>
            <a:r>
              <a:rPr lang="en-US" dirty="0" smtClean="0"/>
              <a:t> software components</a:t>
            </a:r>
          </a:p>
        </p:txBody>
      </p:sp>
      <p:pic>
        <p:nvPicPr>
          <p:cNvPr id="14" name="Picture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99827" y="2021095"/>
            <a:ext cx="580365" cy="119606"/>
          </a:xfrm>
          <a:prstGeom prst="rect">
            <a:avLst/>
          </a:prstGeom>
        </p:spPr>
      </p:pic>
      <p:pic>
        <p:nvPicPr>
          <p:cNvPr id="18" name="Picture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74979" y="3290599"/>
            <a:ext cx="401483" cy="395907"/>
          </a:xfrm>
          <a:prstGeom prst="rect">
            <a:avLst/>
          </a:prstGeom>
        </p:spPr>
      </p:pic>
      <p:pic>
        <p:nvPicPr>
          <p:cNvPr id="20" name="Picture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27294" y="2554235"/>
            <a:ext cx="486855" cy="341597"/>
          </a:xfrm>
          <a:prstGeom prst="rect">
            <a:avLst/>
          </a:prstGeom>
        </p:spPr>
      </p:pic>
      <p:pic>
        <p:nvPicPr>
          <p:cNvPr id="21" name="Picture 2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355012" y="4163559"/>
            <a:ext cx="499919" cy="370431"/>
          </a:xfrm>
          <a:prstGeom prst="rect">
            <a:avLst/>
          </a:prstGeom>
        </p:spPr>
      </p:pic>
      <p:sp>
        <p:nvSpPr>
          <p:cNvPr id="153" name="TextBox 152"/>
          <p:cNvSpPr txBox="1"/>
          <p:nvPr/>
        </p:nvSpPr>
        <p:spPr>
          <a:xfrm>
            <a:off x="5926064" y="1092824"/>
            <a:ext cx="581705" cy="468000"/>
          </a:xfrm>
          <a:prstGeom prst="rect">
            <a:avLst/>
          </a:prstGeom>
          <a:noFill/>
        </p:spPr>
        <p:txBody>
          <a:bodyPr wrap="square" lIns="36000" rIns="36000" rtlCol="0" anchor="ctr" anchorCtr="0">
            <a:noAutofit/>
          </a:bodyPr>
          <a:lstStyle/>
          <a:p>
            <a:pPr algn="l" eaLnBrk="1" fontAlgn="auto" hangingPunct="1">
              <a:spcBef>
                <a:spcPts val="0"/>
              </a:spcBef>
              <a:spcAft>
                <a:spcPts val="0"/>
              </a:spcAft>
              <a:buSzTx/>
              <a:buFontTx/>
              <a:buNone/>
            </a:pPr>
            <a:r>
              <a:rPr lang="en-US" altLang="zh-CN" sz="1200" b="0" dirty="0" smtClean="0">
                <a:solidFill>
                  <a:srgbClr val="4D4D4F"/>
                </a:solidFill>
                <a:latin typeface="Calibri"/>
              </a:rPr>
              <a:t>Quintiq</a:t>
            </a:r>
          </a:p>
          <a:p>
            <a:pPr algn="l" eaLnBrk="1" fontAlgn="auto" hangingPunct="1">
              <a:spcBef>
                <a:spcPts val="0"/>
              </a:spcBef>
              <a:spcAft>
                <a:spcPts val="0"/>
              </a:spcAft>
              <a:buSzTx/>
              <a:buFontTx/>
              <a:buNone/>
            </a:pPr>
            <a:r>
              <a:rPr lang="en-US" altLang="zh-CN" sz="1200" b="0" dirty="0" smtClean="0">
                <a:solidFill>
                  <a:srgbClr val="4D4D4F"/>
                </a:solidFill>
                <a:latin typeface="Calibri"/>
              </a:rPr>
              <a:t>mobile clients</a:t>
            </a:r>
            <a:endParaRPr lang="en-US" sz="1200" b="0" dirty="0">
              <a:solidFill>
                <a:srgbClr val="4D4D4F"/>
              </a:solidFill>
              <a:latin typeface="Calibri"/>
            </a:endParaRPr>
          </a:p>
        </p:txBody>
      </p:sp>
      <p:sp>
        <p:nvSpPr>
          <p:cNvPr id="154" name="TextBox 153"/>
          <p:cNvSpPr txBox="1"/>
          <p:nvPr/>
        </p:nvSpPr>
        <p:spPr>
          <a:xfrm>
            <a:off x="5926064" y="1871675"/>
            <a:ext cx="774249" cy="468000"/>
          </a:xfrm>
          <a:prstGeom prst="rect">
            <a:avLst/>
          </a:prstGeom>
          <a:noFill/>
        </p:spPr>
        <p:txBody>
          <a:bodyPr wrap="square" lIns="36000" rIns="36000" rtlCol="0" anchor="ctr" anchorCtr="0">
            <a:noAutofit/>
          </a:bodyPr>
          <a:lstStyle/>
          <a:p>
            <a:pPr algn="l" eaLnBrk="1" fontAlgn="auto" hangingPunct="1">
              <a:spcBef>
                <a:spcPts val="0"/>
              </a:spcBef>
              <a:spcAft>
                <a:spcPts val="0"/>
              </a:spcAft>
              <a:buSzTx/>
              <a:buFontTx/>
              <a:buNone/>
            </a:pPr>
            <a:r>
              <a:rPr lang="en-US" altLang="zh-CN" sz="1200" b="0" dirty="0" smtClean="0">
                <a:solidFill>
                  <a:srgbClr val="4D4D4F"/>
                </a:solidFill>
                <a:latin typeface="Calibri"/>
              </a:rPr>
              <a:t>Web server</a:t>
            </a:r>
            <a:endParaRPr lang="en-US" sz="1200" b="0" dirty="0">
              <a:solidFill>
                <a:srgbClr val="4D4D4F"/>
              </a:solidFill>
              <a:latin typeface="Calibri"/>
            </a:endParaRPr>
          </a:p>
        </p:txBody>
      </p:sp>
      <p:sp>
        <p:nvSpPr>
          <p:cNvPr id="155" name="TextBox 154"/>
          <p:cNvSpPr txBox="1"/>
          <p:nvPr/>
        </p:nvSpPr>
        <p:spPr>
          <a:xfrm>
            <a:off x="5926064" y="2507038"/>
            <a:ext cx="774249" cy="468000"/>
          </a:xfrm>
          <a:prstGeom prst="rect">
            <a:avLst/>
          </a:prstGeom>
          <a:noFill/>
        </p:spPr>
        <p:txBody>
          <a:bodyPr wrap="square" lIns="36000" rIns="36000" rtlCol="0" anchor="ctr" anchorCtr="0">
            <a:noAutofit/>
          </a:bodyPr>
          <a:lstStyle/>
          <a:p>
            <a:pPr algn="l" eaLnBrk="1" fontAlgn="auto" hangingPunct="1">
              <a:spcBef>
                <a:spcPts val="0"/>
              </a:spcBef>
              <a:spcAft>
                <a:spcPts val="0"/>
              </a:spcAft>
              <a:buSzTx/>
              <a:buFontTx/>
              <a:buNone/>
            </a:pPr>
            <a:r>
              <a:rPr lang="en-US" altLang="zh-CN" sz="1200" b="0" dirty="0" smtClean="0">
                <a:solidFill>
                  <a:srgbClr val="4D4D4F"/>
                </a:solidFill>
                <a:latin typeface="Calibri"/>
              </a:rPr>
              <a:t>Quintiq</a:t>
            </a:r>
          </a:p>
          <a:p>
            <a:pPr algn="l" eaLnBrk="1" fontAlgn="auto" hangingPunct="1">
              <a:spcBef>
                <a:spcPts val="0"/>
              </a:spcBef>
              <a:spcAft>
                <a:spcPts val="0"/>
              </a:spcAft>
              <a:buSzTx/>
              <a:buFontTx/>
              <a:buNone/>
            </a:pPr>
            <a:r>
              <a:rPr lang="en-US" altLang="zh-CN" sz="1200" b="0" dirty="0" smtClean="0">
                <a:solidFill>
                  <a:srgbClr val="4D4D4F"/>
                </a:solidFill>
                <a:latin typeface="Calibri"/>
              </a:rPr>
              <a:t>mobility engines</a:t>
            </a:r>
            <a:endParaRPr lang="en-US" sz="1200" b="0" dirty="0">
              <a:solidFill>
                <a:srgbClr val="4D4D4F"/>
              </a:solidFill>
              <a:latin typeface="Calibri"/>
            </a:endParaRPr>
          </a:p>
        </p:txBody>
      </p:sp>
      <p:sp>
        <p:nvSpPr>
          <p:cNvPr id="156" name="TextBox 155"/>
          <p:cNvSpPr txBox="1"/>
          <p:nvPr/>
        </p:nvSpPr>
        <p:spPr>
          <a:xfrm>
            <a:off x="1982262" y="2507038"/>
            <a:ext cx="971805" cy="468000"/>
          </a:xfrm>
          <a:prstGeom prst="rect">
            <a:avLst/>
          </a:prstGeom>
          <a:noFill/>
        </p:spPr>
        <p:txBody>
          <a:bodyPr wrap="square" lIns="36000" rIns="36000" rtlCol="0" anchor="ctr" anchorCtr="0">
            <a:noAutofit/>
          </a:bodyPr>
          <a:lstStyle/>
          <a:p>
            <a:pPr algn="r" eaLnBrk="1" fontAlgn="auto" hangingPunct="1">
              <a:spcBef>
                <a:spcPts val="0"/>
              </a:spcBef>
              <a:spcAft>
                <a:spcPts val="0"/>
              </a:spcAft>
              <a:buSzTx/>
              <a:buFontTx/>
              <a:buNone/>
            </a:pPr>
            <a:r>
              <a:rPr lang="en-US" altLang="zh-CN" sz="1200" b="0" dirty="0" smtClean="0">
                <a:solidFill>
                  <a:srgbClr val="4D4D4F"/>
                </a:solidFill>
                <a:latin typeface="Calibri"/>
              </a:rPr>
              <a:t>Quintiq</a:t>
            </a:r>
          </a:p>
          <a:p>
            <a:pPr algn="r" eaLnBrk="1" fontAlgn="auto" hangingPunct="1">
              <a:spcBef>
                <a:spcPts val="0"/>
              </a:spcBef>
              <a:spcAft>
                <a:spcPts val="0"/>
              </a:spcAft>
              <a:buSzTx/>
              <a:buFontTx/>
              <a:buNone/>
            </a:pPr>
            <a:r>
              <a:rPr lang="en-US" altLang="zh-CN" sz="1200" b="0" dirty="0" smtClean="0">
                <a:solidFill>
                  <a:srgbClr val="4D4D4F"/>
                </a:solidFill>
                <a:latin typeface="Calibri"/>
              </a:rPr>
              <a:t>thin client</a:t>
            </a:r>
          </a:p>
          <a:p>
            <a:pPr algn="r" eaLnBrk="1" fontAlgn="auto" hangingPunct="1">
              <a:spcBef>
                <a:spcPts val="0"/>
              </a:spcBef>
              <a:spcAft>
                <a:spcPts val="0"/>
              </a:spcAft>
              <a:buSzTx/>
              <a:buFontTx/>
              <a:buNone/>
            </a:pPr>
            <a:r>
              <a:rPr lang="en-US" sz="1200" b="0" dirty="0" smtClean="0">
                <a:solidFill>
                  <a:srgbClr val="4D4D4F"/>
                </a:solidFill>
                <a:latin typeface="Calibri"/>
                <a:ea typeface="宋体"/>
              </a:rPr>
              <a:t>engines</a:t>
            </a:r>
            <a:endParaRPr lang="en-US" sz="1200" b="0" dirty="0">
              <a:solidFill>
                <a:srgbClr val="4D4D4F"/>
              </a:solidFill>
              <a:latin typeface="Calibri"/>
            </a:endParaRPr>
          </a:p>
        </p:txBody>
      </p:sp>
      <p:sp>
        <p:nvSpPr>
          <p:cNvPr id="157" name="TextBox 156"/>
          <p:cNvSpPr txBox="1"/>
          <p:nvPr/>
        </p:nvSpPr>
        <p:spPr>
          <a:xfrm>
            <a:off x="2179818" y="1870583"/>
            <a:ext cx="774249" cy="468000"/>
          </a:xfrm>
          <a:prstGeom prst="rect">
            <a:avLst/>
          </a:prstGeom>
          <a:noFill/>
        </p:spPr>
        <p:txBody>
          <a:bodyPr wrap="square" lIns="36000" rIns="36000" rtlCol="0" anchor="ctr" anchorCtr="0">
            <a:noAutofit/>
          </a:bodyPr>
          <a:lstStyle/>
          <a:p>
            <a:pPr algn="r" eaLnBrk="1" fontAlgn="auto" hangingPunct="1">
              <a:spcBef>
                <a:spcPts val="0"/>
              </a:spcBef>
              <a:spcAft>
                <a:spcPts val="0"/>
              </a:spcAft>
              <a:buSzTx/>
              <a:buFontTx/>
              <a:buNone/>
            </a:pPr>
            <a:r>
              <a:rPr lang="en-US" altLang="zh-CN" sz="1200" b="0" dirty="0" smtClean="0">
                <a:solidFill>
                  <a:srgbClr val="4D4D4F"/>
                </a:solidFill>
                <a:latin typeface="Calibri"/>
              </a:rPr>
              <a:t>Quintiq</a:t>
            </a:r>
          </a:p>
          <a:p>
            <a:pPr algn="r" eaLnBrk="1" fontAlgn="auto" hangingPunct="1">
              <a:spcBef>
                <a:spcPts val="0"/>
              </a:spcBef>
              <a:spcAft>
                <a:spcPts val="0"/>
              </a:spcAft>
              <a:buSzTx/>
              <a:buFontTx/>
              <a:buNone/>
            </a:pPr>
            <a:r>
              <a:rPr lang="en-US" altLang="zh-CN" sz="1200" b="0" smtClean="0">
                <a:solidFill>
                  <a:srgbClr val="4D4D4F"/>
                </a:solidFill>
                <a:latin typeface="Calibri"/>
              </a:rPr>
              <a:t>gateway</a:t>
            </a:r>
            <a:endParaRPr lang="en-US" sz="1200" b="0" dirty="0">
              <a:solidFill>
                <a:srgbClr val="4D4D4F"/>
              </a:solidFill>
              <a:latin typeface="Calibri"/>
            </a:endParaRPr>
          </a:p>
        </p:txBody>
      </p:sp>
      <p:sp>
        <p:nvSpPr>
          <p:cNvPr id="158" name="TextBox 157"/>
          <p:cNvSpPr txBox="1"/>
          <p:nvPr/>
        </p:nvSpPr>
        <p:spPr>
          <a:xfrm>
            <a:off x="2252090" y="1123253"/>
            <a:ext cx="701977" cy="468000"/>
          </a:xfrm>
          <a:prstGeom prst="rect">
            <a:avLst/>
          </a:prstGeom>
          <a:noFill/>
        </p:spPr>
        <p:txBody>
          <a:bodyPr wrap="square" lIns="36000" rIns="36000" rtlCol="0" anchor="ctr" anchorCtr="0">
            <a:noAutofit/>
          </a:bodyPr>
          <a:lstStyle/>
          <a:p>
            <a:pPr algn="r" eaLnBrk="1" fontAlgn="auto" hangingPunct="1">
              <a:spcBef>
                <a:spcPts val="0"/>
              </a:spcBef>
              <a:spcAft>
                <a:spcPts val="0"/>
              </a:spcAft>
              <a:buSzTx/>
              <a:buFontTx/>
              <a:buNone/>
            </a:pPr>
            <a:r>
              <a:rPr lang="en-US" altLang="zh-CN" sz="1200" b="0" dirty="0" smtClean="0">
                <a:solidFill>
                  <a:srgbClr val="4D4D4F"/>
                </a:solidFill>
                <a:latin typeface="Calibri"/>
              </a:rPr>
              <a:t>Quintiq</a:t>
            </a:r>
          </a:p>
          <a:p>
            <a:pPr algn="r" eaLnBrk="1" fontAlgn="auto" hangingPunct="1">
              <a:spcBef>
                <a:spcPts val="0"/>
              </a:spcBef>
              <a:spcAft>
                <a:spcPts val="0"/>
              </a:spcAft>
              <a:buSzTx/>
              <a:buFontTx/>
              <a:buNone/>
            </a:pPr>
            <a:r>
              <a:rPr lang="en-US" altLang="zh-CN" sz="1200" b="0" dirty="0" smtClean="0">
                <a:solidFill>
                  <a:srgbClr val="4D4D4F"/>
                </a:solidFill>
                <a:latin typeface="Calibri"/>
              </a:rPr>
              <a:t>thin clients</a:t>
            </a:r>
            <a:endParaRPr lang="en-US" sz="1200" b="0" dirty="0">
              <a:solidFill>
                <a:srgbClr val="4D4D4F"/>
              </a:solidFill>
              <a:latin typeface="Calibri"/>
            </a:endParaRPr>
          </a:p>
        </p:txBody>
      </p:sp>
      <p:sp>
        <p:nvSpPr>
          <p:cNvPr id="159" name="TextBox 158"/>
          <p:cNvSpPr txBox="1"/>
          <p:nvPr/>
        </p:nvSpPr>
        <p:spPr>
          <a:xfrm>
            <a:off x="1856734" y="4122885"/>
            <a:ext cx="1097333" cy="468000"/>
          </a:xfrm>
          <a:prstGeom prst="rect">
            <a:avLst/>
          </a:prstGeom>
          <a:noFill/>
        </p:spPr>
        <p:txBody>
          <a:bodyPr wrap="square" lIns="36000" rIns="36000" rtlCol="0" anchor="ctr" anchorCtr="0">
            <a:noAutofit/>
          </a:bodyPr>
          <a:lstStyle/>
          <a:p>
            <a:pPr algn="r" eaLnBrk="1" fontAlgn="auto" hangingPunct="1">
              <a:spcBef>
                <a:spcPts val="0"/>
              </a:spcBef>
              <a:spcAft>
                <a:spcPts val="0"/>
              </a:spcAft>
              <a:buSzTx/>
              <a:buFontTx/>
              <a:buNone/>
            </a:pPr>
            <a:r>
              <a:rPr lang="en-US" altLang="zh-CN" sz="1600" smtClean="0">
                <a:solidFill>
                  <a:srgbClr val="4D4D4F"/>
                </a:solidFill>
                <a:latin typeface="Calibri"/>
              </a:rPr>
              <a:t>Quintiq application engine</a:t>
            </a:r>
            <a:endParaRPr lang="en-US" sz="1600" dirty="0">
              <a:solidFill>
                <a:srgbClr val="4D4D4F"/>
              </a:solidFill>
              <a:latin typeface="Calibri"/>
            </a:endParaRPr>
          </a:p>
        </p:txBody>
      </p:sp>
      <p:sp>
        <p:nvSpPr>
          <p:cNvPr id="160" name="TextBox 159"/>
          <p:cNvSpPr txBox="1"/>
          <p:nvPr/>
        </p:nvSpPr>
        <p:spPr>
          <a:xfrm>
            <a:off x="7443602" y="2507038"/>
            <a:ext cx="839787" cy="468000"/>
          </a:xfrm>
          <a:prstGeom prst="rect">
            <a:avLst/>
          </a:prstGeom>
          <a:noFill/>
        </p:spPr>
        <p:txBody>
          <a:bodyPr wrap="square" lIns="36000" rIns="36000" rtlCol="0" anchor="ctr" anchorCtr="0">
            <a:noAutofit/>
          </a:bodyPr>
          <a:lstStyle/>
          <a:p>
            <a:pPr algn="l" eaLnBrk="1" fontAlgn="auto" hangingPunct="1">
              <a:spcBef>
                <a:spcPts val="0"/>
              </a:spcBef>
              <a:spcAft>
                <a:spcPts val="0"/>
              </a:spcAft>
              <a:buSzTx/>
              <a:buFontTx/>
              <a:buNone/>
            </a:pPr>
            <a:r>
              <a:rPr lang="en-US" altLang="zh-CN" sz="1200" b="0" dirty="0" smtClean="0">
                <a:solidFill>
                  <a:srgbClr val="4D4D4F"/>
                </a:solidFill>
                <a:latin typeface="Calibri"/>
              </a:rPr>
              <a:t>Quintiq</a:t>
            </a:r>
          </a:p>
          <a:p>
            <a:pPr algn="l" eaLnBrk="1" fontAlgn="auto" hangingPunct="1">
              <a:spcBef>
                <a:spcPts val="0"/>
              </a:spcBef>
              <a:spcAft>
                <a:spcPts val="0"/>
              </a:spcAft>
              <a:buSzTx/>
              <a:buFontTx/>
              <a:buNone/>
            </a:pPr>
            <a:r>
              <a:rPr lang="en-US" altLang="zh-CN" sz="1200" b="0" smtClean="0">
                <a:solidFill>
                  <a:srgbClr val="4D4D4F"/>
                </a:solidFill>
                <a:latin typeface="Calibri"/>
              </a:rPr>
              <a:t>remote job engine</a:t>
            </a:r>
            <a:endParaRPr lang="en-US" sz="1200" b="0" dirty="0">
              <a:solidFill>
                <a:srgbClr val="4D4D4F"/>
              </a:solidFill>
              <a:latin typeface="Calibri"/>
            </a:endParaRPr>
          </a:p>
        </p:txBody>
      </p:sp>
      <p:sp>
        <p:nvSpPr>
          <p:cNvPr id="161" name="TextBox 160"/>
          <p:cNvSpPr txBox="1"/>
          <p:nvPr/>
        </p:nvSpPr>
        <p:spPr>
          <a:xfrm>
            <a:off x="5929886" y="4110835"/>
            <a:ext cx="865011" cy="468000"/>
          </a:xfrm>
          <a:prstGeom prst="rect">
            <a:avLst/>
          </a:prstGeom>
          <a:noFill/>
        </p:spPr>
        <p:txBody>
          <a:bodyPr wrap="square" lIns="36000" rIns="36000" rtlCol="0" anchor="ctr" anchorCtr="0">
            <a:noAutofit/>
          </a:bodyPr>
          <a:lstStyle/>
          <a:p>
            <a:pPr algn="l" eaLnBrk="1" fontAlgn="auto" hangingPunct="1">
              <a:spcBef>
                <a:spcPts val="0"/>
              </a:spcBef>
              <a:spcAft>
                <a:spcPts val="0"/>
              </a:spcAft>
              <a:buSzTx/>
              <a:buFontTx/>
              <a:buNone/>
            </a:pPr>
            <a:r>
              <a:rPr lang="en-US" altLang="zh-CN" sz="1200" b="0" dirty="0" smtClean="0">
                <a:solidFill>
                  <a:srgbClr val="4D4D4F"/>
                </a:solidFill>
                <a:latin typeface="Calibri"/>
              </a:rPr>
              <a:t>Quintiq</a:t>
            </a:r>
          </a:p>
          <a:p>
            <a:pPr algn="l" eaLnBrk="1" fontAlgn="auto" hangingPunct="1">
              <a:spcBef>
                <a:spcPts val="0"/>
              </a:spcBef>
              <a:spcAft>
                <a:spcPts val="0"/>
              </a:spcAft>
              <a:buSzTx/>
              <a:buFontTx/>
              <a:buNone/>
            </a:pPr>
            <a:r>
              <a:rPr lang="en-US" altLang="zh-CN" sz="1200" b="0" dirty="0" smtClean="0">
                <a:solidFill>
                  <a:srgbClr val="4D4D4F"/>
                </a:solidFill>
                <a:latin typeface="Calibri"/>
              </a:rPr>
              <a:t>knowledge engine</a:t>
            </a:r>
            <a:endParaRPr lang="en-US" sz="1200" b="0" dirty="0">
              <a:solidFill>
                <a:srgbClr val="4D4D4F"/>
              </a:solidFill>
              <a:latin typeface="Calibri"/>
            </a:endParaRPr>
          </a:p>
        </p:txBody>
      </p:sp>
      <p:sp>
        <p:nvSpPr>
          <p:cNvPr id="162" name="TextBox 161"/>
          <p:cNvSpPr txBox="1"/>
          <p:nvPr/>
        </p:nvSpPr>
        <p:spPr>
          <a:xfrm>
            <a:off x="1801452" y="3321898"/>
            <a:ext cx="1152615" cy="320206"/>
          </a:xfrm>
          <a:prstGeom prst="rect">
            <a:avLst/>
          </a:prstGeom>
          <a:noFill/>
        </p:spPr>
        <p:txBody>
          <a:bodyPr wrap="square" lIns="36000" rIns="36000" rtlCol="0" anchor="ctr" anchorCtr="0">
            <a:noAutofit/>
          </a:bodyPr>
          <a:lstStyle/>
          <a:p>
            <a:pPr algn="r" eaLnBrk="1" fontAlgn="auto" hangingPunct="1">
              <a:spcBef>
                <a:spcPts val="0"/>
              </a:spcBef>
              <a:spcAft>
                <a:spcPts val="0"/>
              </a:spcAft>
              <a:buSzTx/>
              <a:buFontTx/>
              <a:buNone/>
            </a:pPr>
            <a:r>
              <a:rPr lang="en-US" altLang="zh-CN" sz="1200" b="0" dirty="0" smtClean="0">
                <a:solidFill>
                  <a:srgbClr val="4D4D4F"/>
                </a:solidFill>
                <a:latin typeface="Calibri"/>
              </a:rPr>
              <a:t>Quintiq</a:t>
            </a:r>
          </a:p>
          <a:p>
            <a:pPr algn="r" eaLnBrk="1" fontAlgn="auto" hangingPunct="1">
              <a:spcBef>
                <a:spcPts val="0"/>
              </a:spcBef>
              <a:spcAft>
                <a:spcPts val="0"/>
              </a:spcAft>
              <a:buSzTx/>
              <a:buFontTx/>
              <a:buNone/>
            </a:pPr>
            <a:r>
              <a:rPr lang="en-US" sz="1200" b="0" dirty="0" smtClean="0">
                <a:solidFill>
                  <a:srgbClr val="4D4D4F"/>
                </a:solidFill>
                <a:latin typeface="Calibri"/>
                <a:ea typeface="宋体"/>
              </a:rPr>
              <a:t>dispatcher</a:t>
            </a:r>
          </a:p>
          <a:p>
            <a:pPr algn="r" eaLnBrk="1" fontAlgn="auto" hangingPunct="1">
              <a:spcBef>
                <a:spcPts val="0"/>
              </a:spcBef>
              <a:spcAft>
                <a:spcPts val="0"/>
              </a:spcAft>
              <a:buSzTx/>
              <a:buFontTx/>
              <a:buNone/>
            </a:pPr>
            <a:r>
              <a:rPr lang="en-US" sz="1200" b="0" dirty="0" smtClean="0">
                <a:solidFill>
                  <a:srgbClr val="4D4D4F"/>
                </a:solidFill>
                <a:latin typeface="Calibri"/>
                <a:ea typeface="宋体"/>
              </a:rPr>
              <a:t>engines</a:t>
            </a:r>
            <a:endParaRPr lang="en-US" sz="1200" b="0" dirty="0">
              <a:solidFill>
                <a:srgbClr val="4D4D4F"/>
              </a:solidFill>
              <a:latin typeface="Calibri"/>
            </a:endParaRPr>
          </a:p>
        </p:txBody>
      </p:sp>
      <p:cxnSp>
        <p:nvCxnSpPr>
          <p:cNvPr id="179" name="Straight Connector 178"/>
          <p:cNvCxnSpPr>
            <a:stCxn id="123" idx="0"/>
            <a:endCxn id="4" idx="2"/>
          </p:cNvCxnSpPr>
          <p:nvPr/>
        </p:nvCxnSpPr>
        <p:spPr>
          <a:xfrm flipH="1" flipV="1">
            <a:off x="5290537" y="2288229"/>
            <a:ext cx="303690" cy="255868"/>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a:stCxn id="14" idx="0"/>
            <a:endCxn id="120" idx="2"/>
          </p:cNvCxnSpPr>
          <p:nvPr/>
        </p:nvCxnSpPr>
        <p:spPr>
          <a:xfrm flipV="1">
            <a:off x="3590010" y="1713897"/>
            <a:ext cx="1923" cy="307198"/>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a:stCxn id="15" idx="0"/>
            <a:endCxn id="14" idx="2"/>
          </p:cNvCxnSpPr>
          <p:nvPr/>
        </p:nvCxnSpPr>
        <p:spPr>
          <a:xfrm flipH="1" flipV="1">
            <a:off x="3590010" y="2140701"/>
            <a:ext cx="466116" cy="396897"/>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a:stCxn id="14" idx="2"/>
            <a:endCxn id="290" idx="0"/>
          </p:cNvCxnSpPr>
          <p:nvPr/>
        </p:nvCxnSpPr>
        <p:spPr>
          <a:xfrm flipH="1">
            <a:off x="3280622" y="2140701"/>
            <a:ext cx="309388" cy="396897"/>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a:stCxn id="18" idx="0"/>
            <a:endCxn id="288" idx="2"/>
          </p:cNvCxnSpPr>
          <p:nvPr/>
        </p:nvCxnSpPr>
        <p:spPr>
          <a:xfrm flipV="1">
            <a:off x="4975721" y="2930434"/>
            <a:ext cx="1640" cy="360165"/>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a:stCxn id="18" idx="2"/>
            <a:endCxn id="19" idx="0"/>
          </p:cNvCxnSpPr>
          <p:nvPr/>
        </p:nvCxnSpPr>
        <p:spPr>
          <a:xfrm flipH="1">
            <a:off x="4521843" y="3686506"/>
            <a:ext cx="453878" cy="308847"/>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a:stCxn id="19" idx="0"/>
            <a:endCxn id="129" idx="2"/>
          </p:cNvCxnSpPr>
          <p:nvPr/>
        </p:nvCxnSpPr>
        <p:spPr>
          <a:xfrm flipH="1" flipV="1">
            <a:off x="4051736" y="3690544"/>
            <a:ext cx="470107" cy="304809"/>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a:stCxn id="290" idx="2"/>
            <a:endCxn id="129" idx="0"/>
          </p:cNvCxnSpPr>
          <p:nvPr/>
        </p:nvCxnSpPr>
        <p:spPr>
          <a:xfrm>
            <a:off x="3280622" y="2917550"/>
            <a:ext cx="771114" cy="377087"/>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a:stCxn id="129" idx="0"/>
            <a:endCxn id="15" idx="2"/>
          </p:cNvCxnSpPr>
          <p:nvPr/>
        </p:nvCxnSpPr>
        <p:spPr>
          <a:xfrm flipV="1">
            <a:off x="4051736" y="2917550"/>
            <a:ext cx="4390" cy="377087"/>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90341" y="2537598"/>
            <a:ext cx="531569" cy="379952"/>
          </a:xfrm>
          <a:prstGeom prst="rect">
            <a:avLst/>
          </a:prstGeom>
        </p:spPr>
      </p:pic>
      <p:cxnSp>
        <p:nvCxnSpPr>
          <p:cNvPr id="220" name="Straight Connector 219"/>
          <p:cNvCxnSpPr>
            <a:stCxn id="20" idx="2"/>
            <a:endCxn id="18" idx="0"/>
          </p:cNvCxnSpPr>
          <p:nvPr/>
        </p:nvCxnSpPr>
        <p:spPr>
          <a:xfrm flipH="1">
            <a:off x="4975721" y="2895832"/>
            <a:ext cx="2195001" cy="394767"/>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a:stCxn id="19" idx="3"/>
            <a:endCxn id="21" idx="1"/>
          </p:cNvCxnSpPr>
          <p:nvPr/>
        </p:nvCxnSpPr>
        <p:spPr>
          <a:xfrm flipV="1">
            <a:off x="5046243" y="4348775"/>
            <a:ext cx="308769" cy="18354"/>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a:stCxn id="105" idx="0"/>
            <a:endCxn id="23" idx="2"/>
          </p:cNvCxnSpPr>
          <p:nvPr/>
        </p:nvCxnSpPr>
        <p:spPr>
          <a:xfrm flipV="1">
            <a:off x="5915655" y="5345192"/>
            <a:ext cx="1" cy="484480"/>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a:stCxn id="103" idx="0"/>
            <a:endCxn id="141" idx="2"/>
          </p:cNvCxnSpPr>
          <p:nvPr/>
        </p:nvCxnSpPr>
        <p:spPr>
          <a:xfrm flipH="1" flipV="1">
            <a:off x="4528792" y="5345192"/>
            <a:ext cx="10041" cy="474095"/>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a:stCxn id="108" idx="0"/>
            <a:endCxn id="142" idx="2"/>
          </p:cNvCxnSpPr>
          <p:nvPr/>
        </p:nvCxnSpPr>
        <p:spPr>
          <a:xfrm flipV="1">
            <a:off x="6614436" y="5345192"/>
            <a:ext cx="0" cy="472432"/>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a:stCxn id="23" idx="0"/>
            <a:endCxn id="19" idx="2"/>
          </p:cNvCxnSpPr>
          <p:nvPr/>
        </p:nvCxnSpPr>
        <p:spPr>
          <a:xfrm flipH="1" flipV="1">
            <a:off x="4521843" y="4738904"/>
            <a:ext cx="1393813" cy="418415"/>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a:stCxn id="139" idx="0"/>
            <a:endCxn id="19" idx="2"/>
          </p:cNvCxnSpPr>
          <p:nvPr/>
        </p:nvCxnSpPr>
        <p:spPr>
          <a:xfrm flipH="1" flipV="1">
            <a:off x="4521843" y="4738904"/>
            <a:ext cx="694190" cy="418415"/>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a:stCxn id="140" idx="0"/>
            <a:endCxn id="19" idx="2"/>
          </p:cNvCxnSpPr>
          <p:nvPr/>
        </p:nvCxnSpPr>
        <p:spPr>
          <a:xfrm flipV="1">
            <a:off x="3842320" y="4738904"/>
            <a:ext cx="679523" cy="418415"/>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a:stCxn id="141" idx="0"/>
            <a:endCxn id="19" idx="2"/>
          </p:cNvCxnSpPr>
          <p:nvPr/>
        </p:nvCxnSpPr>
        <p:spPr>
          <a:xfrm flipH="1" flipV="1">
            <a:off x="4521843" y="4738904"/>
            <a:ext cx="6949" cy="418415"/>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a:stCxn id="142" idx="0"/>
            <a:endCxn id="19" idx="2"/>
          </p:cNvCxnSpPr>
          <p:nvPr/>
        </p:nvCxnSpPr>
        <p:spPr>
          <a:xfrm flipH="1" flipV="1">
            <a:off x="4521843" y="4738904"/>
            <a:ext cx="2092593" cy="418415"/>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a:stCxn id="247" idx="0"/>
            <a:endCxn id="19" idx="2"/>
          </p:cNvCxnSpPr>
          <p:nvPr/>
        </p:nvCxnSpPr>
        <p:spPr>
          <a:xfrm flipV="1">
            <a:off x="3120721" y="4738904"/>
            <a:ext cx="1401122" cy="418415"/>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a:stCxn id="241" idx="0"/>
            <a:endCxn id="19" idx="2"/>
          </p:cNvCxnSpPr>
          <p:nvPr/>
        </p:nvCxnSpPr>
        <p:spPr>
          <a:xfrm flipV="1">
            <a:off x="2441860" y="4738904"/>
            <a:ext cx="2079983" cy="418416"/>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997443" y="3995353"/>
            <a:ext cx="1048800" cy="743551"/>
          </a:xfrm>
          <a:prstGeom prst="rect">
            <a:avLst/>
          </a:prstGeom>
        </p:spPr>
      </p:pic>
      <p:cxnSp>
        <p:nvCxnSpPr>
          <p:cNvPr id="230" name="Straight Connector 229"/>
          <p:cNvCxnSpPr>
            <a:stCxn id="104" idx="0"/>
            <a:endCxn id="139" idx="2"/>
          </p:cNvCxnSpPr>
          <p:nvPr/>
        </p:nvCxnSpPr>
        <p:spPr>
          <a:xfrm flipV="1">
            <a:off x="5216033" y="5345192"/>
            <a:ext cx="0" cy="493252"/>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grpSp>
        <p:nvGrpSpPr>
          <p:cNvPr id="2" name="Group 9"/>
          <p:cNvGrpSpPr/>
          <p:nvPr/>
        </p:nvGrpSpPr>
        <p:grpSpPr>
          <a:xfrm>
            <a:off x="5026746" y="1100756"/>
            <a:ext cx="405791" cy="627138"/>
            <a:chOff x="142451" y="2291759"/>
            <a:chExt cx="665823" cy="1029009"/>
          </a:xfrm>
        </p:grpSpPr>
        <p:pic>
          <p:nvPicPr>
            <p:cNvPr id="5" name="Picture 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41004" y="2291759"/>
              <a:ext cx="367270" cy="613460"/>
            </a:xfrm>
            <a:prstGeom prst="rect">
              <a:avLst/>
            </a:prstGeom>
          </p:spPr>
        </p:pic>
        <p:pic>
          <p:nvPicPr>
            <p:cNvPr id="82" name="Picture 8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42451" y="2441606"/>
              <a:ext cx="367268" cy="613460"/>
            </a:xfrm>
            <a:prstGeom prst="rect">
              <a:avLst/>
            </a:prstGeom>
          </p:spPr>
        </p:pic>
        <p:pic>
          <p:nvPicPr>
            <p:cNvPr id="83" name="Picture 8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97938" y="2707308"/>
              <a:ext cx="367268" cy="613460"/>
            </a:xfrm>
            <a:prstGeom prst="rect">
              <a:avLst/>
            </a:prstGeom>
          </p:spPr>
        </p:pic>
      </p:grpSp>
      <p:cxnSp>
        <p:nvCxnSpPr>
          <p:cNvPr id="94" name="Straight Connector 93"/>
          <p:cNvCxnSpPr>
            <a:stCxn id="288" idx="0"/>
            <a:endCxn id="4" idx="2"/>
          </p:cNvCxnSpPr>
          <p:nvPr/>
        </p:nvCxnSpPr>
        <p:spPr>
          <a:xfrm flipV="1">
            <a:off x="4977361" y="2288229"/>
            <a:ext cx="313177" cy="255868"/>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a:stCxn id="4" idx="0"/>
            <a:endCxn id="83" idx="2"/>
          </p:cNvCxnSpPr>
          <p:nvPr/>
        </p:nvCxnSpPr>
        <p:spPr>
          <a:xfrm flipV="1">
            <a:off x="5290538" y="1727894"/>
            <a:ext cx="3834" cy="189241"/>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grpSp>
        <p:nvGrpSpPr>
          <p:cNvPr id="3" name="Group 255"/>
          <p:cNvGrpSpPr/>
          <p:nvPr/>
        </p:nvGrpSpPr>
        <p:grpSpPr>
          <a:xfrm>
            <a:off x="3183636" y="1125825"/>
            <a:ext cx="682908" cy="588072"/>
            <a:chOff x="166382" y="3941301"/>
            <a:chExt cx="867090" cy="746677"/>
          </a:xfrm>
        </p:grpSpPr>
        <p:pic>
          <p:nvPicPr>
            <p:cNvPr id="254" name="Picture 253" descr="computer_orange-01.pn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40152" y="3941301"/>
              <a:ext cx="493320" cy="434399"/>
            </a:xfrm>
            <a:prstGeom prst="rect">
              <a:avLst/>
            </a:prstGeom>
          </p:spPr>
        </p:pic>
        <p:pic>
          <p:nvPicPr>
            <p:cNvPr id="119" name="Picture 118" descr="computer_orange-01.pn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66382" y="4070572"/>
              <a:ext cx="493321" cy="434399"/>
            </a:xfrm>
            <a:prstGeom prst="rect">
              <a:avLst/>
            </a:prstGeom>
          </p:spPr>
        </p:pic>
        <p:pic>
          <p:nvPicPr>
            <p:cNvPr id="120" name="Picture 119" descr="computer_orange-01.pn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38136" y="4253579"/>
              <a:ext cx="493321" cy="434399"/>
            </a:xfrm>
            <a:prstGeom prst="rect">
              <a:avLst/>
            </a:prstGeom>
          </p:spPr>
        </p:pic>
      </p:grpSp>
      <p:pic>
        <p:nvPicPr>
          <p:cNvPr id="129" name="Picture 1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50994" y="3294637"/>
            <a:ext cx="401483" cy="395907"/>
          </a:xfrm>
          <a:prstGeom prst="rect">
            <a:avLst/>
          </a:prstGeom>
        </p:spPr>
      </p:pic>
      <p:cxnSp>
        <p:nvCxnSpPr>
          <p:cNvPr id="168" name="Straight Connector 167"/>
          <p:cNvCxnSpPr>
            <a:stCxn id="20" idx="0"/>
            <a:endCxn id="146" idx="2"/>
          </p:cNvCxnSpPr>
          <p:nvPr/>
        </p:nvCxnSpPr>
        <p:spPr>
          <a:xfrm flipH="1" flipV="1">
            <a:off x="7155853" y="1500187"/>
            <a:ext cx="14869" cy="1054048"/>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sp>
        <p:nvSpPr>
          <p:cNvPr id="172" name="TextBox 171"/>
          <p:cNvSpPr txBox="1"/>
          <p:nvPr/>
        </p:nvSpPr>
        <p:spPr>
          <a:xfrm>
            <a:off x="7443602" y="1224577"/>
            <a:ext cx="766234" cy="261888"/>
          </a:xfrm>
          <a:prstGeom prst="rect">
            <a:avLst/>
          </a:prstGeom>
          <a:noFill/>
        </p:spPr>
        <p:txBody>
          <a:bodyPr wrap="square" lIns="36000" rIns="36000" rtlCol="0" anchor="ctr" anchorCtr="0">
            <a:noAutofit/>
          </a:bodyPr>
          <a:lstStyle/>
          <a:p>
            <a:pPr algn="l" eaLnBrk="1" fontAlgn="auto" hangingPunct="1">
              <a:spcBef>
                <a:spcPts val="0"/>
              </a:spcBef>
              <a:spcAft>
                <a:spcPts val="0"/>
              </a:spcAft>
              <a:buSzTx/>
              <a:buFontTx/>
              <a:buNone/>
            </a:pPr>
            <a:r>
              <a:rPr lang="en-US" altLang="zh-CN" sz="1200" b="0" dirty="0" smtClean="0">
                <a:solidFill>
                  <a:srgbClr val="4D4D4F"/>
                </a:solidFill>
                <a:latin typeface="Calibri"/>
              </a:rPr>
              <a:t>Reports</a:t>
            </a:r>
            <a:endParaRPr lang="en-US" sz="1200" b="0" dirty="0">
              <a:solidFill>
                <a:srgbClr val="4D4D4F"/>
              </a:solidFill>
              <a:latin typeface="Calibri"/>
            </a:endParaRPr>
          </a:p>
        </p:txBody>
      </p:sp>
      <p:cxnSp>
        <p:nvCxnSpPr>
          <p:cNvPr id="231" name="Straight Connector 230"/>
          <p:cNvCxnSpPr>
            <a:endCxn id="140" idx="2"/>
          </p:cNvCxnSpPr>
          <p:nvPr/>
        </p:nvCxnSpPr>
        <p:spPr>
          <a:xfrm flipV="1">
            <a:off x="3842320" y="5345192"/>
            <a:ext cx="0" cy="500491"/>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pic>
        <p:nvPicPr>
          <p:cNvPr id="288" name="Picture 287"/>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738146" y="2544097"/>
            <a:ext cx="478429" cy="386337"/>
          </a:xfrm>
          <a:prstGeom prst="rect">
            <a:avLst/>
          </a:prstGeom>
        </p:spPr>
      </p:pic>
      <p:cxnSp>
        <p:nvCxnSpPr>
          <p:cNvPr id="289" name="Straight Connector 288"/>
          <p:cNvCxnSpPr>
            <a:stCxn id="18" idx="0"/>
            <a:endCxn id="123" idx="2"/>
          </p:cNvCxnSpPr>
          <p:nvPr/>
        </p:nvCxnSpPr>
        <p:spPr>
          <a:xfrm flipV="1">
            <a:off x="4975721" y="2930434"/>
            <a:ext cx="618506" cy="360165"/>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pic>
        <p:nvPicPr>
          <p:cNvPr id="290" name="Picture 28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14837" y="2537598"/>
            <a:ext cx="531569" cy="379952"/>
          </a:xfrm>
          <a:prstGeom prst="rect">
            <a:avLst/>
          </a:prstGeom>
        </p:spPr>
      </p:pic>
      <p:cxnSp>
        <p:nvCxnSpPr>
          <p:cNvPr id="320" name="Straight Connector 319"/>
          <p:cNvCxnSpPr>
            <a:stCxn id="315" idx="0"/>
            <a:endCxn id="19" idx="2"/>
          </p:cNvCxnSpPr>
          <p:nvPr/>
        </p:nvCxnSpPr>
        <p:spPr>
          <a:xfrm flipH="1" flipV="1">
            <a:off x="4521843" y="4738904"/>
            <a:ext cx="2796955" cy="418415"/>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a:stCxn id="107" idx="3"/>
            <a:endCxn id="315" idx="2"/>
          </p:cNvCxnSpPr>
          <p:nvPr/>
        </p:nvCxnSpPr>
        <p:spPr>
          <a:xfrm flipH="1" flipV="1">
            <a:off x="7318798" y="5345192"/>
            <a:ext cx="6836" cy="608362"/>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a:stCxn id="112" idx="0"/>
            <a:endCxn id="241" idx="2"/>
          </p:cNvCxnSpPr>
          <p:nvPr/>
        </p:nvCxnSpPr>
        <p:spPr>
          <a:xfrm flipV="1">
            <a:off x="2441860" y="5345193"/>
            <a:ext cx="0" cy="437648"/>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a:stCxn id="113" idx="0"/>
            <a:endCxn id="247" idx="2"/>
          </p:cNvCxnSpPr>
          <p:nvPr/>
        </p:nvCxnSpPr>
        <p:spPr>
          <a:xfrm flipV="1">
            <a:off x="3120720" y="5345192"/>
            <a:ext cx="1" cy="474249"/>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pic>
        <p:nvPicPr>
          <p:cNvPr id="140" name="Picture 13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62167" y="5157319"/>
            <a:ext cx="360304" cy="187873"/>
          </a:xfrm>
          <a:prstGeom prst="rect">
            <a:avLst/>
          </a:prstGeom>
        </p:spPr>
      </p:pic>
      <p:pic>
        <p:nvPicPr>
          <p:cNvPr id="2050" name="Picture 2" descr="http://www.coremedia.com/image/view/-/9492/data/4/-/_gtkh8kz/-/SAP-Certified-small-Logo.png"/>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3427856" y="5836761"/>
            <a:ext cx="831760" cy="253143"/>
          </a:xfrm>
          <a:prstGeom prst="rect">
            <a:avLst/>
          </a:prstGeom>
          <a:noFill/>
        </p:spPr>
      </p:pic>
      <p:cxnSp>
        <p:nvCxnSpPr>
          <p:cNvPr id="111" name="Straight Connector 110"/>
          <p:cNvCxnSpPr/>
          <p:nvPr/>
        </p:nvCxnSpPr>
        <p:spPr bwMode="auto">
          <a:xfrm>
            <a:off x="1803799" y="1140717"/>
            <a:ext cx="0" cy="529525"/>
          </a:xfrm>
          <a:prstGeom prst="line">
            <a:avLst/>
          </a:prstGeom>
          <a:solidFill>
            <a:schemeClr val="accent1"/>
          </a:solidFill>
          <a:ln w="28575" cap="flat" cmpd="sng" algn="ctr">
            <a:solidFill>
              <a:srgbClr val="CBD2D8"/>
            </a:solidFill>
            <a:prstDash val="solid"/>
            <a:round/>
            <a:headEnd type="none" w="med" len="med"/>
            <a:tailEnd type="none" w="med" len="med"/>
          </a:ln>
          <a:effectLst/>
        </p:spPr>
      </p:cxnSp>
      <p:cxnSp>
        <p:nvCxnSpPr>
          <p:cNvPr id="114" name="Straight Connector 113"/>
          <p:cNvCxnSpPr/>
          <p:nvPr/>
        </p:nvCxnSpPr>
        <p:spPr bwMode="auto">
          <a:xfrm>
            <a:off x="1803799" y="1908432"/>
            <a:ext cx="0" cy="446217"/>
          </a:xfrm>
          <a:prstGeom prst="line">
            <a:avLst/>
          </a:prstGeom>
          <a:solidFill>
            <a:schemeClr val="accent1"/>
          </a:solidFill>
          <a:ln w="28575" cap="flat" cmpd="sng" algn="ctr">
            <a:solidFill>
              <a:srgbClr val="CBD2D8"/>
            </a:solidFill>
            <a:prstDash val="solid"/>
            <a:round/>
            <a:headEnd type="none" w="med" len="med"/>
            <a:tailEnd type="none" w="med" len="med"/>
          </a:ln>
          <a:effectLst/>
        </p:spPr>
      </p:cxnSp>
      <p:cxnSp>
        <p:nvCxnSpPr>
          <p:cNvPr id="115" name="Straight Connector 114"/>
          <p:cNvCxnSpPr/>
          <p:nvPr/>
        </p:nvCxnSpPr>
        <p:spPr bwMode="auto">
          <a:xfrm>
            <a:off x="1803799" y="2491946"/>
            <a:ext cx="0" cy="555041"/>
          </a:xfrm>
          <a:prstGeom prst="line">
            <a:avLst/>
          </a:prstGeom>
          <a:solidFill>
            <a:schemeClr val="accent1"/>
          </a:solidFill>
          <a:ln w="28575" cap="flat" cmpd="sng" algn="ctr">
            <a:solidFill>
              <a:srgbClr val="CBD2D8"/>
            </a:solidFill>
            <a:prstDash val="solid"/>
            <a:round/>
            <a:headEnd type="none" w="med" len="med"/>
            <a:tailEnd type="none" w="med" len="med"/>
          </a:ln>
          <a:effectLst/>
        </p:spPr>
      </p:cxnSp>
      <p:cxnSp>
        <p:nvCxnSpPr>
          <p:cNvPr id="116" name="Straight Connector 115"/>
          <p:cNvCxnSpPr/>
          <p:nvPr/>
        </p:nvCxnSpPr>
        <p:spPr bwMode="auto">
          <a:xfrm>
            <a:off x="1803799" y="3221005"/>
            <a:ext cx="0" cy="588909"/>
          </a:xfrm>
          <a:prstGeom prst="line">
            <a:avLst/>
          </a:prstGeom>
          <a:solidFill>
            <a:schemeClr val="accent1"/>
          </a:solidFill>
          <a:ln w="28575" cap="flat" cmpd="sng" algn="ctr">
            <a:solidFill>
              <a:srgbClr val="CBD2D8"/>
            </a:solidFill>
            <a:prstDash val="solid"/>
            <a:round/>
            <a:headEnd type="none" w="med" len="med"/>
            <a:tailEnd type="none" w="med" len="med"/>
          </a:ln>
          <a:effectLst/>
        </p:spPr>
      </p:cxnSp>
      <p:cxnSp>
        <p:nvCxnSpPr>
          <p:cNvPr id="121" name="Straight Connector 120"/>
          <p:cNvCxnSpPr/>
          <p:nvPr/>
        </p:nvCxnSpPr>
        <p:spPr bwMode="auto">
          <a:xfrm>
            <a:off x="1803799" y="4983565"/>
            <a:ext cx="0" cy="535380"/>
          </a:xfrm>
          <a:prstGeom prst="line">
            <a:avLst/>
          </a:prstGeom>
          <a:solidFill>
            <a:schemeClr val="accent1"/>
          </a:solidFill>
          <a:ln w="28575" cap="flat" cmpd="sng" algn="ctr">
            <a:solidFill>
              <a:srgbClr val="CBD2D8"/>
            </a:solidFill>
            <a:prstDash val="solid"/>
            <a:round/>
            <a:headEnd type="none" w="med" len="med"/>
            <a:tailEnd type="none" w="med" len="med"/>
          </a:ln>
          <a:effectLst/>
        </p:spPr>
      </p:cxnSp>
      <p:cxnSp>
        <p:nvCxnSpPr>
          <p:cNvPr id="122" name="Straight Connector 121"/>
          <p:cNvCxnSpPr/>
          <p:nvPr/>
        </p:nvCxnSpPr>
        <p:spPr bwMode="auto">
          <a:xfrm>
            <a:off x="1803799" y="5665068"/>
            <a:ext cx="0" cy="646447"/>
          </a:xfrm>
          <a:prstGeom prst="line">
            <a:avLst/>
          </a:prstGeom>
          <a:solidFill>
            <a:schemeClr val="accent1"/>
          </a:solidFill>
          <a:ln w="28575" cap="flat" cmpd="sng" algn="ctr">
            <a:solidFill>
              <a:srgbClr val="CBD2D8"/>
            </a:solidFill>
            <a:prstDash val="solid"/>
            <a:round/>
            <a:headEnd type="none" w="med" len="med"/>
            <a:tailEnd type="none" w="med" len="med"/>
          </a:ln>
          <a:effectLst/>
        </p:spPr>
      </p:cxnSp>
      <p:cxnSp>
        <p:nvCxnSpPr>
          <p:cNvPr id="117" name="Straight Connector 116"/>
          <p:cNvCxnSpPr/>
          <p:nvPr/>
        </p:nvCxnSpPr>
        <p:spPr bwMode="auto">
          <a:xfrm>
            <a:off x="1803799" y="4036540"/>
            <a:ext cx="0" cy="759366"/>
          </a:xfrm>
          <a:prstGeom prst="line">
            <a:avLst/>
          </a:prstGeom>
          <a:solidFill>
            <a:schemeClr val="accent1"/>
          </a:solidFill>
          <a:ln w="28575" cap="flat" cmpd="sng" algn="ctr">
            <a:solidFill>
              <a:srgbClr val="CBD2D8"/>
            </a:solidFill>
            <a:prstDash val="solid"/>
            <a:round/>
            <a:headEnd type="none" w="med" len="med"/>
            <a:tailEnd type="none" w="med" len="med"/>
          </a:ln>
          <a:effectLst/>
        </p:spPr>
      </p:cxnSp>
      <p:pic>
        <p:nvPicPr>
          <p:cNvPr id="123" name="Picture 122"/>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355012" y="2544097"/>
            <a:ext cx="478429" cy="386337"/>
          </a:xfrm>
          <a:prstGeom prst="rect">
            <a:avLst/>
          </a:prstGeom>
        </p:spPr>
      </p:pic>
      <p:pic>
        <p:nvPicPr>
          <p:cNvPr id="141" name="Picture 14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348639" y="5157319"/>
            <a:ext cx="360304" cy="187873"/>
          </a:xfrm>
          <a:prstGeom prst="rect">
            <a:avLst/>
          </a:prstGeom>
        </p:spPr>
      </p:pic>
      <p:sp>
        <p:nvSpPr>
          <p:cNvPr id="166" name="TextBox 165"/>
          <p:cNvSpPr txBox="1"/>
          <p:nvPr/>
        </p:nvSpPr>
        <p:spPr>
          <a:xfrm>
            <a:off x="4226577" y="6120000"/>
            <a:ext cx="575683" cy="386777"/>
          </a:xfrm>
          <a:prstGeom prst="rect">
            <a:avLst/>
          </a:prstGeom>
          <a:noFill/>
        </p:spPr>
        <p:txBody>
          <a:bodyPr wrap="square" lIns="36000" rIns="36000" rtlCol="0" anchor="ctr" anchorCtr="0">
            <a:noAutofit/>
          </a:bodyPr>
          <a:lstStyle/>
          <a:p>
            <a:pPr eaLnBrk="1" fontAlgn="auto" hangingPunct="1">
              <a:spcBef>
                <a:spcPts val="0"/>
              </a:spcBef>
              <a:spcAft>
                <a:spcPts val="0"/>
              </a:spcAft>
              <a:buSzTx/>
              <a:buFontTx/>
              <a:buNone/>
            </a:pPr>
            <a:r>
              <a:rPr lang="en-US" sz="1100" b="0" dirty="0" smtClean="0">
                <a:solidFill>
                  <a:srgbClr val="4D4D4D"/>
                </a:solidFill>
                <a:latin typeface="Calibri"/>
              </a:rPr>
              <a:t>ODBC</a:t>
            </a:r>
            <a:endParaRPr lang="en-US" sz="1100" b="0" dirty="0">
              <a:solidFill>
                <a:srgbClr val="4D4D4D"/>
              </a:solidFill>
              <a:latin typeface="Calibri"/>
            </a:endParaRPr>
          </a:p>
        </p:txBody>
      </p:sp>
      <p:pic>
        <p:nvPicPr>
          <p:cNvPr id="103" name="Picture 102"/>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4377792" y="5819287"/>
            <a:ext cx="322082" cy="338009"/>
          </a:xfrm>
          <a:prstGeom prst="rect">
            <a:avLst/>
          </a:prstGeom>
        </p:spPr>
      </p:pic>
      <p:pic>
        <p:nvPicPr>
          <p:cNvPr id="139" name="Picture 13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035880" y="5157319"/>
            <a:ext cx="360304" cy="187873"/>
          </a:xfrm>
          <a:prstGeom prst="rect">
            <a:avLst/>
          </a:prstGeom>
        </p:spPr>
      </p:pic>
      <p:sp>
        <p:nvSpPr>
          <p:cNvPr id="164" name="TextBox 163"/>
          <p:cNvSpPr txBox="1"/>
          <p:nvPr/>
        </p:nvSpPr>
        <p:spPr>
          <a:xfrm>
            <a:off x="4867744" y="6170209"/>
            <a:ext cx="696576" cy="386777"/>
          </a:xfrm>
          <a:prstGeom prst="rect">
            <a:avLst/>
          </a:prstGeom>
          <a:noFill/>
        </p:spPr>
        <p:txBody>
          <a:bodyPr wrap="square" lIns="36000" rIns="36000" rtlCol="0" anchor="ctr" anchorCtr="0">
            <a:noAutofit/>
          </a:bodyPr>
          <a:lstStyle/>
          <a:p>
            <a:pPr eaLnBrk="1" fontAlgn="auto" hangingPunct="1">
              <a:spcBef>
                <a:spcPts val="0"/>
              </a:spcBef>
              <a:spcAft>
                <a:spcPts val="0"/>
              </a:spcAft>
              <a:buSzTx/>
              <a:buFontTx/>
              <a:buNone/>
            </a:pPr>
            <a:r>
              <a:rPr lang="en-US" sz="1100" b="0" dirty="0" smtClean="0">
                <a:solidFill>
                  <a:srgbClr val="4D4D4D"/>
                </a:solidFill>
                <a:latin typeface="Calibri"/>
              </a:rPr>
              <a:t>Message queue</a:t>
            </a:r>
            <a:endParaRPr lang="en-US" sz="1100" b="0" dirty="0">
              <a:solidFill>
                <a:srgbClr val="4D4D4D"/>
              </a:solidFill>
              <a:latin typeface="Calibri"/>
            </a:endParaRPr>
          </a:p>
        </p:txBody>
      </p:sp>
      <p:pic>
        <p:nvPicPr>
          <p:cNvPr id="104" name="Picture 103"/>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4997776" y="5838444"/>
            <a:ext cx="436513" cy="299695"/>
          </a:xfrm>
          <a:prstGeom prst="rect">
            <a:avLst/>
          </a:prstGeom>
        </p:spPr>
      </p:pic>
      <p:pic>
        <p:nvPicPr>
          <p:cNvPr id="23" name="Picture 2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735503" y="5157319"/>
            <a:ext cx="360304" cy="187873"/>
          </a:xfrm>
          <a:prstGeom prst="rect">
            <a:avLst/>
          </a:prstGeom>
        </p:spPr>
      </p:pic>
      <p:sp>
        <p:nvSpPr>
          <p:cNvPr id="163" name="TextBox 162"/>
          <p:cNvSpPr txBox="1"/>
          <p:nvPr/>
        </p:nvSpPr>
        <p:spPr>
          <a:xfrm>
            <a:off x="5653981" y="6120000"/>
            <a:ext cx="523348" cy="386777"/>
          </a:xfrm>
          <a:prstGeom prst="rect">
            <a:avLst/>
          </a:prstGeom>
          <a:noFill/>
        </p:spPr>
        <p:txBody>
          <a:bodyPr wrap="square" lIns="36000" rIns="36000" rtlCol="0" anchor="ctr" anchorCtr="0">
            <a:noAutofit/>
          </a:bodyPr>
          <a:lstStyle/>
          <a:p>
            <a:pPr eaLnBrk="1" fontAlgn="auto" hangingPunct="1">
              <a:spcBef>
                <a:spcPts val="0"/>
              </a:spcBef>
              <a:spcAft>
                <a:spcPts val="0"/>
              </a:spcAft>
              <a:buSzTx/>
              <a:buFontTx/>
              <a:buNone/>
            </a:pPr>
            <a:r>
              <a:rPr lang="en-US" sz="1100" b="0" dirty="0" smtClean="0">
                <a:solidFill>
                  <a:srgbClr val="4D4D4D"/>
                </a:solidFill>
                <a:latin typeface="Calibri"/>
              </a:rPr>
              <a:t>SOAP</a:t>
            </a:r>
            <a:endParaRPr lang="en-US" sz="1100" b="0" dirty="0">
              <a:solidFill>
                <a:srgbClr val="4D4D4D"/>
              </a:solidFill>
              <a:latin typeface="Calibri"/>
            </a:endParaRPr>
          </a:p>
        </p:txBody>
      </p:sp>
      <p:pic>
        <p:nvPicPr>
          <p:cNvPr id="105" name="Picture 104"/>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5742106" y="5829672"/>
            <a:ext cx="347098" cy="317239"/>
          </a:xfrm>
          <a:prstGeom prst="rect">
            <a:avLst/>
          </a:prstGeom>
        </p:spPr>
      </p:pic>
      <p:sp>
        <p:nvSpPr>
          <p:cNvPr id="167" name="TextBox 166"/>
          <p:cNvSpPr txBox="1"/>
          <p:nvPr/>
        </p:nvSpPr>
        <p:spPr>
          <a:xfrm>
            <a:off x="6326594" y="6120000"/>
            <a:ext cx="575683" cy="386777"/>
          </a:xfrm>
          <a:prstGeom prst="rect">
            <a:avLst/>
          </a:prstGeom>
          <a:noFill/>
        </p:spPr>
        <p:txBody>
          <a:bodyPr wrap="square" lIns="36000" rIns="36000" rtlCol="0" anchor="ctr" anchorCtr="0">
            <a:noAutofit/>
          </a:bodyPr>
          <a:lstStyle/>
          <a:p>
            <a:pPr eaLnBrk="1" fontAlgn="auto" hangingPunct="1">
              <a:spcBef>
                <a:spcPts val="0"/>
              </a:spcBef>
              <a:spcAft>
                <a:spcPts val="0"/>
              </a:spcAft>
              <a:buSzTx/>
              <a:buFontTx/>
              <a:buNone/>
            </a:pPr>
            <a:r>
              <a:rPr lang="en-US" sz="1100" b="0" dirty="0" smtClean="0">
                <a:solidFill>
                  <a:srgbClr val="4D4D4D"/>
                </a:solidFill>
                <a:latin typeface="Calibri"/>
              </a:rPr>
              <a:t>Excel</a:t>
            </a:r>
            <a:endParaRPr lang="en-US" sz="1100" b="0" dirty="0">
              <a:solidFill>
                <a:srgbClr val="4D4D4D"/>
              </a:solidFill>
              <a:latin typeface="Calibri"/>
            </a:endParaRPr>
          </a:p>
        </p:txBody>
      </p:sp>
      <p:pic>
        <p:nvPicPr>
          <p:cNvPr id="142" name="Picture 14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434283" y="5157319"/>
            <a:ext cx="360304" cy="187873"/>
          </a:xfrm>
          <a:prstGeom prst="rect">
            <a:avLst/>
          </a:prstGeom>
        </p:spPr>
      </p:pic>
      <p:pic>
        <p:nvPicPr>
          <p:cNvPr id="108" name="Picture 107"/>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6442660" y="5817624"/>
            <a:ext cx="343551" cy="341334"/>
          </a:xfrm>
          <a:prstGeom prst="rect">
            <a:avLst/>
          </a:prstGeom>
        </p:spPr>
      </p:pic>
      <p:pic>
        <p:nvPicPr>
          <p:cNvPr id="315" name="Picture 3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138645" y="5157319"/>
            <a:ext cx="360304" cy="187873"/>
          </a:xfrm>
          <a:prstGeom prst="rect">
            <a:avLst/>
          </a:prstGeom>
        </p:spPr>
      </p:pic>
      <p:grpSp>
        <p:nvGrpSpPr>
          <p:cNvPr id="6" name="Group 11"/>
          <p:cNvGrpSpPr/>
          <p:nvPr/>
        </p:nvGrpSpPr>
        <p:grpSpPr>
          <a:xfrm>
            <a:off x="7073937" y="5795475"/>
            <a:ext cx="489720" cy="385633"/>
            <a:chOff x="7023607" y="5728534"/>
            <a:chExt cx="548469" cy="431895"/>
          </a:xfrm>
        </p:grpSpPr>
        <p:pic>
          <p:nvPicPr>
            <p:cNvPr id="107" name="Picture 106"/>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7023607" y="5728534"/>
              <a:ext cx="281892" cy="354085"/>
            </a:xfrm>
            <a:prstGeom prst="rect">
              <a:avLst/>
            </a:prstGeom>
          </p:spPr>
        </p:pic>
        <p:pic>
          <p:nvPicPr>
            <p:cNvPr id="106" name="Picture 105"/>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7241758" y="5859358"/>
              <a:ext cx="330318" cy="301071"/>
            </a:xfrm>
            <a:prstGeom prst="rect">
              <a:avLst/>
            </a:prstGeom>
            <a:solidFill>
              <a:schemeClr val="bg1"/>
            </a:solidFill>
          </p:spPr>
        </p:pic>
      </p:grpSp>
      <p:sp>
        <p:nvSpPr>
          <p:cNvPr id="322" name="TextBox 321"/>
          <p:cNvSpPr txBox="1"/>
          <p:nvPr/>
        </p:nvSpPr>
        <p:spPr>
          <a:xfrm>
            <a:off x="7030956" y="6170209"/>
            <a:ext cx="575683" cy="386777"/>
          </a:xfrm>
          <a:prstGeom prst="rect">
            <a:avLst/>
          </a:prstGeom>
          <a:noFill/>
        </p:spPr>
        <p:txBody>
          <a:bodyPr wrap="square" lIns="36000" rIns="36000" rtlCol="0" anchor="ctr" anchorCtr="0">
            <a:noAutofit/>
          </a:bodyPr>
          <a:lstStyle/>
          <a:p>
            <a:pPr eaLnBrk="1" fontAlgn="auto" hangingPunct="1">
              <a:spcBef>
                <a:spcPts val="0"/>
              </a:spcBef>
              <a:spcAft>
                <a:spcPts val="0"/>
              </a:spcAft>
              <a:buSzTx/>
              <a:buFontTx/>
              <a:buNone/>
            </a:pPr>
            <a:r>
              <a:rPr lang="en-US" sz="1100" b="0" dirty="0" smtClean="0">
                <a:solidFill>
                  <a:srgbClr val="4D4D4D"/>
                </a:solidFill>
                <a:latin typeface="Calibri"/>
              </a:rPr>
              <a:t>Email / iCal</a:t>
            </a:r>
            <a:endParaRPr lang="en-US" sz="1100" b="0" dirty="0">
              <a:solidFill>
                <a:srgbClr val="4D4D4D"/>
              </a:solidFill>
              <a:latin typeface="Calibri"/>
            </a:endParaRPr>
          </a:p>
        </p:txBody>
      </p:sp>
      <p:sp>
        <p:nvSpPr>
          <p:cNvPr id="170" name="TextBox 169"/>
          <p:cNvSpPr txBox="1"/>
          <p:nvPr/>
        </p:nvSpPr>
        <p:spPr>
          <a:xfrm>
            <a:off x="2180185" y="6120000"/>
            <a:ext cx="523348" cy="386777"/>
          </a:xfrm>
          <a:prstGeom prst="rect">
            <a:avLst/>
          </a:prstGeom>
          <a:noFill/>
        </p:spPr>
        <p:txBody>
          <a:bodyPr wrap="square" lIns="36000" rIns="36000" rtlCol="0" anchor="ctr" anchorCtr="0">
            <a:noAutofit/>
          </a:bodyPr>
          <a:lstStyle/>
          <a:p>
            <a:pPr eaLnBrk="1" fontAlgn="auto" hangingPunct="1">
              <a:spcBef>
                <a:spcPts val="0"/>
              </a:spcBef>
              <a:spcAft>
                <a:spcPts val="0"/>
              </a:spcAft>
              <a:buSzTx/>
              <a:buFontTx/>
              <a:buNone/>
            </a:pPr>
            <a:r>
              <a:rPr lang="en-US" sz="1100" b="0" dirty="0" smtClean="0">
                <a:solidFill>
                  <a:srgbClr val="4D4D4D"/>
                </a:solidFill>
                <a:latin typeface="Calibri"/>
              </a:rPr>
              <a:t>GIS</a:t>
            </a:r>
            <a:endParaRPr lang="en-US" sz="1100" b="0" dirty="0">
              <a:solidFill>
                <a:srgbClr val="4D4D4D"/>
              </a:solidFill>
              <a:latin typeface="Calibri"/>
            </a:endParaRPr>
          </a:p>
        </p:txBody>
      </p:sp>
      <p:pic>
        <p:nvPicPr>
          <p:cNvPr id="241" name="Picture 24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261707" y="5157320"/>
            <a:ext cx="360304" cy="187873"/>
          </a:xfrm>
          <a:prstGeom prst="rect">
            <a:avLst/>
          </a:prstGeom>
        </p:spPr>
      </p:pic>
      <p:pic>
        <p:nvPicPr>
          <p:cNvPr id="112" name="Picture 111"/>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2209236" y="5782841"/>
            <a:ext cx="465247" cy="410900"/>
          </a:xfrm>
          <a:prstGeom prst="rect">
            <a:avLst/>
          </a:prstGeom>
        </p:spPr>
      </p:pic>
      <p:sp>
        <p:nvSpPr>
          <p:cNvPr id="169" name="TextBox 168"/>
          <p:cNvSpPr txBox="1"/>
          <p:nvPr/>
        </p:nvSpPr>
        <p:spPr>
          <a:xfrm>
            <a:off x="2832879" y="6120000"/>
            <a:ext cx="575683" cy="386777"/>
          </a:xfrm>
          <a:prstGeom prst="rect">
            <a:avLst/>
          </a:prstGeom>
          <a:noFill/>
        </p:spPr>
        <p:txBody>
          <a:bodyPr wrap="square" lIns="36000" rIns="36000" rtlCol="0" anchor="ctr" anchorCtr="0">
            <a:noAutofit/>
          </a:bodyPr>
          <a:lstStyle/>
          <a:p>
            <a:pPr eaLnBrk="1" fontAlgn="auto" hangingPunct="1">
              <a:spcBef>
                <a:spcPts val="0"/>
              </a:spcBef>
              <a:spcAft>
                <a:spcPts val="0"/>
              </a:spcAft>
              <a:buSzTx/>
              <a:buFontTx/>
              <a:buNone/>
            </a:pPr>
            <a:r>
              <a:rPr lang="en-US" sz="1100" b="0" dirty="0" smtClean="0">
                <a:solidFill>
                  <a:srgbClr val="4D4D4D"/>
                </a:solidFill>
                <a:latin typeface="Calibri"/>
              </a:rPr>
              <a:t>LDAP</a:t>
            </a:r>
            <a:endParaRPr lang="en-US" sz="1100" b="0" dirty="0">
              <a:solidFill>
                <a:srgbClr val="4D4D4D"/>
              </a:solidFill>
              <a:latin typeface="Calibri"/>
            </a:endParaRPr>
          </a:p>
        </p:txBody>
      </p:sp>
      <p:pic>
        <p:nvPicPr>
          <p:cNvPr id="247" name="Picture 24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940568" y="5157319"/>
            <a:ext cx="360304" cy="187873"/>
          </a:xfrm>
          <a:prstGeom prst="rect">
            <a:avLst/>
          </a:prstGeom>
        </p:spPr>
      </p:pic>
      <p:pic>
        <p:nvPicPr>
          <p:cNvPr id="113" name="Picture 112"/>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2890671" y="5819441"/>
            <a:ext cx="460098" cy="337700"/>
          </a:xfrm>
          <a:prstGeom prst="rect">
            <a:avLst/>
          </a:prstGeom>
        </p:spPr>
      </p:pic>
      <p:cxnSp>
        <p:nvCxnSpPr>
          <p:cNvPr id="125" name="Straight Connector 124"/>
          <p:cNvCxnSpPr>
            <a:stCxn id="127" idx="0"/>
            <a:endCxn id="124" idx="2"/>
          </p:cNvCxnSpPr>
          <p:nvPr/>
        </p:nvCxnSpPr>
        <p:spPr>
          <a:xfrm flipV="1">
            <a:off x="8002521" y="5345192"/>
            <a:ext cx="0" cy="455057"/>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124" idx="0"/>
            <a:endCxn id="19" idx="2"/>
          </p:cNvCxnSpPr>
          <p:nvPr/>
        </p:nvCxnSpPr>
        <p:spPr>
          <a:xfrm flipH="1" flipV="1">
            <a:off x="4521843" y="4738904"/>
            <a:ext cx="3480678" cy="418415"/>
          </a:xfrm>
          <a:prstGeom prst="line">
            <a:avLst/>
          </a:prstGeom>
          <a:ln w="9525" cmpd="sng">
            <a:solidFill>
              <a:srgbClr val="4D4D4D"/>
            </a:solidFill>
            <a:prstDash val="dot"/>
          </a:ln>
        </p:spPr>
        <p:style>
          <a:lnRef idx="1">
            <a:schemeClr val="accent1"/>
          </a:lnRef>
          <a:fillRef idx="0">
            <a:schemeClr val="accent1"/>
          </a:fillRef>
          <a:effectRef idx="0">
            <a:schemeClr val="accent1"/>
          </a:effectRef>
          <a:fontRef idx="minor">
            <a:schemeClr val="tx1"/>
          </a:fontRef>
        </p:style>
      </p:cxnSp>
      <p:sp>
        <p:nvSpPr>
          <p:cNvPr id="118" name="TextBox 117"/>
          <p:cNvSpPr txBox="1"/>
          <p:nvPr/>
        </p:nvSpPr>
        <p:spPr>
          <a:xfrm>
            <a:off x="7714679" y="6120000"/>
            <a:ext cx="575683" cy="386777"/>
          </a:xfrm>
          <a:prstGeom prst="rect">
            <a:avLst/>
          </a:prstGeom>
          <a:noFill/>
        </p:spPr>
        <p:txBody>
          <a:bodyPr wrap="square" lIns="36000" rIns="36000" rtlCol="0" anchor="ctr" anchorCtr="0">
            <a:noAutofit/>
          </a:bodyPr>
          <a:lstStyle/>
          <a:p>
            <a:pPr eaLnBrk="1" fontAlgn="auto" hangingPunct="1">
              <a:spcBef>
                <a:spcPts val="0"/>
              </a:spcBef>
              <a:spcAft>
                <a:spcPts val="0"/>
              </a:spcAft>
              <a:buSzTx/>
              <a:buFontTx/>
              <a:buNone/>
            </a:pPr>
            <a:r>
              <a:rPr lang="en-US" sz="1100" b="0" dirty="0" smtClean="0">
                <a:solidFill>
                  <a:srgbClr val="4D4D4D"/>
                </a:solidFill>
                <a:latin typeface="Calibri"/>
              </a:rPr>
              <a:t>Flat file</a:t>
            </a:r>
            <a:endParaRPr lang="en-US" sz="1100" b="0" dirty="0">
              <a:solidFill>
                <a:srgbClr val="4D4D4D"/>
              </a:solidFill>
              <a:latin typeface="Calibri"/>
            </a:endParaRPr>
          </a:p>
        </p:txBody>
      </p:sp>
      <p:pic>
        <p:nvPicPr>
          <p:cNvPr id="124" name="Picture 12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22368" y="5157319"/>
            <a:ext cx="360304" cy="187873"/>
          </a:xfrm>
          <a:prstGeom prst="rect">
            <a:avLst/>
          </a:prstGeom>
        </p:spPr>
      </p:pic>
      <p:pic>
        <p:nvPicPr>
          <p:cNvPr id="127" name="Picture 126"/>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7852817" y="5800249"/>
            <a:ext cx="299407" cy="376085"/>
          </a:xfrm>
          <a:prstGeom prst="rect">
            <a:avLst/>
          </a:prstGeom>
        </p:spPr>
      </p:pic>
      <p:pic>
        <p:nvPicPr>
          <p:cNvPr id="146" name="Picture 145"/>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6984419" y="1159683"/>
            <a:ext cx="342867" cy="340504"/>
          </a:xfrm>
          <a:prstGeom prst="rect">
            <a:avLst/>
          </a:prstGeom>
        </p:spPr>
      </p:pic>
      <p:sp>
        <p:nvSpPr>
          <p:cNvPr id="128" name="TextBox 127"/>
          <p:cNvSpPr txBox="1"/>
          <p:nvPr/>
        </p:nvSpPr>
        <p:spPr>
          <a:xfrm>
            <a:off x="3503439" y="6120000"/>
            <a:ext cx="575683" cy="386777"/>
          </a:xfrm>
          <a:prstGeom prst="rect">
            <a:avLst/>
          </a:prstGeom>
          <a:noFill/>
        </p:spPr>
        <p:txBody>
          <a:bodyPr wrap="square" lIns="36000" rIns="36000" rtlCol="0" anchor="ctr" anchorCtr="0">
            <a:noAutofit/>
          </a:bodyPr>
          <a:lstStyle/>
          <a:p>
            <a:pPr eaLnBrk="1" fontAlgn="auto" hangingPunct="1">
              <a:spcBef>
                <a:spcPts val="0"/>
              </a:spcBef>
              <a:spcAft>
                <a:spcPts val="0"/>
              </a:spcAft>
              <a:buSzTx/>
              <a:buFontTx/>
              <a:buNone/>
            </a:pPr>
            <a:r>
              <a:rPr lang="en-US" sz="1100" b="0" smtClean="0">
                <a:solidFill>
                  <a:srgbClr val="4D4D4D"/>
                </a:solidFill>
                <a:latin typeface="Calibri"/>
              </a:rPr>
              <a:t>SAP</a:t>
            </a:r>
            <a:endParaRPr lang="en-US" sz="1100" b="0" dirty="0">
              <a:solidFill>
                <a:srgbClr val="4D4D4D"/>
              </a:solidFill>
              <a:latin typeface="Calibri"/>
            </a:endParaRPr>
          </a:p>
        </p:txBody>
      </p:sp>
      <p:pic>
        <p:nvPicPr>
          <p:cNvPr id="4" name="Picture 3"/>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5147261" y="1917135"/>
            <a:ext cx="286552" cy="371094"/>
          </a:xfrm>
          <a:prstGeom prst="rect">
            <a:avLst/>
          </a:prstGeom>
        </p:spPr>
      </p:pic>
    </p:spTree>
    <p:extLst>
      <p:ext uri="{BB962C8B-B14F-4D97-AF65-F5344CB8AC3E}">
        <p14:creationId xmlns:p14="http://schemas.microsoft.com/office/powerpoint/2010/main" val="13329290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Arrow Connector 40"/>
          <p:cNvCxnSpPr/>
          <p:nvPr/>
        </p:nvCxnSpPr>
        <p:spPr>
          <a:xfrm>
            <a:off x="6993080" y="5063149"/>
            <a:ext cx="532660" cy="0"/>
          </a:xfrm>
          <a:prstGeom prst="straightConnector1">
            <a:avLst/>
          </a:prstGeom>
          <a:ln w="19050">
            <a:solidFill>
              <a:schemeClr val="bg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6993080" y="4899863"/>
            <a:ext cx="532660" cy="0"/>
          </a:xfrm>
          <a:prstGeom prst="straightConnector1">
            <a:avLst/>
          </a:prstGeom>
          <a:ln w="19050">
            <a:solidFill>
              <a:schemeClr val="bg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66630" y="194123"/>
            <a:ext cx="8375650" cy="811213"/>
          </a:xfrm>
        </p:spPr>
        <p:txBody>
          <a:bodyPr/>
          <a:lstStyle/>
          <a:p>
            <a:r>
              <a:rPr lang="en-US" dirty="0"/>
              <a:t>Record-breaking </a:t>
            </a:r>
            <a:r>
              <a:rPr lang="en-US" dirty="0" smtClean="0"/>
              <a:t>optimization technology </a:t>
            </a:r>
            <a:r>
              <a:rPr lang="en-US" dirty="0"/>
              <a:t>comes standard</a:t>
            </a:r>
            <a:br>
              <a:rPr lang="en-US" dirty="0"/>
            </a:br>
            <a:endParaRPr lang="en-US" dirty="0"/>
          </a:p>
        </p:txBody>
      </p:sp>
      <p:pic>
        <p:nvPicPr>
          <p:cNvPr id="3" name="Picture 2" descr="R&amp;D4.png"/>
          <p:cNvPicPr>
            <a:picLocks noChangeAspect="1"/>
          </p:cNvPicPr>
          <p:nvPr/>
        </p:nvPicPr>
        <p:blipFill>
          <a:blip r:embed="rId3"/>
          <a:stretch>
            <a:fillRect/>
          </a:stretch>
        </p:blipFill>
        <p:spPr>
          <a:xfrm>
            <a:off x="1914457" y="1334747"/>
            <a:ext cx="5324551" cy="3681775"/>
          </a:xfrm>
          <a:prstGeom prst="rect">
            <a:avLst/>
          </a:prstGeom>
        </p:spPr>
      </p:pic>
      <p:sp>
        <p:nvSpPr>
          <p:cNvPr id="4" name="Rectangular Callout 3"/>
          <p:cNvSpPr/>
          <p:nvPr/>
        </p:nvSpPr>
        <p:spPr>
          <a:xfrm>
            <a:off x="241231" y="2812545"/>
            <a:ext cx="1289304" cy="1969770"/>
          </a:xfrm>
          <a:prstGeom prst="wedgeRectCallout">
            <a:avLst>
              <a:gd name="adj1" fmla="val 64461"/>
              <a:gd name="adj2" fmla="val -36191"/>
            </a:avLst>
          </a:prstGeom>
          <a:noFill/>
          <a:ln>
            <a:solidFill>
              <a:srgbClr val="4F81BD"/>
            </a:solidFill>
          </a:ln>
        </p:spPr>
        <p:txBody>
          <a:bodyPr wrap="square" lIns="45720" rIns="45720">
            <a:spAutoFit/>
          </a:bodyPr>
          <a:lstStyle/>
          <a:p>
            <a:pPr marL="114300" marR="0" lvl="0" indent="-114300" algn="l" defTabSz="457200" eaLnBrk="1" fontAlgn="auto" latinLnBrk="0" hangingPunct="1">
              <a:lnSpc>
                <a:spcPct val="100000"/>
              </a:lnSpc>
              <a:spcBef>
                <a:spcPts val="300"/>
              </a:spcBef>
              <a:spcAft>
                <a:spcPts val="0"/>
              </a:spcAft>
              <a:buClrTx/>
              <a:buSzTx/>
              <a:buFont typeface="Wingdings" pitchFamily="2" charset="2"/>
              <a:buChar char="§"/>
              <a:tabLst/>
              <a:defRPr/>
            </a:pPr>
            <a:r>
              <a:rPr kumimoji="0" lang="en-US" sz="105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Quintiq proprietary </a:t>
            </a:r>
            <a:br>
              <a:rPr kumimoji="0" lang="en-US" sz="105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br>
            <a:r>
              <a:rPr kumimoji="0" lang="en-US" sz="105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logic language (Quill)</a:t>
            </a:r>
          </a:p>
          <a:p>
            <a:pPr marL="114300" marR="0" lvl="0" indent="-114300" algn="l" defTabSz="457200" eaLnBrk="1" fontAlgn="auto" latinLnBrk="0" hangingPunct="1">
              <a:lnSpc>
                <a:spcPct val="100000"/>
              </a:lnSpc>
              <a:spcBef>
                <a:spcPts val="300"/>
              </a:spcBef>
              <a:spcAft>
                <a:spcPts val="0"/>
              </a:spcAft>
              <a:buClrTx/>
              <a:buSzTx/>
              <a:buFont typeface="Wingdings" pitchFamily="2" charset="2"/>
              <a:buChar char="§"/>
              <a:tabLst/>
              <a:defRPr/>
            </a:pPr>
            <a:r>
              <a:rPr kumimoji="0" lang="en-US" sz="105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Mathematical programming</a:t>
            </a:r>
          </a:p>
          <a:p>
            <a:pPr marL="114300" marR="0" lvl="0" indent="-114300" algn="l" defTabSz="457200" eaLnBrk="1" fontAlgn="auto" latinLnBrk="0" hangingPunct="1">
              <a:lnSpc>
                <a:spcPct val="100000"/>
              </a:lnSpc>
              <a:spcBef>
                <a:spcPts val="300"/>
              </a:spcBef>
              <a:spcAft>
                <a:spcPts val="0"/>
              </a:spcAft>
              <a:buClrTx/>
              <a:buSzTx/>
              <a:buFont typeface="Wingdings" pitchFamily="2" charset="2"/>
              <a:buChar char="§"/>
              <a:tabLst/>
              <a:defRPr/>
            </a:pPr>
            <a:r>
              <a:rPr kumimoji="0" lang="en-US" sz="105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Constraint programming</a:t>
            </a:r>
          </a:p>
          <a:p>
            <a:pPr marL="114300" marR="0" lvl="0" indent="-114300" algn="l" defTabSz="457200" eaLnBrk="1" fontAlgn="auto" latinLnBrk="0" hangingPunct="1">
              <a:lnSpc>
                <a:spcPct val="100000"/>
              </a:lnSpc>
              <a:spcBef>
                <a:spcPts val="300"/>
              </a:spcBef>
              <a:spcAft>
                <a:spcPts val="0"/>
              </a:spcAft>
              <a:buClrTx/>
              <a:buSzTx/>
              <a:buFont typeface="Wingdings" pitchFamily="2" charset="2"/>
              <a:buChar char="§"/>
              <a:tabLst/>
              <a:defRPr/>
            </a:pPr>
            <a:r>
              <a:rPr kumimoji="0" lang="en-US" sz="105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Path optimization </a:t>
            </a:r>
          </a:p>
          <a:p>
            <a:pPr marL="114300" marR="0" lvl="0" indent="-114300" algn="l" defTabSz="457200" eaLnBrk="1" fontAlgn="auto" latinLnBrk="0" hangingPunct="1">
              <a:lnSpc>
                <a:spcPct val="100000"/>
              </a:lnSpc>
              <a:spcBef>
                <a:spcPts val="300"/>
              </a:spcBef>
              <a:spcAft>
                <a:spcPts val="0"/>
              </a:spcAft>
              <a:buClrTx/>
              <a:buSzTx/>
              <a:buFont typeface="Wingdings" pitchFamily="2" charset="2"/>
              <a:buChar char="§"/>
              <a:tabLst/>
              <a:defRPr/>
            </a:pPr>
            <a:r>
              <a:rPr kumimoji="0" lang="en-US" sz="105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Graph algorithms</a:t>
            </a:r>
          </a:p>
          <a:p>
            <a:pPr marL="114300" marR="0" lvl="0" indent="-114300" algn="l" defTabSz="457200" eaLnBrk="1" fontAlgn="auto" latinLnBrk="0" hangingPunct="1">
              <a:lnSpc>
                <a:spcPct val="100000"/>
              </a:lnSpc>
              <a:spcBef>
                <a:spcPts val="300"/>
              </a:spcBef>
              <a:spcAft>
                <a:spcPts val="0"/>
              </a:spcAft>
              <a:buClrTx/>
              <a:buSzTx/>
              <a:buFont typeface="Wingdings" pitchFamily="2" charset="2"/>
              <a:buChar char="§"/>
              <a:tabLst/>
              <a:defRPr/>
            </a:pPr>
            <a:r>
              <a:rPr kumimoji="0" lang="en-US" sz="105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and more…</a:t>
            </a:r>
          </a:p>
        </p:txBody>
      </p:sp>
      <p:sp>
        <p:nvSpPr>
          <p:cNvPr id="5" name="TextBox 4"/>
          <p:cNvSpPr txBox="1"/>
          <p:nvPr/>
        </p:nvSpPr>
        <p:spPr>
          <a:xfrm>
            <a:off x="1648055" y="5568935"/>
            <a:ext cx="2287742" cy="396000"/>
          </a:xfrm>
          <a:prstGeom prst="roundRect">
            <a:avLst>
              <a:gd name="adj" fmla="val 20001"/>
            </a:avLst>
          </a:prstGeom>
          <a:solidFill>
            <a:srgbClr val="4F81BD"/>
          </a:solidFill>
        </p:spPr>
        <p:txBody>
          <a:bodyPr wrap="square" rtlCol="0">
            <a:spAutoFit/>
          </a:body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en-US" sz="1100" b="0" i="0" u="none" strike="noStrike" kern="0" cap="none" spc="0" normalizeH="0" baseline="0" noProof="0" dirty="0" smtClean="0">
              <a:ln>
                <a:noFill/>
              </a:ln>
              <a:solidFill>
                <a:prstClr val="white"/>
              </a:solidFill>
              <a:effectLst/>
              <a:uLnTx/>
              <a:uFillTx/>
              <a:latin typeface="Calibri" pitchFamily="34" charset="0"/>
              <a:ea typeface="MS PGothic" pitchFamily="34" charset="-128"/>
              <a:cs typeface="+mn-cs"/>
            </a:endParaRPr>
          </a:p>
        </p:txBody>
      </p:sp>
      <p:sp>
        <p:nvSpPr>
          <p:cNvPr id="7" name="TextBox 6"/>
          <p:cNvSpPr txBox="1"/>
          <p:nvPr/>
        </p:nvSpPr>
        <p:spPr>
          <a:xfrm>
            <a:off x="599389" y="1850659"/>
            <a:ext cx="2661673" cy="461665"/>
          </a:xfrm>
          <a:prstGeom prst="rect">
            <a:avLst/>
          </a:prstGeom>
          <a:noFill/>
        </p:spPr>
        <p:txBody>
          <a:bodyPr wrap="square" rtlCol="0">
            <a:spAutoFit/>
          </a:bodyPr>
          <a:lstStyle/>
          <a:p>
            <a:pPr algn="l" defTabSz="457200" eaLnBrk="1" hangingPunct="1">
              <a:spcBef>
                <a:spcPct val="0"/>
              </a:spcBef>
              <a:buSzTx/>
              <a:buFontTx/>
              <a:buNone/>
            </a:pPr>
            <a:r>
              <a:rPr lang="en-US" sz="1200" dirty="0" smtClean="0">
                <a:solidFill>
                  <a:srgbClr val="4F81BD"/>
                </a:solidFill>
                <a:latin typeface="Calibri" pitchFamily="34" charset="0"/>
                <a:ea typeface="MS PGothic" pitchFamily="34" charset="-128"/>
                <a:cs typeface="+mn-cs"/>
              </a:rPr>
              <a:t>Optimization Center offers dedicated expertise to customer projects</a:t>
            </a:r>
            <a:endParaRPr lang="en-MY" sz="1200" dirty="0">
              <a:solidFill>
                <a:srgbClr val="4F81BD"/>
              </a:solidFill>
              <a:latin typeface="Calibri" pitchFamily="34" charset="0"/>
              <a:ea typeface="MS PGothic" pitchFamily="34" charset="-128"/>
              <a:cs typeface="+mn-cs"/>
            </a:endParaRPr>
          </a:p>
        </p:txBody>
      </p:sp>
      <p:sp>
        <p:nvSpPr>
          <p:cNvPr id="6" name="TextBox 5"/>
          <p:cNvSpPr txBox="1"/>
          <p:nvPr/>
        </p:nvSpPr>
        <p:spPr>
          <a:xfrm>
            <a:off x="4891997" y="4714352"/>
            <a:ext cx="2139088" cy="514086"/>
          </a:xfrm>
          <a:prstGeom prst="roundRect">
            <a:avLst>
              <a:gd name="adj" fmla="val 20001"/>
            </a:avLst>
          </a:prstGeom>
          <a:solidFill>
            <a:srgbClr val="92D050"/>
          </a:solidFill>
        </p:spPr>
        <p:txBody>
          <a:bodyPr wrap="square" rtlCol="0">
            <a:spAutoFit/>
          </a:bodyPr>
          <a:lstStyle>
            <a:defPPr>
              <a:defRPr lang="en-US"/>
            </a:defPPr>
            <a:lvl1pPr defTabSz="457200" eaLnBrk="1" hangingPunct="1">
              <a:spcBef>
                <a:spcPct val="0"/>
              </a:spcBef>
              <a:buSzTx/>
              <a:buFontTx/>
              <a:buNone/>
              <a:defRPr sz="1100" b="0">
                <a:solidFill>
                  <a:prstClr val="white"/>
                </a:solidFill>
                <a:latin typeface="Calibri" pitchFamily="34" charset="0"/>
                <a:ea typeface="MS PGothic" pitchFamily="34" charset="-128"/>
                <a:cs typeface="+mn-cs"/>
              </a:defRPr>
            </a:lvl1pPr>
          </a:lstStyle>
          <a:p>
            <a:endParaRPr lang="en-US" dirty="0"/>
          </a:p>
        </p:txBody>
      </p:sp>
      <p:sp>
        <p:nvSpPr>
          <p:cNvPr id="8" name="TextBox 7"/>
          <p:cNvSpPr txBox="1"/>
          <p:nvPr/>
        </p:nvSpPr>
        <p:spPr>
          <a:xfrm>
            <a:off x="3600813" y="1874593"/>
            <a:ext cx="1707284" cy="707886"/>
          </a:xfrm>
          <a:prstGeom prst="rect">
            <a:avLst/>
          </a:prstGeom>
          <a:noFill/>
        </p:spPr>
        <p:txBody>
          <a:bodyPr wrap="square" rtlCol="0">
            <a:spAutoFit/>
          </a:bodyPr>
          <a:lstStyle/>
          <a:p>
            <a:pPr defTabSz="457200" eaLnBrk="1" hangingPunct="1">
              <a:spcBef>
                <a:spcPct val="0"/>
              </a:spcBef>
              <a:buSzTx/>
              <a:buFontTx/>
              <a:buNone/>
            </a:pPr>
            <a:r>
              <a:rPr lang="en-US" sz="2000" dirty="0" smtClean="0">
                <a:solidFill>
                  <a:prstClr val="white"/>
                </a:solidFill>
                <a:latin typeface="Calibri" pitchFamily="34" charset="0"/>
                <a:ea typeface="MS PGothic" pitchFamily="34" charset="-128"/>
                <a:cs typeface="+mn-cs"/>
              </a:rPr>
              <a:t>Quintiq </a:t>
            </a:r>
          </a:p>
          <a:p>
            <a:pPr defTabSz="457200" eaLnBrk="1" hangingPunct="1">
              <a:spcBef>
                <a:spcPct val="0"/>
              </a:spcBef>
              <a:buSzTx/>
              <a:buFontTx/>
              <a:buNone/>
            </a:pPr>
            <a:r>
              <a:rPr lang="en-US" sz="2000" dirty="0" smtClean="0">
                <a:solidFill>
                  <a:prstClr val="white"/>
                </a:solidFill>
                <a:latin typeface="Calibri" pitchFamily="34" charset="0"/>
                <a:ea typeface="MS PGothic" pitchFamily="34" charset="-128"/>
                <a:cs typeface="+mn-cs"/>
              </a:rPr>
              <a:t>R&amp;D</a:t>
            </a:r>
            <a:endParaRPr lang="en-US" sz="2000" dirty="0">
              <a:solidFill>
                <a:prstClr val="white"/>
              </a:solidFill>
              <a:latin typeface="Calibri" pitchFamily="34" charset="0"/>
              <a:ea typeface="MS PGothic" pitchFamily="34" charset="-128"/>
              <a:cs typeface="+mn-cs"/>
            </a:endParaRPr>
          </a:p>
        </p:txBody>
      </p:sp>
      <p:sp>
        <p:nvSpPr>
          <p:cNvPr id="9" name="TextBox 8"/>
          <p:cNvSpPr txBox="1"/>
          <p:nvPr/>
        </p:nvSpPr>
        <p:spPr>
          <a:xfrm>
            <a:off x="1930226" y="2716165"/>
            <a:ext cx="996950" cy="400110"/>
          </a:xfrm>
          <a:prstGeom prst="rect">
            <a:avLst/>
          </a:prstGeom>
          <a:noFill/>
        </p:spPr>
        <p:txBody>
          <a:bodyPr wrap="square" rtlCol="0">
            <a:spAutoFit/>
          </a:bodyPr>
          <a:lstStyle/>
          <a:p>
            <a:pPr defTabSz="457200" eaLnBrk="1" hangingPunct="1">
              <a:spcBef>
                <a:spcPct val="0"/>
              </a:spcBef>
              <a:buSzTx/>
              <a:buFontTx/>
              <a:buNone/>
            </a:pPr>
            <a:r>
              <a:rPr lang="en-US" dirty="0" smtClean="0">
                <a:solidFill>
                  <a:prstClr val="white"/>
                </a:solidFill>
                <a:latin typeface="Calibri" pitchFamily="34" charset="0"/>
                <a:ea typeface="MS PGothic" pitchFamily="34" charset="-128"/>
                <a:cs typeface="+mn-cs"/>
              </a:rPr>
              <a:t>Optimization</a:t>
            </a:r>
          </a:p>
          <a:p>
            <a:pPr defTabSz="457200" eaLnBrk="1" hangingPunct="1">
              <a:spcBef>
                <a:spcPct val="0"/>
              </a:spcBef>
              <a:buSzTx/>
              <a:buFontTx/>
              <a:buNone/>
            </a:pPr>
            <a:r>
              <a:rPr lang="en-US" dirty="0" smtClean="0">
                <a:solidFill>
                  <a:prstClr val="white"/>
                </a:solidFill>
                <a:latin typeface="Calibri" pitchFamily="34" charset="0"/>
                <a:ea typeface="MS PGothic" pitchFamily="34" charset="-128"/>
                <a:cs typeface="+mn-cs"/>
              </a:rPr>
              <a:t>technology</a:t>
            </a:r>
            <a:endParaRPr lang="en-US" dirty="0">
              <a:solidFill>
                <a:prstClr val="white"/>
              </a:solidFill>
              <a:latin typeface="Calibri" pitchFamily="34" charset="0"/>
              <a:ea typeface="MS PGothic" pitchFamily="34" charset="-128"/>
              <a:cs typeface="+mn-cs"/>
            </a:endParaRPr>
          </a:p>
        </p:txBody>
      </p:sp>
      <p:sp>
        <p:nvSpPr>
          <p:cNvPr id="10" name="TextBox 9"/>
          <p:cNvSpPr txBox="1"/>
          <p:nvPr/>
        </p:nvSpPr>
        <p:spPr>
          <a:xfrm>
            <a:off x="2420334" y="3303575"/>
            <a:ext cx="869950" cy="400110"/>
          </a:xfrm>
          <a:prstGeom prst="rect">
            <a:avLst/>
          </a:prstGeom>
          <a:noFill/>
        </p:spPr>
        <p:txBody>
          <a:bodyPr wrap="square" rtlCol="0">
            <a:spAutoFit/>
          </a:bodyPr>
          <a:lstStyle/>
          <a:p>
            <a:pPr algn="l" defTabSz="457200" eaLnBrk="1" hangingPunct="1">
              <a:spcBef>
                <a:spcPct val="0"/>
              </a:spcBef>
              <a:buSzTx/>
              <a:buFontTx/>
              <a:buNone/>
            </a:pPr>
            <a:r>
              <a:rPr lang="en-US" b="0" dirty="0" smtClean="0">
                <a:solidFill>
                  <a:prstClr val="white"/>
                </a:solidFill>
                <a:latin typeface="Calibri" pitchFamily="34" charset="0"/>
                <a:ea typeface="MS PGothic" pitchFamily="34" charset="-128"/>
                <a:cs typeface="+mn-cs"/>
              </a:rPr>
              <a:t>Experience&amp;</a:t>
            </a:r>
            <a:r>
              <a:rPr lang="en-US" b="0" dirty="0">
                <a:solidFill>
                  <a:prstClr val="white"/>
                </a:solidFill>
                <a:latin typeface="Calibri" pitchFamily="34" charset="0"/>
                <a:ea typeface="MS PGothic" pitchFamily="34" charset="-128"/>
                <a:cs typeface="+mn-cs"/>
              </a:rPr>
              <a:t/>
            </a:r>
            <a:br>
              <a:rPr lang="en-US" b="0" dirty="0">
                <a:solidFill>
                  <a:prstClr val="white"/>
                </a:solidFill>
                <a:latin typeface="Calibri" pitchFamily="34" charset="0"/>
                <a:ea typeface="MS PGothic" pitchFamily="34" charset="-128"/>
                <a:cs typeface="+mn-cs"/>
              </a:rPr>
            </a:br>
            <a:r>
              <a:rPr lang="en-US" b="0" dirty="0" smtClean="0">
                <a:solidFill>
                  <a:prstClr val="white"/>
                </a:solidFill>
                <a:latin typeface="Calibri" pitchFamily="34" charset="0"/>
                <a:ea typeface="MS PGothic" pitchFamily="34" charset="-128"/>
                <a:cs typeface="+mn-cs"/>
              </a:rPr>
              <a:t>knowledge</a:t>
            </a:r>
          </a:p>
        </p:txBody>
      </p:sp>
      <p:sp>
        <p:nvSpPr>
          <p:cNvPr id="11" name="TextBox 10"/>
          <p:cNvSpPr txBox="1"/>
          <p:nvPr/>
        </p:nvSpPr>
        <p:spPr>
          <a:xfrm>
            <a:off x="5254683" y="4806087"/>
            <a:ext cx="1498600" cy="523220"/>
          </a:xfrm>
          <a:prstGeom prst="rect">
            <a:avLst/>
          </a:prstGeom>
          <a:noFill/>
        </p:spPr>
        <p:txBody>
          <a:bodyPr wrap="square" rtlCol="0">
            <a:spAutoFit/>
          </a:bodyPr>
          <a:lstStyle/>
          <a:p>
            <a:pPr defTabSz="457200" eaLnBrk="1" hangingPunct="1">
              <a:spcBef>
                <a:spcPct val="0"/>
              </a:spcBef>
              <a:buSzTx/>
              <a:buFontTx/>
              <a:buNone/>
            </a:pPr>
            <a:r>
              <a:rPr lang="en-US" sz="1400" dirty="0" smtClean="0">
                <a:solidFill>
                  <a:prstClr val="white"/>
                </a:solidFill>
                <a:latin typeface="Calibri" pitchFamily="34" charset="0"/>
                <a:ea typeface="MS PGothic" pitchFamily="34" charset="-128"/>
                <a:cs typeface="+mn-cs"/>
              </a:rPr>
              <a:t>Performance</a:t>
            </a:r>
          </a:p>
          <a:p>
            <a:pPr defTabSz="457200" eaLnBrk="1" hangingPunct="1">
              <a:spcBef>
                <a:spcPct val="0"/>
              </a:spcBef>
              <a:buSzTx/>
              <a:buFontTx/>
              <a:buNone/>
            </a:pPr>
            <a:r>
              <a:rPr lang="en-US" sz="1400" dirty="0" smtClean="0">
                <a:solidFill>
                  <a:prstClr val="white"/>
                </a:solidFill>
                <a:latin typeface="Calibri" pitchFamily="34" charset="0"/>
                <a:ea typeface="MS PGothic" pitchFamily="34" charset="-128"/>
                <a:cs typeface="+mn-cs"/>
              </a:rPr>
              <a:t> </a:t>
            </a:r>
            <a:endParaRPr lang="en-US" sz="1400" dirty="0">
              <a:solidFill>
                <a:prstClr val="white"/>
              </a:solidFill>
              <a:latin typeface="Calibri" pitchFamily="34" charset="0"/>
              <a:ea typeface="MS PGothic" pitchFamily="34" charset="-128"/>
              <a:cs typeface="+mn-cs"/>
            </a:endParaRPr>
          </a:p>
        </p:txBody>
      </p:sp>
      <p:sp>
        <p:nvSpPr>
          <p:cNvPr id="12" name="Rectangle 11"/>
          <p:cNvSpPr/>
          <p:nvPr/>
        </p:nvSpPr>
        <p:spPr>
          <a:xfrm>
            <a:off x="1872122" y="5596289"/>
            <a:ext cx="1911095" cy="353943"/>
          </a:xfrm>
          <a:prstGeom prst="rect">
            <a:avLst/>
          </a:prstGeom>
        </p:spPr>
        <p:txBody>
          <a:bodyPr wrap="square">
            <a:spAutoFit/>
          </a:bodyPr>
          <a:lstStyle/>
          <a:p>
            <a:pPr algn="l" defTabSz="457200" eaLnBrk="1" hangingPunct="1">
              <a:spcBef>
                <a:spcPct val="0"/>
              </a:spcBef>
              <a:buSzTx/>
              <a:buFontTx/>
              <a:buNone/>
            </a:pPr>
            <a:r>
              <a:rPr lang="en-US" sz="1700" dirty="0" smtClean="0">
                <a:solidFill>
                  <a:prstClr val="white"/>
                </a:solidFill>
                <a:latin typeface="Calibri" pitchFamily="34" charset="0"/>
                <a:ea typeface="MS PGothic" pitchFamily="34" charset="-128"/>
                <a:cs typeface="+mn-cs"/>
              </a:rPr>
              <a:t>122 world records</a:t>
            </a:r>
            <a:endParaRPr lang="en-US" sz="1700" dirty="0">
              <a:solidFill>
                <a:prstClr val="white"/>
              </a:solidFill>
              <a:latin typeface="Calibri" pitchFamily="34" charset="0"/>
              <a:ea typeface="MS PGothic" pitchFamily="34" charset="-128"/>
              <a:cs typeface="+mn-cs"/>
            </a:endParaRPr>
          </a:p>
        </p:txBody>
      </p:sp>
      <p:sp>
        <p:nvSpPr>
          <p:cNvPr id="13" name="TextBox 12"/>
          <p:cNvSpPr txBox="1"/>
          <p:nvPr/>
        </p:nvSpPr>
        <p:spPr>
          <a:xfrm>
            <a:off x="5490784" y="2722893"/>
            <a:ext cx="996950" cy="400110"/>
          </a:xfrm>
          <a:prstGeom prst="rect">
            <a:avLst/>
          </a:prstGeom>
          <a:noFill/>
        </p:spPr>
        <p:txBody>
          <a:bodyPr wrap="square" rtlCol="0">
            <a:spAutoFit/>
          </a:bodyPr>
          <a:lstStyle/>
          <a:p>
            <a:pPr defTabSz="457200" eaLnBrk="1" hangingPunct="1">
              <a:spcBef>
                <a:spcPct val="0"/>
              </a:spcBef>
              <a:buSzTx/>
              <a:buFontTx/>
              <a:buNone/>
            </a:pPr>
            <a:r>
              <a:rPr lang="en-US" dirty="0" smtClean="0">
                <a:solidFill>
                  <a:prstClr val="white"/>
                </a:solidFill>
                <a:latin typeface="Calibri" pitchFamily="34" charset="0"/>
                <a:ea typeface="MS PGothic" pitchFamily="34" charset="-128"/>
                <a:cs typeface="+mn-cs"/>
              </a:rPr>
              <a:t>Optimization</a:t>
            </a:r>
          </a:p>
          <a:p>
            <a:pPr defTabSz="457200" eaLnBrk="1" hangingPunct="1">
              <a:spcBef>
                <a:spcPct val="0"/>
              </a:spcBef>
              <a:buSzTx/>
              <a:buFontTx/>
              <a:buNone/>
            </a:pPr>
            <a:r>
              <a:rPr lang="en-US" dirty="0" smtClean="0">
                <a:solidFill>
                  <a:prstClr val="white"/>
                </a:solidFill>
                <a:latin typeface="Calibri" pitchFamily="34" charset="0"/>
                <a:ea typeface="MS PGothic" pitchFamily="34" charset="-128"/>
                <a:cs typeface="+mn-cs"/>
              </a:rPr>
              <a:t>technology</a:t>
            </a:r>
            <a:endParaRPr lang="en-US" dirty="0">
              <a:solidFill>
                <a:prstClr val="white"/>
              </a:solidFill>
              <a:latin typeface="Calibri" pitchFamily="34" charset="0"/>
              <a:ea typeface="MS PGothic" pitchFamily="34" charset="-128"/>
              <a:cs typeface="+mn-cs"/>
            </a:endParaRPr>
          </a:p>
        </p:txBody>
      </p:sp>
      <p:sp>
        <p:nvSpPr>
          <p:cNvPr id="14" name="Rectangle 13"/>
          <p:cNvSpPr/>
          <p:nvPr/>
        </p:nvSpPr>
        <p:spPr>
          <a:xfrm>
            <a:off x="6436718" y="3740296"/>
            <a:ext cx="751488" cy="276999"/>
          </a:xfrm>
          <a:prstGeom prst="rect">
            <a:avLst/>
          </a:prstGeom>
        </p:spPr>
        <p:txBody>
          <a:bodyPr wrap="none">
            <a:spAutoFit/>
          </a:bodyPr>
          <a:lstStyle/>
          <a:p>
            <a:pPr algn="l" defTabSz="457200" eaLnBrk="1" hangingPunct="1">
              <a:spcBef>
                <a:spcPct val="0"/>
              </a:spcBef>
              <a:buSzTx/>
              <a:buFontTx/>
              <a:buNone/>
            </a:pPr>
            <a:r>
              <a:rPr lang="en-US" sz="1200" b="0" dirty="0" smtClean="0">
                <a:solidFill>
                  <a:srgbClr val="4D80BE"/>
                </a:solidFill>
                <a:latin typeface="Calibri" pitchFamily="34" charset="0"/>
                <a:ea typeface="MS PGothic" pitchFamily="34" charset="-128"/>
                <a:cs typeface="+mn-cs"/>
              </a:rPr>
              <a:t>feedback</a:t>
            </a:r>
            <a:endParaRPr lang="en-US" sz="1200" b="0" dirty="0">
              <a:solidFill>
                <a:srgbClr val="4D80BE"/>
              </a:solidFill>
              <a:latin typeface="Calibri" pitchFamily="34" charset="0"/>
              <a:ea typeface="MS PGothic" pitchFamily="34" charset="-128"/>
              <a:cs typeface="+mn-cs"/>
            </a:endParaRPr>
          </a:p>
        </p:txBody>
      </p:sp>
      <p:sp>
        <p:nvSpPr>
          <p:cNvPr id="15" name="TextBox 14"/>
          <p:cNvSpPr txBox="1"/>
          <p:nvPr/>
        </p:nvSpPr>
        <p:spPr>
          <a:xfrm>
            <a:off x="3415752" y="2593055"/>
            <a:ext cx="1707284" cy="523220"/>
          </a:xfrm>
          <a:prstGeom prst="rect">
            <a:avLst/>
          </a:prstGeom>
          <a:noFill/>
        </p:spPr>
        <p:txBody>
          <a:bodyPr wrap="square" rtlCol="0">
            <a:spAutoFit/>
          </a:bodyPr>
          <a:lstStyle/>
          <a:p>
            <a:pPr defTabSz="457200" eaLnBrk="1" hangingPunct="1">
              <a:spcBef>
                <a:spcPct val="0"/>
              </a:spcBef>
              <a:buSzTx/>
              <a:buFontTx/>
              <a:buNone/>
            </a:pPr>
            <a:r>
              <a:rPr lang="en-US" sz="1400" dirty="0" smtClean="0">
                <a:solidFill>
                  <a:prstClr val="white"/>
                </a:solidFill>
                <a:latin typeface="Calibri" pitchFamily="34" charset="0"/>
                <a:ea typeface="MS PGothic" pitchFamily="34" charset="-128"/>
                <a:cs typeface="+mn-cs"/>
              </a:rPr>
              <a:t>Optimization</a:t>
            </a:r>
          </a:p>
          <a:p>
            <a:pPr defTabSz="457200" eaLnBrk="1" hangingPunct="1">
              <a:spcBef>
                <a:spcPct val="0"/>
              </a:spcBef>
              <a:buSzTx/>
              <a:buFontTx/>
              <a:buNone/>
            </a:pPr>
            <a:r>
              <a:rPr lang="en-US" sz="1400" dirty="0" smtClean="0">
                <a:solidFill>
                  <a:prstClr val="white"/>
                </a:solidFill>
                <a:latin typeface="Calibri" pitchFamily="34" charset="0"/>
                <a:ea typeface="MS PGothic" pitchFamily="34" charset="-128"/>
                <a:cs typeface="+mn-cs"/>
              </a:rPr>
              <a:t>Center</a:t>
            </a:r>
            <a:endParaRPr lang="en-US" sz="1400" dirty="0">
              <a:solidFill>
                <a:prstClr val="white"/>
              </a:solidFill>
              <a:latin typeface="Calibri" pitchFamily="34" charset="0"/>
              <a:ea typeface="MS PGothic" pitchFamily="34" charset="-128"/>
              <a:cs typeface="+mn-cs"/>
            </a:endParaRPr>
          </a:p>
        </p:txBody>
      </p:sp>
      <p:sp>
        <p:nvSpPr>
          <p:cNvPr id="16" name="TextBox 15"/>
          <p:cNvSpPr txBox="1"/>
          <p:nvPr/>
        </p:nvSpPr>
        <p:spPr>
          <a:xfrm>
            <a:off x="4891997" y="5416534"/>
            <a:ext cx="2287742" cy="576000"/>
          </a:xfrm>
          <a:prstGeom prst="roundRect">
            <a:avLst>
              <a:gd name="adj" fmla="val 20001"/>
            </a:avLst>
          </a:prstGeom>
          <a:solidFill>
            <a:srgbClr val="4F81BD"/>
          </a:solidFill>
        </p:spPr>
        <p:txBody>
          <a:bodyPr wrap="square" rtlCol="0">
            <a:spAutoFit/>
          </a:bodyPr>
          <a:lstStyle/>
          <a:p>
            <a:pPr marL="0" marR="0" lvl="0" indent="0" defTabSz="457200" eaLnBrk="1" fontAlgn="auto" latinLnBrk="0" hangingPunct="1">
              <a:lnSpc>
                <a:spcPct val="100000"/>
              </a:lnSpc>
              <a:spcBef>
                <a:spcPct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Calibri" pitchFamily="34" charset="0"/>
                <a:ea typeface="MS PGothic" pitchFamily="34" charset="-128"/>
                <a:cs typeface="+mn-cs"/>
              </a:rPr>
              <a:t>5-20% improvement</a:t>
            </a:r>
          </a:p>
          <a:p>
            <a:pPr marL="0" marR="0" lvl="0" indent="0" defTabSz="4572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smtClean="0">
                <a:ln>
                  <a:noFill/>
                </a:ln>
                <a:solidFill>
                  <a:prstClr val="white"/>
                </a:solidFill>
                <a:effectLst/>
                <a:uLnTx/>
                <a:uFillTx/>
                <a:latin typeface="Calibri" pitchFamily="34" charset="0"/>
                <a:ea typeface="MS PGothic" pitchFamily="34" charset="-128"/>
                <a:cs typeface="+mn-cs"/>
              </a:rPr>
              <a:t>for nearly every customer</a:t>
            </a:r>
          </a:p>
        </p:txBody>
      </p:sp>
      <p:cxnSp>
        <p:nvCxnSpPr>
          <p:cNvPr id="17" name="Straight Connector 16"/>
          <p:cNvCxnSpPr/>
          <p:nvPr/>
        </p:nvCxnSpPr>
        <p:spPr>
          <a:xfrm>
            <a:off x="3576570" y="2588073"/>
            <a:ext cx="1476000" cy="0"/>
          </a:xfrm>
          <a:prstGeom prst="line">
            <a:avLst/>
          </a:prstGeom>
          <a:noFill/>
          <a:ln w="3175" cap="flat" cmpd="sng" algn="ctr">
            <a:solidFill>
              <a:sysClr val="window" lastClr="FFFFFF"/>
            </a:solidFill>
            <a:prstDash val="sysDash"/>
          </a:ln>
          <a:effectLst/>
        </p:spPr>
      </p:cxnSp>
      <p:sp>
        <p:nvSpPr>
          <p:cNvPr id="20" name="TextBox 19"/>
          <p:cNvSpPr txBox="1"/>
          <p:nvPr/>
        </p:nvSpPr>
        <p:spPr>
          <a:xfrm>
            <a:off x="1648055" y="4730734"/>
            <a:ext cx="2287742" cy="576000"/>
          </a:xfrm>
          <a:prstGeom prst="roundRect">
            <a:avLst>
              <a:gd name="adj" fmla="val 20001"/>
            </a:avLst>
          </a:prstGeom>
          <a:solidFill>
            <a:srgbClr val="729BCC"/>
          </a:solidFill>
        </p:spPr>
        <p:txBody>
          <a:bodyPr wrap="square" rtlCol="0">
            <a:spAutoFit/>
          </a:bodyPr>
          <a:lstStyle/>
          <a:p>
            <a:pPr defTabSz="457200" eaLnBrk="1" hangingPunct="1">
              <a:spcBef>
                <a:spcPct val="0"/>
              </a:spcBef>
              <a:buSzTx/>
              <a:buFontTx/>
              <a:buNone/>
            </a:pPr>
            <a:endParaRPr lang="en-US" sz="1100" b="0" dirty="0">
              <a:solidFill>
                <a:prstClr val="white"/>
              </a:solidFill>
              <a:latin typeface="Calibri" pitchFamily="34" charset="0"/>
              <a:ea typeface="MS PGothic" pitchFamily="34" charset="-128"/>
              <a:cs typeface="+mn-cs"/>
            </a:endParaRPr>
          </a:p>
        </p:txBody>
      </p:sp>
      <p:sp>
        <p:nvSpPr>
          <p:cNvPr id="21" name="TextBox 20"/>
          <p:cNvSpPr txBox="1"/>
          <p:nvPr/>
        </p:nvSpPr>
        <p:spPr>
          <a:xfrm>
            <a:off x="1844869" y="4782315"/>
            <a:ext cx="1901952" cy="307777"/>
          </a:xfrm>
          <a:prstGeom prst="rect">
            <a:avLst/>
          </a:prstGeom>
          <a:noFill/>
        </p:spPr>
        <p:txBody>
          <a:bodyPr wrap="square" rtlCol="0">
            <a:spAutoFit/>
          </a:bodyPr>
          <a:lstStyle/>
          <a:p>
            <a:pPr defTabSz="457200" eaLnBrk="1" hangingPunct="1">
              <a:spcBef>
                <a:spcPct val="0"/>
              </a:spcBef>
              <a:buSzTx/>
              <a:buFontTx/>
              <a:buNone/>
            </a:pPr>
            <a:r>
              <a:rPr lang="en-US" sz="1400" dirty="0" smtClean="0">
                <a:solidFill>
                  <a:prstClr val="white"/>
                </a:solidFill>
                <a:latin typeface="Calibri" pitchFamily="34" charset="0"/>
                <a:ea typeface="MS PGothic" pitchFamily="34" charset="-128"/>
                <a:cs typeface="+mn-cs"/>
              </a:rPr>
              <a:t>Benchmarks</a:t>
            </a:r>
            <a:endParaRPr lang="en-US" sz="1400" dirty="0">
              <a:solidFill>
                <a:prstClr val="white"/>
              </a:solidFill>
              <a:latin typeface="Calibri" pitchFamily="34" charset="0"/>
              <a:ea typeface="MS PGothic" pitchFamily="34" charset="-128"/>
              <a:cs typeface="+mn-cs"/>
            </a:endParaRPr>
          </a:p>
        </p:txBody>
      </p:sp>
      <p:sp>
        <p:nvSpPr>
          <p:cNvPr id="22" name="TextBox 21"/>
          <p:cNvSpPr txBox="1"/>
          <p:nvPr/>
        </p:nvSpPr>
        <p:spPr>
          <a:xfrm>
            <a:off x="1530535" y="5013751"/>
            <a:ext cx="2581275" cy="230832"/>
          </a:xfrm>
          <a:prstGeom prst="rect">
            <a:avLst/>
          </a:prstGeom>
          <a:noFill/>
        </p:spPr>
        <p:txBody>
          <a:bodyPr wrap="square" rtlCol="0">
            <a:spAutoFit/>
          </a:bodyPr>
          <a:lstStyle/>
          <a:p>
            <a:pPr defTabSz="457200" eaLnBrk="1" hangingPunct="1">
              <a:spcBef>
                <a:spcPct val="0"/>
              </a:spcBef>
              <a:buSzTx/>
              <a:buFontTx/>
              <a:buNone/>
            </a:pPr>
            <a:r>
              <a:rPr lang="en-US" sz="900" b="0" dirty="0" smtClean="0">
                <a:solidFill>
                  <a:prstClr val="white"/>
                </a:solidFill>
                <a:latin typeface="Calibri" pitchFamily="34" charset="0"/>
                <a:ea typeface="MS PGothic" pitchFamily="34" charset="-128"/>
                <a:cs typeface="+mn-cs"/>
              </a:rPr>
              <a:t>Logistics, Workforce, Production</a:t>
            </a:r>
            <a:endParaRPr lang="en-US" sz="900" b="0" dirty="0">
              <a:solidFill>
                <a:prstClr val="white"/>
              </a:solidFill>
              <a:latin typeface="Calibri" pitchFamily="34" charset="0"/>
              <a:ea typeface="MS PGothic" pitchFamily="34" charset="-128"/>
              <a:cs typeface="+mn-cs"/>
            </a:endParaRPr>
          </a:p>
        </p:txBody>
      </p:sp>
      <p:sp>
        <p:nvSpPr>
          <p:cNvPr id="23" name="Isosceles Triangle 22"/>
          <p:cNvSpPr/>
          <p:nvPr/>
        </p:nvSpPr>
        <p:spPr>
          <a:xfrm rot="10800000">
            <a:off x="5947964" y="5234481"/>
            <a:ext cx="164976" cy="164976"/>
          </a:xfrm>
          <a:prstGeom prst="triangle">
            <a:avLst/>
          </a:prstGeom>
          <a:solidFill>
            <a:srgbClr val="A8C1E0"/>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en-MY" sz="1800" b="0" i="0" u="none" strike="noStrike" kern="0" cap="none" spc="0" normalizeH="0" baseline="0" noProof="0" smtClean="0">
              <a:ln>
                <a:noFill/>
              </a:ln>
              <a:solidFill>
                <a:prstClr val="white"/>
              </a:solidFill>
              <a:effectLst/>
              <a:uLnTx/>
              <a:uFillTx/>
              <a:latin typeface="Calibri"/>
              <a:ea typeface="+mn-ea"/>
              <a:cs typeface="+mn-cs"/>
            </a:endParaRPr>
          </a:p>
        </p:txBody>
      </p:sp>
      <p:cxnSp>
        <p:nvCxnSpPr>
          <p:cNvPr id="24" name="Straight Connector 23"/>
          <p:cNvCxnSpPr/>
          <p:nvPr/>
        </p:nvCxnSpPr>
        <p:spPr>
          <a:xfrm flipH="1">
            <a:off x="537635" y="2286565"/>
            <a:ext cx="2328066" cy="0"/>
          </a:xfrm>
          <a:prstGeom prst="line">
            <a:avLst/>
          </a:prstGeom>
          <a:noFill/>
          <a:ln w="9525" cap="flat" cmpd="sng" algn="ctr">
            <a:solidFill>
              <a:srgbClr val="4A7EBB"/>
            </a:solidFill>
            <a:prstDash val="solid"/>
          </a:ln>
          <a:effectLst/>
        </p:spPr>
      </p:cxnSp>
      <p:sp>
        <p:nvSpPr>
          <p:cNvPr id="25" name="TextBox 24"/>
          <p:cNvSpPr txBox="1"/>
          <p:nvPr/>
        </p:nvSpPr>
        <p:spPr>
          <a:xfrm>
            <a:off x="5144710" y="3312042"/>
            <a:ext cx="869950" cy="400110"/>
          </a:xfrm>
          <a:prstGeom prst="rect">
            <a:avLst/>
          </a:prstGeom>
          <a:noFill/>
        </p:spPr>
        <p:txBody>
          <a:bodyPr wrap="square" rtlCol="0">
            <a:spAutoFit/>
          </a:bodyPr>
          <a:lstStyle/>
          <a:p>
            <a:pPr algn="r" defTabSz="457200" eaLnBrk="1" hangingPunct="1">
              <a:spcBef>
                <a:spcPct val="0"/>
              </a:spcBef>
              <a:buSzTx/>
              <a:buFontTx/>
              <a:buNone/>
            </a:pPr>
            <a:r>
              <a:rPr lang="en-US" b="0" dirty="0" smtClean="0">
                <a:solidFill>
                  <a:prstClr val="white"/>
                </a:solidFill>
                <a:latin typeface="Calibri" pitchFamily="34" charset="0"/>
                <a:ea typeface="MS PGothic" pitchFamily="34" charset="-128"/>
                <a:cs typeface="+mn-cs"/>
              </a:rPr>
              <a:t>Experience&amp;</a:t>
            </a:r>
            <a:r>
              <a:rPr lang="en-US" b="0" dirty="0">
                <a:solidFill>
                  <a:prstClr val="white"/>
                </a:solidFill>
                <a:latin typeface="Calibri" pitchFamily="34" charset="0"/>
                <a:ea typeface="MS PGothic" pitchFamily="34" charset="-128"/>
                <a:cs typeface="+mn-cs"/>
              </a:rPr>
              <a:t/>
            </a:r>
            <a:br>
              <a:rPr lang="en-US" b="0" dirty="0">
                <a:solidFill>
                  <a:prstClr val="white"/>
                </a:solidFill>
                <a:latin typeface="Calibri" pitchFamily="34" charset="0"/>
                <a:ea typeface="MS PGothic" pitchFamily="34" charset="-128"/>
                <a:cs typeface="+mn-cs"/>
              </a:rPr>
            </a:br>
            <a:r>
              <a:rPr lang="en-US" b="0" dirty="0" smtClean="0">
                <a:solidFill>
                  <a:prstClr val="white"/>
                </a:solidFill>
                <a:latin typeface="Calibri" pitchFamily="34" charset="0"/>
                <a:ea typeface="MS PGothic" pitchFamily="34" charset="-128"/>
                <a:cs typeface="+mn-cs"/>
              </a:rPr>
              <a:t>knowledge</a:t>
            </a:r>
          </a:p>
        </p:txBody>
      </p:sp>
      <p:grpSp>
        <p:nvGrpSpPr>
          <p:cNvPr id="33" name="Group 60"/>
          <p:cNvGrpSpPr/>
          <p:nvPr/>
        </p:nvGrpSpPr>
        <p:grpSpPr>
          <a:xfrm>
            <a:off x="7317376" y="1139179"/>
            <a:ext cx="1708150" cy="5479232"/>
            <a:chOff x="7330205" y="1490472"/>
            <a:chExt cx="1708150" cy="5479232"/>
          </a:xfrm>
        </p:grpSpPr>
        <p:sp>
          <p:nvSpPr>
            <p:cNvPr id="34" name="Rectangle 33"/>
            <p:cNvSpPr/>
            <p:nvPr/>
          </p:nvSpPr>
          <p:spPr>
            <a:xfrm>
              <a:off x="7545502" y="1490472"/>
              <a:ext cx="1277557" cy="4793787"/>
            </a:xfrm>
            <a:prstGeom prst="rect">
              <a:avLst/>
            </a:prstGeom>
            <a:solidFill>
              <a:srgbClr val="EAEDEF"/>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en-MY" sz="1800" b="0" i="0" u="none" strike="noStrike" kern="0" cap="none" spc="0" normalizeH="0" baseline="0" noProof="0" dirty="0" smtClean="0">
                <a:ln>
                  <a:noFill/>
                </a:ln>
                <a:solidFill>
                  <a:srgbClr val="EAEDEF"/>
                </a:solidFill>
                <a:effectLst/>
                <a:uLnTx/>
                <a:uFillTx/>
                <a:latin typeface="Calibri"/>
                <a:ea typeface="+mn-ea"/>
                <a:cs typeface="+mn-cs"/>
              </a:endParaRPr>
            </a:p>
          </p:txBody>
        </p:sp>
        <p:sp>
          <p:nvSpPr>
            <p:cNvPr id="35" name="TextBox 34"/>
            <p:cNvSpPr txBox="1"/>
            <p:nvPr/>
          </p:nvSpPr>
          <p:spPr>
            <a:xfrm>
              <a:off x="7330205" y="1991418"/>
              <a:ext cx="1708150" cy="4978286"/>
            </a:xfrm>
            <a:prstGeom prst="rect">
              <a:avLst/>
            </a:prstGeom>
            <a:noFill/>
          </p:spPr>
          <p:txBody>
            <a:bodyPr wrap="square" rtlCol="0">
              <a:spAutoFit/>
            </a:bodyPr>
            <a:lstStyle/>
            <a:p>
              <a:pPr marL="0" marR="0" lvl="0" indent="0" defTabSz="457200" eaLnBrk="1" fontAlgn="auto" latinLnBrk="0" hangingPunct="1">
                <a:lnSpc>
                  <a:spcPct val="100000"/>
                </a:lnSpc>
                <a:spcBef>
                  <a:spcPct val="0"/>
                </a:spcBef>
                <a:spcAft>
                  <a:spcPts val="0"/>
                </a:spcAft>
                <a:buClrTx/>
                <a:buSzTx/>
                <a:buFontTx/>
                <a:buNone/>
                <a:tabLst/>
                <a:defRPr/>
              </a:pPr>
              <a:r>
                <a:rPr kumimoji="0" lang="en-US" sz="1200" b="0" i="0" u="none" strike="noStrike" kern="0" cap="none" spc="0" normalizeH="0" baseline="0" noProof="0" dirty="0" err="1" smtClean="0">
                  <a:ln>
                    <a:noFill/>
                  </a:ln>
                  <a:solidFill>
                    <a:srgbClr val="4D80BE"/>
                  </a:solidFill>
                  <a:effectLst/>
                  <a:uLnTx/>
                  <a:uFillTx/>
                  <a:latin typeface="Calibri" pitchFamily="34" charset="0"/>
                  <a:ea typeface="MS PGothic" pitchFamily="34" charset="-128"/>
                  <a:cs typeface="+mn-cs"/>
                </a:rPr>
                <a:t>Vlisco</a:t>
              </a:r>
              <a:endPar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endParaRPr>
            </a:p>
            <a:p>
              <a:pPr marL="0" marR="0" lvl="0" indent="0" defTabSz="4572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lead time </a:t>
              </a:r>
            </a:p>
            <a:p>
              <a:pPr marL="0" marR="0" lvl="0" indent="0" defTabSz="4572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reduced by </a:t>
              </a:r>
            </a:p>
            <a:p>
              <a:pPr marL="0" marR="0" lvl="0" indent="0" defTabSz="457200" eaLnBrk="1" fontAlgn="auto" latinLnBrk="0" hangingPunct="1">
                <a:lnSpc>
                  <a:spcPct val="100000"/>
                </a:lnSpc>
                <a:spcBef>
                  <a:spcPct val="0"/>
                </a:spcBef>
                <a:spcAft>
                  <a:spcPts val="0"/>
                </a:spcAft>
                <a:buClrTx/>
                <a:buSzTx/>
                <a:buFontTx/>
                <a:buNone/>
                <a:tabLst/>
                <a:defRPr/>
              </a:pPr>
              <a:r>
                <a:rPr kumimoji="0" lang="en-US" sz="24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50%</a:t>
              </a:r>
              <a:r>
                <a:rPr kumimoji="0" lang="en-US" sz="105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
              </a:r>
              <a:br>
                <a:rPr kumimoji="0" lang="en-US" sz="105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br>
              <a:r>
                <a:rPr kumimoji="0" lang="en-US" sz="105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
              </a:r>
              <a:br>
                <a:rPr kumimoji="0" lang="en-US" sz="105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br>
              <a:r>
                <a:rPr kumimoji="0" lang="en-US" sz="1200" b="0" i="0" u="none" strike="noStrike" kern="0" cap="none" spc="0" normalizeH="0" baseline="0" noProof="0" dirty="0" err="1" smtClean="0">
                  <a:ln>
                    <a:noFill/>
                  </a:ln>
                  <a:solidFill>
                    <a:srgbClr val="4D80BE"/>
                  </a:solidFill>
                  <a:effectLst/>
                  <a:uLnTx/>
                  <a:uFillTx/>
                  <a:latin typeface="Calibri" pitchFamily="34" charset="0"/>
                  <a:ea typeface="MS PGothic" pitchFamily="34" charset="-128"/>
                  <a:cs typeface="+mn-cs"/>
                </a:rPr>
                <a:t>Sapa</a:t>
              </a:r>
              <a:endPar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endParaRPr>
            </a:p>
            <a:p>
              <a:pPr marL="0" marR="0" lvl="0" indent="0" defTabSz="4572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WIP</a:t>
              </a:r>
            </a:p>
            <a:p>
              <a:pPr marL="0" marR="0" lvl="0" indent="0" defTabSz="4572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 reduced by</a:t>
              </a:r>
            </a:p>
            <a:p>
              <a:pPr marL="0" marR="0" lvl="0" indent="0" defTabSz="457200" eaLnBrk="1" fontAlgn="auto" latinLnBrk="0" hangingPunct="1">
                <a:lnSpc>
                  <a:spcPct val="100000"/>
                </a:lnSpc>
                <a:spcBef>
                  <a:spcPct val="0"/>
                </a:spcBef>
                <a:spcAft>
                  <a:spcPts val="0"/>
                </a:spcAft>
                <a:buClrTx/>
                <a:buSzTx/>
                <a:buFontTx/>
                <a:buNone/>
                <a:tabLst/>
                <a:defRPr/>
              </a:pPr>
              <a:r>
                <a:rPr kumimoji="0" lang="en-US" sz="24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 20%</a:t>
              </a:r>
            </a:p>
            <a:p>
              <a:pPr marL="0" marR="0" lvl="0" indent="0" defTabSz="457200" eaLnBrk="1" fontAlgn="auto" latinLnBrk="0" hangingPunct="1">
                <a:lnSpc>
                  <a:spcPct val="100000"/>
                </a:lnSpc>
                <a:spcBef>
                  <a:spcPct val="0"/>
                </a:spcBef>
                <a:spcAft>
                  <a:spcPts val="0"/>
                </a:spcAft>
                <a:buClrTx/>
                <a:buSzTx/>
                <a:buFontTx/>
                <a:buNone/>
                <a:tabLst/>
                <a:defRPr/>
              </a:pPr>
              <a:endParaRPr kumimoji="0" lang="en-US" sz="12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endParaRPr>
            </a:p>
            <a:p>
              <a:pPr marL="0" marR="0" lvl="0" indent="0" defTabSz="457200" eaLnBrk="1" fontAlgn="auto" latinLnBrk="0" hangingPunct="1">
                <a:lnSpc>
                  <a:spcPct val="100000"/>
                </a:lnSpc>
                <a:spcBef>
                  <a:spcPct val="0"/>
                </a:spcBef>
                <a:spcAft>
                  <a:spcPts val="0"/>
                </a:spcAft>
                <a:buClrTx/>
                <a:buSzTx/>
                <a:buFontTx/>
                <a:buNone/>
                <a:tabLst/>
                <a:defRPr/>
              </a:pPr>
              <a:r>
                <a:rPr kumimoji="0" lang="en-US" sz="12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LSG </a:t>
              </a:r>
              <a:r>
                <a:rPr kumimoji="0" lang="en-US" sz="1200" b="0" i="0" u="none" strike="noStrike" kern="0" cap="none" spc="0" normalizeH="0" baseline="0" noProof="0" dirty="0" err="1" smtClean="0">
                  <a:ln>
                    <a:noFill/>
                  </a:ln>
                  <a:solidFill>
                    <a:srgbClr val="4D80BE"/>
                  </a:solidFill>
                  <a:effectLst/>
                  <a:uLnTx/>
                  <a:uFillTx/>
                  <a:latin typeface="Calibri" pitchFamily="34" charset="0"/>
                  <a:ea typeface="MS PGothic" pitchFamily="34" charset="-128"/>
                  <a:cs typeface="+mn-cs"/>
                </a:rPr>
                <a:t>Skychefs</a:t>
              </a:r>
              <a:endParaRPr kumimoji="0" lang="en-US" sz="12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endParaRPr>
            </a:p>
            <a:p>
              <a:pPr marL="0" marR="0" lvl="0" indent="0" defTabSz="4572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vans reduced by</a:t>
              </a:r>
            </a:p>
            <a:p>
              <a:pPr marL="0" marR="0" lvl="0" indent="0" defTabSz="457200" eaLnBrk="1" fontAlgn="auto" latinLnBrk="0" hangingPunct="1">
                <a:lnSpc>
                  <a:spcPct val="100000"/>
                </a:lnSpc>
                <a:spcBef>
                  <a:spcPct val="0"/>
                </a:spcBef>
                <a:spcAft>
                  <a:spcPts val="0"/>
                </a:spcAft>
                <a:buClrTx/>
                <a:buSzTx/>
                <a:buFontTx/>
                <a:buNone/>
                <a:tabLst/>
                <a:defRPr/>
              </a:pPr>
              <a:r>
                <a:rPr kumimoji="0" lang="en-US" sz="24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 35%</a:t>
              </a:r>
            </a:p>
            <a:p>
              <a:pPr marL="0" marR="0" lvl="0" indent="0" defTabSz="4572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
              </a:r>
              <a:br>
                <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br>
              <a:r>
                <a:rPr kumimoji="0" lang="en-US" sz="12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SIG </a:t>
              </a:r>
              <a:r>
                <a:rPr kumimoji="0" lang="en-US" sz="1200" b="0" i="0" u="none" strike="noStrike" kern="0" cap="none" spc="0" normalizeH="0" baseline="0" noProof="0" dirty="0" err="1" smtClean="0">
                  <a:ln>
                    <a:noFill/>
                  </a:ln>
                  <a:solidFill>
                    <a:srgbClr val="4D80BE"/>
                  </a:solidFill>
                  <a:effectLst/>
                  <a:uLnTx/>
                  <a:uFillTx/>
                  <a:latin typeface="Calibri" pitchFamily="34" charset="0"/>
                  <a:ea typeface="MS PGothic" pitchFamily="34" charset="-128"/>
                  <a:cs typeface="+mn-cs"/>
                </a:rPr>
                <a:t>Combibloc</a:t>
              </a:r>
              <a:endPar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endParaRPr>
            </a:p>
            <a:p>
              <a:pPr marL="0" marR="0" lvl="0" indent="0" defTabSz="4572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internal </a:t>
              </a:r>
            </a:p>
            <a:p>
              <a:pPr marL="0" marR="0" lvl="0" indent="0" defTabSz="4572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lot sizes </a:t>
              </a:r>
            </a:p>
            <a:p>
              <a:pPr marL="0" marR="0" lvl="0" indent="0" defTabSz="4572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increased by</a:t>
              </a:r>
            </a:p>
            <a:p>
              <a:pPr marL="0" marR="0" lvl="0" indent="0" defTabSz="4572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 </a:t>
              </a:r>
              <a:r>
                <a:rPr kumimoji="0" lang="en-US" sz="24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rPr>
                <a:t>10%</a:t>
              </a:r>
            </a:p>
            <a:p>
              <a:pPr marL="0" marR="0" lvl="0" indent="0" defTabSz="457200" eaLnBrk="1" fontAlgn="auto" latinLnBrk="0" hangingPunct="1">
                <a:lnSpc>
                  <a:spcPct val="100000"/>
                </a:lnSpc>
                <a:spcBef>
                  <a:spcPct val="0"/>
                </a:spcBef>
                <a:spcAft>
                  <a:spcPts val="0"/>
                </a:spcAft>
                <a:buClrTx/>
                <a:buSzTx/>
                <a:buFontTx/>
                <a:buNone/>
                <a:tabLst/>
                <a:defRPr/>
              </a:pPr>
              <a:endParaRPr kumimoji="0" lang="en-US" sz="12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endParaRPr>
            </a:p>
            <a:p>
              <a:pPr marL="0" marR="0" lvl="0" indent="0" defTabSz="457200" eaLnBrk="1" fontAlgn="auto" latinLnBrk="0" hangingPunct="1">
                <a:lnSpc>
                  <a:spcPct val="100000"/>
                </a:lnSpc>
                <a:spcBef>
                  <a:spcPct val="0"/>
                </a:spcBef>
                <a:spcAft>
                  <a:spcPts val="0"/>
                </a:spcAft>
                <a:buClrTx/>
                <a:buSzTx/>
                <a:buFontTx/>
                <a:buNone/>
                <a:tabLst/>
                <a:defRPr/>
              </a:pPr>
              <a:endParaRPr kumimoji="0" lang="en-US" sz="12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endParaRPr>
            </a:p>
            <a:p>
              <a:pPr marL="0" marR="0" lvl="0" indent="0" defTabSz="457200" eaLnBrk="1" fontAlgn="auto" latinLnBrk="0" hangingPunct="1">
                <a:lnSpc>
                  <a:spcPct val="100000"/>
                </a:lnSpc>
                <a:spcBef>
                  <a:spcPct val="0"/>
                </a:spcBef>
                <a:spcAft>
                  <a:spcPts val="0"/>
                </a:spcAft>
                <a:buClrTx/>
                <a:buSzTx/>
                <a:buFontTx/>
                <a:buNone/>
                <a:tabLst/>
                <a:defRPr/>
              </a:pPr>
              <a:endParaRPr kumimoji="0" lang="en-US" sz="12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endParaRPr>
            </a:p>
            <a:p>
              <a:pPr marL="0" marR="0" lvl="0" indent="0" defTabSz="457200" eaLnBrk="1" fontAlgn="auto" latinLnBrk="0" hangingPunct="1">
                <a:lnSpc>
                  <a:spcPct val="100000"/>
                </a:lnSpc>
                <a:spcBef>
                  <a:spcPct val="0"/>
                </a:spcBef>
                <a:spcAft>
                  <a:spcPts val="0"/>
                </a:spcAft>
                <a:buClrTx/>
                <a:buSzTx/>
                <a:buFontTx/>
                <a:buNone/>
                <a:tabLst/>
                <a:defRPr/>
              </a:pPr>
              <a:endParaRPr kumimoji="0" lang="en-US" sz="1200" b="0" i="0" u="none" strike="noStrike" kern="0" cap="none" spc="0" normalizeH="0" baseline="0" noProof="0" dirty="0" smtClean="0">
                <a:ln>
                  <a:noFill/>
                </a:ln>
                <a:solidFill>
                  <a:srgbClr val="4D80BE"/>
                </a:solidFill>
                <a:effectLst/>
                <a:uLnTx/>
                <a:uFillTx/>
                <a:latin typeface="Calibri" pitchFamily="34" charset="0"/>
                <a:ea typeface="MS PGothic" pitchFamily="34" charset="-128"/>
                <a:cs typeface="+mn-cs"/>
              </a:endParaRPr>
            </a:p>
          </p:txBody>
        </p:sp>
        <p:cxnSp>
          <p:nvCxnSpPr>
            <p:cNvPr id="36" name="Straight Connector 35"/>
            <p:cNvCxnSpPr/>
            <p:nvPr/>
          </p:nvCxnSpPr>
          <p:spPr>
            <a:xfrm>
              <a:off x="7681863" y="2985363"/>
              <a:ext cx="1004835" cy="0"/>
            </a:xfrm>
            <a:prstGeom prst="line">
              <a:avLst/>
            </a:prstGeom>
            <a:noFill/>
            <a:ln w="19050" cap="flat" cmpd="sng" algn="ctr">
              <a:solidFill>
                <a:sysClr val="window" lastClr="FFFFFF"/>
              </a:solidFill>
              <a:prstDash val="solid"/>
            </a:ln>
            <a:effectLst/>
          </p:spPr>
        </p:cxnSp>
        <p:cxnSp>
          <p:nvCxnSpPr>
            <p:cNvPr id="37" name="Straight Connector 36"/>
            <p:cNvCxnSpPr/>
            <p:nvPr/>
          </p:nvCxnSpPr>
          <p:spPr>
            <a:xfrm>
              <a:off x="7681863" y="4043485"/>
              <a:ext cx="1004835" cy="0"/>
            </a:xfrm>
            <a:prstGeom prst="line">
              <a:avLst/>
            </a:prstGeom>
            <a:noFill/>
            <a:ln w="19050" cap="flat" cmpd="sng" algn="ctr">
              <a:solidFill>
                <a:sysClr val="window" lastClr="FFFFFF"/>
              </a:solidFill>
              <a:prstDash val="solid"/>
            </a:ln>
            <a:effectLst/>
          </p:spPr>
        </p:cxnSp>
        <p:cxnSp>
          <p:nvCxnSpPr>
            <p:cNvPr id="38" name="Straight Connector 37"/>
            <p:cNvCxnSpPr/>
            <p:nvPr/>
          </p:nvCxnSpPr>
          <p:spPr>
            <a:xfrm>
              <a:off x="7681863" y="4889151"/>
              <a:ext cx="1004835" cy="0"/>
            </a:xfrm>
            <a:prstGeom prst="line">
              <a:avLst/>
            </a:prstGeom>
            <a:noFill/>
            <a:ln w="19050" cap="flat" cmpd="sng" algn="ctr">
              <a:solidFill>
                <a:sysClr val="window" lastClr="FFFFFF"/>
              </a:solidFill>
              <a:prstDash val="solid"/>
            </a:ln>
            <a:effectLst/>
          </p:spPr>
        </p:cxnSp>
        <p:sp>
          <p:nvSpPr>
            <p:cNvPr id="39" name="Rectangle 38"/>
            <p:cNvSpPr/>
            <p:nvPr/>
          </p:nvSpPr>
          <p:spPr>
            <a:xfrm>
              <a:off x="7498480" y="1608864"/>
              <a:ext cx="1371600" cy="307777"/>
            </a:xfrm>
            <a:prstGeom prst="rect">
              <a:avLst/>
            </a:prstGeom>
          </p:spPr>
          <p:txBody>
            <a:bodyPr wrap="square">
              <a:spAutoFit/>
            </a:bodyPr>
            <a:lstStyle/>
            <a:p>
              <a:pPr marL="0" marR="0" lvl="0" indent="0" defTabSz="457200" eaLnBrk="1" fontAlgn="auto" latinLnBrk="0" hangingPunct="1">
                <a:lnSpc>
                  <a:spcPct val="100000"/>
                </a:lnSpc>
                <a:spcBef>
                  <a:spcPct val="0"/>
                </a:spcBef>
                <a:spcAft>
                  <a:spcPts val="0"/>
                </a:spcAft>
                <a:buClrTx/>
                <a:buSzTx/>
                <a:buFontTx/>
                <a:buNone/>
                <a:tabLst/>
                <a:defRPr/>
              </a:pPr>
              <a:r>
                <a:rPr kumimoji="0" lang="en-US" sz="1400" b="0" i="0" u="none" strike="noStrike" kern="0" cap="none" spc="0" normalizeH="0" baseline="0" noProof="0" dirty="0" smtClean="0">
                  <a:ln>
                    <a:noFill/>
                  </a:ln>
                  <a:solidFill>
                    <a:srgbClr val="FFA300"/>
                  </a:solidFill>
                  <a:effectLst/>
                  <a:uLnTx/>
                  <a:uFillTx/>
                  <a:latin typeface="Calibri" pitchFamily="34" charset="0"/>
                  <a:ea typeface="MS PGothic" pitchFamily="34" charset="-128"/>
                  <a:cs typeface="+mn-cs"/>
                </a:rPr>
                <a:t>Real results</a:t>
              </a:r>
            </a:p>
          </p:txBody>
        </p:sp>
      </p:grpSp>
    </p:spTree>
    <p:extLst>
      <p:ext uri="{BB962C8B-B14F-4D97-AF65-F5344CB8AC3E}">
        <p14:creationId xmlns:p14="http://schemas.microsoft.com/office/powerpoint/2010/main" val="14182618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1234366" y="1387282"/>
            <a:ext cx="6575425" cy="533400"/>
          </a:xfrm>
          <a:solidFill>
            <a:srgbClr val="4D80BE"/>
          </a:solidFill>
        </p:spPr>
        <p:txBody>
          <a:bodyPr/>
          <a:lstStyle/>
          <a:p>
            <a:r>
              <a:rPr lang="en-US" dirty="0" smtClean="0"/>
              <a:t>Introductions</a:t>
            </a:r>
            <a:endParaRPr lang="en-US" dirty="0"/>
          </a:p>
        </p:txBody>
      </p:sp>
      <p:sp>
        <p:nvSpPr>
          <p:cNvPr id="8" name="Content Placeholder 7"/>
          <p:cNvSpPr>
            <a:spLocks noGrp="1"/>
          </p:cNvSpPr>
          <p:nvPr>
            <p:ph sz="quarter" idx="12"/>
          </p:nvPr>
        </p:nvSpPr>
        <p:spPr>
          <a:xfrm>
            <a:off x="1234366" y="1990760"/>
            <a:ext cx="6575425" cy="533400"/>
          </a:xfrm>
        </p:spPr>
        <p:txBody>
          <a:bodyPr/>
          <a:lstStyle/>
          <a:p>
            <a:r>
              <a:rPr lang="en-US" dirty="0" smtClean="0"/>
              <a:t>Overview and Understanding of United Airlines Puzzle</a:t>
            </a:r>
            <a:endParaRPr lang="en-US" dirty="0"/>
          </a:p>
        </p:txBody>
      </p:sp>
      <p:sp>
        <p:nvSpPr>
          <p:cNvPr id="12" name="Content Placeholder 11"/>
          <p:cNvSpPr>
            <a:spLocks noGrp="1"/>
          </p:cNvSpPr>
          <p:nvPr>
            <p:ph sz="quarter" idx="19"/>
          </p:nvPr>
        </p:nvSpPr>
        <p:spPr>
          <a:xfrm>
            <a:off x="1142926" y="1387282"/>
            <a:ext cx="91440" cy="533400"/>
          </a:xfrm>
        </p:spPr>
        <p:txBody>
          <a:bodyPr/>
          <a:lstStyle/>
          <a:p>
            <a:endParaRPr lang="en-US" dirty="0"/>
          </a:p>
        </p:txBody>
      </p:sp>
      <p:sp>
        <p:nvSpPr>
          <p:cNvPr id="13" name="Content Placeholder 12"/>
          <p:cNvSpPr>
            <a:spLocks noGrp="1"/>
          </p:cNvSpPr>
          <p:nvPr>
            <p:ph sz="quarter" idx="20"/>
          </p:nvPr>
        </p:nvSpPr>
        <p:spPr>
          <a:xfrm>
            <a:off x="1142926" y="1990760"/>
            <a:ext cx="91440" cy="533400"/>
          </a:xfrm>
        </p:spPr>
        <p:txBody>
          <a:bodyPr/>
          <a:lstStyle/>
          <a:p>
            <a:endParaRPr lang="en-US" dirty="0"/>
          </a:p>
        </p:txBody>
      </p:sp>
      <p:sp>
        <p:nvSpPr>
          <p:cNvPr id="6" name="Title 5"/>
          <p:cNvSpPr>
            <a:spLocks noGrp="1"/>
          </p:cNvSpPr>
          <p:nvPr>
            <p:ph type="title"/>
          </p:nvPr>
        </p:nvSpPr>
        <p:spPr/>
        <p:txBody>
          <a:bodyPr/>
          <a:lstStyle/>
          <a:p>
            <a:r>
              <a:rPr lang="en-US" dirty="0" smtClean="0"/>
              <a:t>Agenda</a:t>
            </a:r>
            <a:endParaRPr lang="en-US" dirty="0"/>
          </a:p>
        </p:txBody>
      </p:sp>
      <p:sp>
        <p:nvSpPr>
          <p:cNvPr id="9" name="Content Placeholder 6"/>
          <p:cNvSpPr>
            <a:spLocks noGrp="1"/>
          </p:cNvSpPr>
          <p:nvPr>
            <p:ph sz="quarter" idx="10"/>
          </p:nvPr>
        </p:nvSpPr>
        <p:spPr>
          <a:xfrm>
            <a:off x="1234366" y="2588424"/>
            <a:ext cx="6575425" cy="533400"/>
          </a:xfrm>
        </p:spPr>
        <p:txBody>
          <a:bodyPr/>
          <a:lstStyle/>
          <a:p>
            <a:r>
              <a:rPr lang="en-US" dirty="0" smtClean="0"/>
              <a:t>Quintiq Overview</a:t>
            </a:r>
            <a:endParaRPr lang="en-US" dirty="0"/>
          </a:p>
        </p:txBody>
      </p:sp>
      <p:sp>
        <p:nvSpPr>
          <p:cNvPr id="10" name="Content Placeholder 7"/>
          <p:cNvSpPr>
            <a:spLocks noGrp="1"/>
          </p:cNvSpPr>
          <p:nvPr>
            <p:ph sz="quarter" idx="12"/>
          </p:nvPr>
        </p:nvSpPr>
        <p:spPr>
          <a:xfrm>
            <a:off x="1234366" y="3191902"/>
            <a:ext cx="6575425" cy="533400"/>
          </a:xfrm>
        </p:spPr>
        <p:txBody>
          <a:bodyPr/>
          <a:lstStyle/>
          <a:p>
            <a:r>
              <a:rPr lang="en-US" dirty="0" smtClean="0"/>
              <a:t>Demonstration</a:t>
            </a:r>
            <a:endParaRPr lang="en-US" dirty="0"/>
          </a:p>
        </p:txBody>
      </p:sp>
      <p:sp>
        <p:nvSpPr>
          <p:cNvPr id="11" name="Content Placeholder 11"/>
          <p:cNvSpPr>
            <a:spLocks noGrp="1"/>
          </p:cNvSpPr>
          <p:nvPr>
            <p:ph sz="quarter" idx="19"/>
          </p:nvPr>
        </p:nvSpPr>
        <p:spPr>
          <a:xfrm>
            <a:off x="1142926" y="2588424"/>
            <a:ext cx="91440" cy="533400"/>
          </a:xfrm>
        </p:spPr>
        <p:txBody>
          <a:bodyPr/>
          <a:lstStyle/>
          <a:p>
            <a:endParaRPr lang="en-US" dirty="0"/>
          </a:p>
        </p:txBody>
      </p:sp>
      <p:sp>
        <p:nvSpPr>
          <p:cNvPr id="14" name="Content Placeholder 12"/>
          <p:cNvSpPr>
            <a:spLocks noGrp="1"/>
          </p:cNvSpPr>
          <p:nvPr>
            <p:ph sz="quarter" idx="20"/>
          </p:nvPr>
        </p:nvSpPr>
        <p:spPr>
          <a:xfrm>
            <a:off x="1142926" y="3191902"/>
            <a:ext cx="91440" cy="533400"/>
          </a:xfrm>
        </p:spPr>
        <p:txBody>
          <a:bodyPr/>
          <a:lstStyle/>
          <a:p>
            <a:r>
              <a:rPr lang="en-US" dirty="0"/>
              <a:t>Demonstration</a:t>
            </a:r>
          </a:p>
        </p:txBody>
      </p:sp>
      <p:sp>
        <p:nvSpPr>
          <p:cNvPr id="15" name="Content Placeholder 6"/>
          <p:cNvSpPr>
            <a:spLocks noGrp="1"/>
          </p:cNvSpPr>
          <p:nvPr>
            <p:ph sz="quarter" idx="10"/>
          </p:nvPr>
        </p:nvSpPr>
        <p:spPr>
          <a:xfrm>
            <a:off x="1223349" y="4390364"/>
            <a:ext cx="6575425" cy="533400"/>
          </a:xfrm>
          <a:solidFill>
            <a:srgbClr val="24265E"/>
          </a:solidFill>
        </p:spPr>
        <p:txBody>
          <a:bodyPr/>
          <a:lstStyle/>
          <a:p>
            <a:r>
              <a:rPr lang="en-US" dirty="0"/>
              <a:t>Quintiq </a:t>
            </a:r>
            <a:r>
              <a:rPr lang="en-US" dirty="0" smtClean="0"/>
              <a:t>Customers</a:t>
            </a:r>
            <a:endParaRPr lang="en-US" dirty="0"/>
          </a:p>
        </p:txBody>
      </p:sp>
      <p:sp>
        <p:nvSpPr>
          <p:cNvPr id="16" name="Content Placeholder 7"/>
          <p:cNvSpPr>
            <a:spLocks noGrp="1"/>
          </p:cNvSpPr>
          <p:nvPr>
            <p:ph sz="quarter" idx="12"/>
          </p:nvPr>
        </p:nvSpPr>
        <p:spPr>
          <a:xfrm>
            <a:off x="1234366" y="3790862"/>
            <a:ext cx="6575425" cy="533400"/>
          </a:xfrm>
        </p:spPr>
        <p:txBody>
          <a:bodyPr/>
          <a:lstStyle/>
          <a:p>
            <a:r>
              <a:rPr lang="en-US" dirty="0" smtClean="0"/>
              <a:t>Quintiq Architecture</a:t>
            </a:r>
            <a:endParaRPr lang="en-US" dirty="0"/>
          </a:p>
        </p:txBody>
      </p:sp>
      <p:sp>
        <p:nvSpPr>
          <p:cNvPr id="17" name="Content Placeholder 11"/>
          <p:cNvSpPr>
            <a:spLocks noGrp="1"/>
          </p:cNvSpPr>
          <p:nvPr>
            <p:ph sz="quarter" idx="19"/>
          </p:nvPr>
        </p:nvSpPr>
        <p:spPr>
          <a:xfrm>
            <a:off x="1142926" y="3790862"/>
            <a:ext cx="91440" cy="533400"/>
          </a:xfrm>
        </p:spPr>
        <p:txBody>
          <a:bodyPr/>
          <a:lstStyle/>
          <a:p>
            <a:endParaRPr lang="en-US" dirty="0"/>
          </a:p>
        </p:txBody>
      </p:sp>
      <p:sp>
        <p:nvSpPr>
          <p:cNvPr id="18" name="Content Placeholder 12"/>
          <p:cNvSpPr>
            <a:spLocks noGrp="1"/>
          </p:cNvSpPr>
          <p:nvPr>
            <p:ph sz="quarter" idx="20"/>
          </p:nvPr>
        </p:nvSpPr>
        <p:spPr>
          <a:xfrm>
            <a:off x="1143411" y="4390364"/>
            <a:ext cx="91440" cy="533400"/>
          </a:xfrm>
        </p:spPr>
        <p:txBody>
          <a:bodyPr/>
          <a:lstStyle/>
          <a:p>
            <a:endParaRPr lang="en-US" dirty="0"/>
          </a:p>
        </p:txBody>
      </p:sp>
      <p:sp>
        <p:nvSpPr>
          <p:cNvPr id="19" name="Content Placeholder 6"/>
          <p:cNvSpPr>
            <a:spLocks noGrp="1"/>
          </p:cNvSpPr>
          <p:nvPr>
            <p:ph sz="quarter" idx="10"/>
          </p:nvPr>
        </p:nvSpPr>
        <p:spPr>
          <a:xfrm>
            <a:off x="1230786" y="4999609"/>
            <a:ext cx="6575425" cy="533400"/>
          </a:xfrm>
        </p:spPr>
        <p:txBody>
          <a:bodyPr/>
          <a:lstStyle/>
          <a:p>
            <a:r>
              <a:rPr lang="en-US" dirty="0"/>
              <a:t>Quintiq Engagement Process</a:t>
            </a:r>
          </a:p>
        </p:txBody>
      </p:sp>
      <p:sp>
        <p:nvSpPr>
          <p:cNvPr id="20" name="Content Placeholder 12"/>
          <p:cNvSpPr>
            <a:spLocks noGrp="1"/>
          </p:cNvSpPr>
          <p:nvPr>
            <p:ph sz="quarter" idx="20"/>
          </p:nvPr>
        </p:nvSpPr>
        <p:spPr>
          <a:xfrm>
            <a:off x="1145094" y="4999960"/>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
        <p:nvSpPr>
          <p:cNvPr id="21" name="Content Placeholder 6"/>
          <p:cNvSpPr>
            <a:spLocks noGrp="1"/>
          </p:cNvSpPr>
          <p:nvPr>
            <p:ph sz="quarter" idx="10"/>
          </p:nvPr>
        </p:nvSpPr>
        <p:spPr>
          <a:xfrm>
            <a:off x="1223349" y="5608854"/>
            <a:ext cx="6575425" cy="533400"/>
          </a:xfrm>
        </p:spPr>
        <p:txBody>
          <a:bodyPr/>
          <a:lstStyle/>
          <a:p>
            <a:r>
              <a:rPr lang="en-US" dirty="0" smtClean="0"/>
              <a:t>Q&amp;A, Next Steps</a:t>
            </a:r>
            <a:endParaRPr lang="en-US" dirty="0"/>
          </a:p>
        </p:txBody>
      </p:sp>
      <p:sp>
        <p:nvSpPr>
          <p:cNvPr id="22" name="Content Placeholder 12"/>
          <p:cNvSpPr>
            <a:spLocks noGrp="1"/>
          </p:cNvSpPr>
          <p:nvPr>
            <p:ph sz="quarter" idx="20"/>
          </p:nvPr>
        </p:nvSpPr>
        <p:spPr>
          <a:xfrm>
            <a:off x="1137657" y="5609205"/>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Tree>
    <p:extLst>
      <p:ext uri="{BB962C8B-B14F-4D97-AF65-F5344CB8AC3E}">
        <p14:creationId xmlns:p14="http://schemas.microsoft.com/office/powerpoint/2010/main" val="32934641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bwMode="auto">
          <a:noFill/>
          <a:ln>
            <a:miter lim="800000"/>
            <a:headEnd/>
            <a:tailEnd/>
          </a:ln>
        </p:spPr>
        <p:txBody>
          <a:bodyPr vert="horz" wrap="square" lIns="91440" tIns="45720" rIns="91440" bIns="45720" numCol="1" anchor="ctr" anchorCtr="0" compatLnSpc="1">
            <a:prstTxWarp prst="textNoShape">
              <a:avLst/>
            </a:prstTxWarp>
          </a:bodyPr>
          <a:lstStyle/>
          <a:p>
            <a:r>
              <a:rPr lang="en-US" dirty="0" smtClean="0">
                <a:latin typeface="Calibri" pitchFamily="34" charset="0"/>
              </a:rPr>
              <a:t>Where Quintiq is used</a:t>
            </a:r>
          </a:p>
        </p:txBody>
      </p:sp>
      <p:sp>
        <p:nvSpPr>
          <p:cNvPr id="30723" name="Rectangle 3"/>
          <p:cNvSpPr>
            <a:spLocks noChangeArrowheads="1"/>
          </p:cNvSpPr>
          <p:nvPr/>
        </p:nvSpPr>
        <p:spPr bwMode="auto">
          <a:xfrm>
            <a:off x="507998" y="3022442"/>
            <a:ext cx="3816424" cy="584775"/>
          </a:xfrm>
          <a:prstGeom prst="rect">
            <a:avLst/>
          </a:prstGeom>
          <a:noFill/>
          <a:ln w="9525">
            <a:noFill/>
            <a:miter lim="800000"/>
            <a:headEnd/>
            <a:tailEnd/>
          </a:ln>
        </p:spPr>
        <p:txBody>
          <a:bodyPr wrap="square">
            <a:spAutoFit/>
          </a:bodyPr>
          <a:lstStyle/>
          <a:p>
            <a:pPr algn="ctr" defTabSz="457200" fontAlgn="base">
              <a:spcBef>
                <a:spcPct val="0"/>
              </a:spcBef>
              <a:spcAft>
                <a:spcPct val="0"/>
              </a:spcAft>
            </a:pPr>
            <a:r>
              <a:rPr lang="en-US" sz="1600" dirty="0">
                <a:solidFill>
                  <a:schemeClr val="tx1"/>
                </a:solidFill>
                <a:latin typeface="Calibri" pitchFamily="34" charset="0"/>
                <a:ea typeface="MS PGothic" pitchFamily="34" charset="-128"/>
                <a:cs typeface="+mn-cs"/>
              </a:rPr>
              <a:t>Quintiq is currently used in over 80 countries worldwide</a:t>
            </a:r>
          </a:p>
        </p:txBody>
      </p:sp>
      <p:grpSp>
        <p:nvGrpSpPr>
          <p:cNvPr id="2" name="Group 18"/>
          <p:cNvGrpSpPr>
            <a:grpSpLocks/>
          </p:cNvGrpSpPr>
          <p:nvPr/>
        </p:nvGrpSpPr>
        <p:grpSpPr bwMode="auto">
          <a:xfrm>
            <a:off x="680372" y="2963498"/>
            <a:ext cx="3512491" cy="80784"/>
            <a:chOff x="1393391" y="5552028"/>
            <a:chExt cx="6496993" cy="94525"/>
          </a:xfrm>
        </p:grpSpPr>
        <p:cxnSp>
          <p:nvCxnSpPr>
            <p:cNvPr id="13" name="Straight Connector 12"/>
            <p:cNvCxnSpPr/>
            <p:nvPr/>
          </p:nvCxnSpPr>
          <p:spPr bwMode="auto">
            <a:xfrm>
              <a:off x="1393391" y="5552028"/>
              <a:ext cx="6496993" cy="0"/>
            </a:xfrm>
            <a:prstGeom prst="line">
              <a:avLst/>
            </a:prstGeom>
            <a:ln w="15875">
              <a:solidFill>
                <a:srgbClr val="CCD6DA"/>
              </a:solidFill>
            </a:ln>
            <a:effectLst/>
          </p:spPr>
          <p:style>
            <a:lnRef idx="2">
              <a:schemeClr val="accent1"/>
            </a:lnRef>
            <a:fillRef idx="0">
              <a:schemeClr val="accent1"/>
            </a:fillRef>
            <a:effectRef idx="1">
              <a:schemeClr val="accent1"/>
            </a:effectRef>
            <a:fontRef idx="minor">
              <a:schemeClr val="tx1"/>
            </a:fontRef>
          </p:style>
        </p:cxnSp>
        <p:sp>
          <p:nvSpPr>
            <p:cNvPr id="14" name="Isosceles Triangle 13"/>
            <p:cNvSpPr/>
            <p:nvPr/>
          </p:nvSpPr>
          <p:spPr bwMode="auto">
            <a:xfrm flipV="1">
              <a:off x="4580775" y="5556754"/>
              <a:ext cx="122226" cy="89799"/>
            </a:xfrm>
            <a:prstGeom prst="triangle">
              <a:avLst/>
            </a:prstGeom>
            <a:solidFill>
              <a:srgbClr val="CCD6D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sz="2400">
                <a:solidFill>
                  <a:prstClr val="white"/>
                </a:solidFill>
              </a:endParaRPr>
            </a:p>
          </p:txBody>
        </p:sp>
      </p:grpSp>
      <p:pic>
        <p:nvPicPr>
          <p:cNvPr id="910337" name="Picture 1" descr="C:\Users\yolanda audrey\Desktop\Picture16.jpg"/>
          <p:cNvPicPr>
            <a:picLocks noChangeAspect="1" noChangeArrowheads="1"/>
          </p:cNvPicPr>
          <p:nvPr/>
        </p:nvPicPr>
        <p:blipFill>
          <a:blip r:embed="rId4" cstate="screen"/>
          <a:srcRect/>
          <a:stretch>
            <a:fillRect/>
          </a:stretch>
        </p:blipFill>
        <p:spPr bwMode="auto">
          <a:xfrm>
            <a:off x="591018" y="924107"/>
            <a:ext cx="3657601" cy="2023145"/>
          </a:xfrm>
          <a:prstGeom prst="rect">
            <a:avLst/>
          </a:prstGeom>
          <a:noFill/>
        </p:spPr>
      </p:pic>
      <p:grpSp>
        <p:nvGrpSpPr>
          <p:cNvPr id="3" name="Group 18"/>
          <p:cNvGrpSpPr>
            <a:grpSpLocks/>
          </p:cNvGrpSpPr>
          <p:nvPr/>
        </p:nvGrpSpPr>
        <p:grpSpPr bwMode="auto">
          <a:xfrm>
            <a:off x="535401" y="6154153"/>
            <a:ext cx="3744416" cy="72008"/>
            <a:chOff x="1393391" y="5552028"/>
            <a:chExt cx="6496993" cy="94525"/>
          </a:xfrm>
        </p:grpSpPr>
        <p:cxnSp>
          <p:nvCxnSpPr>
            <p:cNvPr id="134" name="Straight Connector 133"/>
            <p:cNvCxnSpPr/>
            <p:nvPr/>
          </p:nvCxnSpPr>
          <p:spPr bwMode="auto">
            <a:xfrm>
              <a:off x="1393391" y="5552028"/>
              <a:ext cx="6496993" cy="0"/>
            </a:xfrm>
            <a:prstGeom prst="line">
              <a:avLst/>
            </a:prstGeom>
            <a:ln w="15875">
              <a:solidFill>
                <a:srgbClr val="CCD6DA"/>
              </a:solidFill>
            </a:ln>
            <a:effectLst/>
          </p:spPr>
          <p:style>
            <a:lnRef idx="2">
              <a:schemeClr val="accent1"/>
            </a:lnRef>
            <a:fillRef idx="0">
              <a:schemeClr val="accent1"/>
            </a:fillRef>
            <a:effectRef idx="1">
              <a:schemeClr val="accent1"/>
            </a:effectRef>
            <a:fontRef idx="minor">
              <a:schemeClr val="tx1"/>
            </a:fontRef>
          </p:style>
        </p:cxnSp>
        <p:sp>
          <p:nvSpPr>
            <p:cNvPr id="135" name="Isosceles Triangle 134"/>
            <p:cNvSpPr/>
            <p:nvPr/>
          </p:nvSpPr>
          <p:spPr bwMode="auto">
            <a:xfrm flipV="1">
              <a:off x="4580775" y="5556754"/>
              <a:ext cx="122226" cy="89799"/>
            </a:xfrm>
            <a:prstGeom prst="triangle">
              <a:avLst/>
            </a:prstGeom>
            <a:solidFill>
              <a:srgbClr val="CCD6D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sz="2400">
                <a:solidFill>
                  <a:prstClr val="white"/>
                </a:solidFill>
              </a:endParaRPr>
            </a:p>
          </p:txBody>
        </p:sp>
      </p:grpSp>
      <p:sp>
        <p:nvSpPr>
          <p:cNvPr id="136" name="Rectangle 3"/>
          <p:cNvSpPr>
            <a:spLocks noChangeArrowheads="1"/>
          </p:cNvSpPr>
          <p:nvPr/>
        </p:nvSpPr>
        <p:spPr bwMode="auto">
          <a:xfrm>
            <a:off x="510342" y="6218853"/>
            <a:ext cx="3816424" cy="338554"/>
          </a:xfrm>
          <a:prstGeom prst="rect">
            <a:avLst/>
          </a:prstGeom>
          <a:noFill/>
          <a:ln w="9525">
            <a:noFill/>
            <a:miter lim="800000"/>
            <a:headEnd/>
            <a:tailEnd/>
          </a:ln>
        </p:spPr>
        <p:txBody>
          <a:bodyPr wrap="square">
            <a:spAutoFit/>
          </a:bodyPr>
          <a:lstStyle/>
          <a:p>
            <a:pPr defTabSz="457200">
              <a:spcBef>
                <a:spcPct val="0"/>
              </a:spcBef>
            </a:pPr>
            <a:r>
              <a:rPr lang="en-US" sz="1600" dirty="0">
                <a:solidFill>
                  <a:schemeClr val="tx1"/>
                </a:solidFill>
                <a:latin typeface="Calibri" pitchFamily="34" charset="0"/>
                <a:ea typeface="MS PGothic" pitchFamily="34" charset="-128"/>
                <a:cs typeface="+mn-cs"/>
              </a:rPr>
              <a:t>Selected </a:t>
            </a:r>
            <a:r>
              <a:rPr lang="en-US" sz="1600" dirty="0" err="1">
                <a:solidFill>
                  <a:schemeClr val="tx1"/>
                </a:solidFill>
                <a:latin typeface="Calibri" pitchFamily="34" charset="0"/>
                <a:ea typeface="MS PGothic" pitchFamily="34" charset="-128"/>
                <a:cs typeface="+mn-cs"/>
              </a:rPr>
              <a:t>Quintiq</a:t>
            </a:r>
            <a:r>
              <a:rPr lang="en-US" sz="1600" dirty="0">
                <a:solidFill>
                  <a:schemeClr val="tx1"/>
                </a:solidFill>
                <a:latin typeface="Calibri" pitchFamily="34" charset="0"/>
                <a:ea typeface="MS PGothic" pitchFamily="34" charset="-128"/>
                <a:cs typeface="+mn-cs"/>
              </a:rPr>
              <a:t> customers</a:t>
            </a:r>
          </a:p>
        </p:txBody>
      </p:sp>
      <p:grpSp>
        <p:nvGrpSpPr>
          <p:cNvPr id="4" name="Group 18"/>
          <p:cNvGrpSpPr>
            <a:grpSpLocks/>
          </p:cNvGrpSpPr>
          <p:nvPr/>
        </p:nvGrpSpPr>
        <p:grpSpPr bwMode="auto">
          <a:xfrm>
            <a:off x="5004048" y="5721068"/>
            <a:ext cx="3744416" cy="72008"/>
            <a:chOff x="1393391" y="5552028"/>
            <a:chExt cx="6496993" cy="94525"/>
          </a:xfrm>
        </p:grpSpPr>
        <p:cxnSp>
          <p:nvCxnSpPr>
            <p:cNvPr id="175" name="Straight Connector 174"/>
            <p:cNvCxnSpPr/>
            <p:nvPr/>
          </p:nvCxnSpPr>
          <p:spPr bwMode="auto">
            <a:xfrm>
              <a:off x="1393391" y="5552028"/>
              <a:ext cx="6496993" cy="0"/>
            </a:xfrm>
            <a:prstGeom prst="line">
              <a:avLst/>
            </a:prstGeom>
            <a:ln w="15875">
              <a:solidFill>
                <a:srgbClr val="CCD6DA"/>
              </a:solidFill>
            </a:ln>
            <a:effectLst/>
          </p:spPr>
          <p:style>
            <a:lnRef idx="2">
              <a:schemeClr val="accent1"/>
            </a:lnRef>
            <a:fillRef idx="0">
              <a:schemeClr val="accent1"/>
            </a:fillRef>
            <a:effectRef idx="1">
              <a:schemeClr val="accent1"/>
            </a:effectRef>
            <a:fontRef idx="minor">
              <a:schemeClr val="tx1"/>
            </a:fontRef>
          </p:style>
        </p:cxnSp>
        <p:sp>
          <p:nvSpPr>
            <p:cNvPr id="176" name="Isosceles Triangle 175"/>
            <p:cNvSpPr/>
            <p:nvPr/>
          </p:nvSpPr>
          <p:spPr bwMode="auto">
            <a:xfrm flipV="1">
              <a:off x="4580775" y="5556754"/>
              <a:ext cx="122226" cy="89799"/>
            </a:xfrm>
            <a:prstGeom prst="triangle">
              <a:avLst/>
            </a:prstGeom>
            <a:solidFill>
              <a:srgbClr val="CCD6D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sz="2400">
                <a:solidFill>
                  <a:prstClr val="white"/>
                </a:solidFill>
              </a:endParaRPr>
            </a:p>
          </p:txBody>
        </p:sp>
      </p:grpSp>
      <p:sp>
        <p:nvSpPr>
          <p:cNvPr id="177" name="Rectangle 3"/>
          <p:cNvSpPr>
            <a:spLocks noChangeArrowheads="1"/>
          </p:cNvSpPr>
          <p:nvPr/>
        </p:nvSpPr>
        <p:spPr bwMode="auto">
          <a:xfrm>
            <a:off x="4970595" y="5915625"/>
            <a:ext cx="3816424" cy="584775"/>
          </a:xfrm>
          <a:prstGeom prst="rect">
            <a:avLst/>
          </a:prstGeom>
          <a:noFill/>
          <a:ln w="9525">
            <a:noFill/>
            <a:miter lim="800000"/>
            <a:headEnd/>
            <a:tailEnd/>
          </a:ln>
        </p:spPr>
        <p:txBody>
          <a:bodyPr wrap="square">
            <a:spAutoFit/>
          </a:bodyPr>
          <a:lstStyle/>
          <a:p>
            <a:pPr defTabSz="457200">
              <a:spcBef>
                <a:spcPct val="0"/>
              </a:spcBef>
            </a:pPr>
            <a:r>
              <a:rPr lang="en-US" sz="1600" dirty="0" err="1">
                <a:solidFill>
                  <a:schemeClr val="tx1"/>
                </a:solidFill>
                <a:latin typeface="Calibri" pitchFamily="34" charset="0"/>
                <a:ea typeface="MS PGothic" pitchFamily="34" charset="-128"/>
                <a:cs typeface="+mn-cs"/>
              </a:rPr>
              <a:t>Quintiq</a:t>
            </a:r>
            <a:r>
              <a:rPr lang="en-US" sz="1600" dirty="0">
                <a:solidFill>
                  <a:schemeClr val="tx1"/>
                </a:solidFill>
                <a:latin typeface="Calibri" pitchFamily="34" charset="0"/>
                <a:ea typeface="MS PGothic" pitchFamily="34" charset="-128"/>
                <a:cs typeface="+mn-cs"/>
              </a:rPr>
              <a:t> is used by leading aviation companies</a:t>
            </a:r>
          </a:p>
        </p:txBody>
      </p:sp>
      <p:pic>
        <p:nvPicPr>
          <p:cNvPr id="1026" name="Picture 2"/>
          <p:cNvPicPr>
            <a:picLocks noChangeAspect="1" noChangeArrowheads="1"/>
          </p:cNvPicPr>
          <p:nvPr/>
        </p:nvPicPr>
        <p:blipFill>
          <a:blip r:embed="rId5" cstate="print"/>
          <a:srcRect/>
          <a:stretch>
            <a:fillRect/>
          </a:stretch>
        </p:blipFill>
        <p:spPr bwMode="auto">
          <a:xfrm>
            <a:off x="702527" y="3565661"/>
            <a:ext cx="3556776" cy="2417341"/>
          </a:xfrm>
          <a:prstGeom prst="rect">
            <a:avLst/>
          </a:prstGeom>
          <a:noFill/>
          <a:ln w="9525">
            <a:noFill/>
            <a:miter lim="800000"/>
            <a:headEnd/>
            <a:tailEnd/>
          </a:ln>
        </p:spPr>
      </p:pic>
      <p:pic>
        <p:nvPicPr>
          <p:cNvPr id="31" name="Content Placeholder 16" descr="AirservicesLogo.png"/>
          <p:cNvPicPr>
            <a:picLocks/>
          </p:cNvPicPr>
          <p:nvPr/>
        </p:nvPicPr>
        <p:blipFill>
          <a:blip r:embed="rId6" cstate="print"/>
          <a:stretch>
            <a:fillRect/>
          </a:stretch>
        </p:blipFill>
        <p:spPr bwMode="auto">
          <a:xfrm>
            <a:off x="7165896" y="2019106"/>
            <a:ext cx="1325880" cy="541020"/>
          </a:xfrm>
          <a:prstGeom prst="rect">
            <a:avLst/>
          </a:prstGeom>
          <a:noFill/>
          <a:ln w="9525">
            <a:noFill/>
            <a:miter lim="800000"/>
            <a:headEnd/>
            <a:tailEnd/>
          </a:ln>
        </p:spPr>
      </p:pic>
      <p:pic>
        <p:nvPicPr>
          <p:cNvPr id="32" name="Picture 19" descr="CAAS logo-01.png"/>
          <p:cNvPicPr>
            <a:picLocks noChangeAspect="1"/>
          </p:cNvPicPr>
          <p:nvPr/>
        </p:nvPicPr>
        <p:blipFill>
          <a:blip r:embed="rId7" cstate="print"/>
          <a:srcRect/>
          <a:stretch>
            <a:fillRect/>
          </a:stretch>
        </p:blipFill>
        <p:spPr bwMode="auto">
          <a:xfrm>
            <a:off x="5966012" y="2105586"/>
            <a:ext cx="1107964" cy="548044"/>
          </a:xfrm>
          <a:prstGeom prst="rect">
            <a:avLst/>
          </a:prstGeom>
          <a:noFill/>
          <a:ln w="9525">
            <a:noFill/>
            <a:miter lim="800000"/>
            <a:headEnd/>
            <a:tailEnd/>
          </a:ln>
        </p:spPr>
      </p:pic>
      <p:pic>
        <p:nvPicPr>
          <p:cNvPr id="34" name="Content Placeholder 13" descr="nav%20canada"/>
          <p:cNvPicPr>
            <a:picLocks/>
          </p:cNvPicPr>
          <p:nvPr/>
        </p:nvPicPr>
        <p:blipFill>
          <a:blip r:embed="rId8" cstate="print"/>
          <a:srcRect/>
          <a:stretch>
            <a:fillRect/>
          </a:stretch>
        </p:blipFill>
        <p:spPr bwMode="auto">
          <a:xfrm>
            <a:off x="5652120" y="2780932"/>
            <a:ext cx="1532172" cy="386847"/>
          </a:xfrm>
          <a:prstGeom prst="rect">
            <a:avLst/>
          </a:prstGeom>
          <a:noFill/>
          <a:ln w="9525">
            <a:noFill/>
            <a:miter lim="800000"/>
            <a:headEnd/>
            <a:tailEnd/>
          </a:ln>
        </p:spPr>
      </p:pic>
      <p:pic>
        <p:nvPicPr>
          <p:cNvPr id="35" name="Content Placeholder 13" descr="http://www.pansa.pl/aap/PANSA_logo_d.jpg"/>
          <p:cNvPicPr>
            <a:picLocks/>
          </p:cNvPicPr>
          <p:nvPr/>
        </p:nvPicPr>
        <p:blipFill>
          <a:blip r:embed="rId9" cstate="print"/>
          <a:srcRect/>
          <a:stretch>
            <a:fillRect/>
          </a:stretch>
        </p:blipFill>
        <p:spPr bwMode="auto">
          <a:xfrm>
            <a:off x="4849973" y="3417744"/>
            <a:ext cx="838200" cy="558800"/>
          </a:xfrm>
          <a:prstGeom prst="rect">
            <a:avLst/>
          </a:prstGeom>
          <a:noFill/>
          <a:ln w="9525">
            <a:noFill/>
            <a:miter lim="800000"/>
            <a:headEnd/>
            <a:tailEnd/>
          </a:ln>
        </p:spPr>
      </p:pic>
      <p:pic>
        <p:nvPicPr>
          <p:cNvPr id="36" name="Picture 113" descr="Customer Logo DFS.png"/>
          <p:cNvPicPr>
            <a:picLocks noChangeAspect="1"/>
          </p:cNvPicPr>
          <p:nvPr/>
        </p:nvPicPr>
        <p:blipFill>
          <a:blip r:embed="rId10" cstate="print"/>
          <a:srcRect/>
          <a:stretch>
            <a:fillRect/>
          </a:stretch>
        </p:blipFill>
        <p:spPr bwMode="auto">
          <a:xfrm>
            <a:off x="4864345" y="1204335"/>
            <a:ext cx="1293055" cy="712323"/>
          </a:xfrm>
          <a:prstGeom prst="rect">
            <a:avLst/>
          </a:prstGeom>
          <a:noFill/>
          <a:ln w="9525">
            <a:noFill/>
            <a:miter lim="800000"/>
            <a:headEnd/>
            <a:tailEnd/>
          </a:ln>
        </p:spPr>
      </p:pic>
      <p:pic>
        <p:nvPicPr>
          <p:cNvPr id="37" name="Picture 2"/>
          <p:cNvPicPr>
            <a:picLocks noChangeAspect="1" noChangeArrowheads="1"/>
          </p:cNvPicPr>
          <p:nvPr/>
        </p:nvPicPr>
        <p:blipFill>
          <a:blip r:embed="rId11" cstate="print"/>
          <a:srcRect/>
          <a:stretch>
            <a:fillRect/>
          </a:stretch>
        </p:blipFill>
        <p:spPr bwMode="auto">
          <a:xfrm>
            <a:off x="5241073" y="3645985"/>
            <a:ext cx="2350058" cy="144676"/>
          </a:xfrm>
          <a:prstGeom prst="rect">
            <a:avLst/>
          </a:prstGeom>
          <a:noFill/>
        </p:spPr>
      </p:pic>
      <p:graphicFrame>
        <p:nvGraphicFramePr>
          <p:cNvPr id="650242" name="Object 13"/>
          <p:cNvGraphicFramePr>
            <a:graphicFrameLocks noChangeAspect="1"/>
          </p:cNvGraphicFramePr>
          <p:nvPr/>
        </p:nvGraphicFramePr>
        <p:xfrm>
          <a:off x="7845907" y="1258349"/>
          <a:ext cx="859611" cy="702502"/>
        </p:xfrm>
        <a:graphic>
          <a:graphicData uri="http://schemas.openxmlformats.org/presentationml/2006/ole">
            <mc:AlternateContent xmlns:mc="http://schemas.openxmlformats.org/markup-compatibility/2006">
              <mc:Choice xmlns:v="urn:schemas-microsoft-com:vml" Requires="v">
                <p:oleObj spid="_x0000_s3094" name="Bitmap Image" r:id="rId12" imgW="5923810" imgH="4839375" progId="PBrush">
                  <p:embed/>
                </p:oleObj>
              </mc:Choice>
              <mc:Fallback>
                <p:oleObj name="Bitmap Image" r:id="rId12" imgW="5923810" imgH="4839375" progId="PBrush">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45907" y="1258349"/>
                        <a:ext cx="859611" cy="70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41" name="Picture 204" descr="Copenhagen Airport"/>
          <p:cNvPicPr>
            <a:picLocks noChangeAspect="1" noChangeArrowheads="1"/>
          </p:cNvPicPr>
          <p:nvPr/>
        </p:nvPicPr>
        <p:blipFill>
          <a:blip r:embed="rId14" cstate="print"/>
          <a:srcRect/>
          <a:stretch>
            <a:fillRect/>
          </a:stretch>
        </p:blipFill>
        <p:spPr bwMode="auto">
          <a:xfrm>
            <a:off x="7576386" y="3673926"/>
            <a:ext cx="1069607" cy="1069607"/>
          </a:xfrm>
          <a:prstGeom prst="rect">
            <a:avLst/>
          </a:prstGeom>
          <a:noFill/>
        </p:spPr>
      </p:pic>
      <p:pic>
        <p:nvPicPr>
          <p:cNvPr id="45" name="Picture 14" descr="KLM Catering Services"/>
          <p:cNvPicPr>
            <a:picLocks noChangeAspect="1" noChangeArrowheads="1"/>
          </p:cNvPicPr>
          <p:nvPr/>
        </p:nvPicPr>
        <p:blipFill>
          <a:blip r:embed="rId15" cstate="print"/>
          <a:srcRect/>
          <a:stretch>
            <a:fillRect/>
          </a:stretch>
        </p:blipFill>
        <p:spPr bwMode="auto">
          <a:xfrm>
            <a:off x="6934937" y="4898232"/>
            <a:ext cx="1841665" cy="511968"/>
          </a:xfrm>
          <a:prstGeom prst="rect">
            <a:avLst/>
          </a:prstGeom>
          <a:noFill/>
          <a:ln w="9525">
            <a:noFill/>
            <a:miter lim="800000"/>
            <a:headEnd/>
            <a:tailEnd/>
          </a:ln>
        </p:spPr>
      </p:pic>
      <p:pic>
        <p:nvPicPr>
          <p:cNvPr id="46" name="Picture 12"/>
          <p:cNvPicPr>
            <a:picLocks noChangeAspect="1" noChangeArrowheads="1"/>
          </p:cNvPicPr>
          <p:nvPr/>
        </p:nvPicPr>
        <p:blipFill>
          <a:blip r:embed="rId16" cstate="print"/>
          <a:srcRect/>
          <a:stretch>
            <a:fillRect/>
          </a:stretch>
        </p:blipFill>
        <p:spPr bwMode="auto">
          <a:xfrm>
            <a:off x="6413403" y="1249960"/>
            <a:ext cx="895086" cy="544354"/>
          </a:xfrm>
          <a:prstGeom prst="rect">
            <a:avLst/>
          </a:prstGeom>
          <a:noFill/>
          <a:ln w="9525">
            <a:noFill/>
            <a:miter lim="800000"/>
            <a:headEnd/>
            <a:tailEnd/>
          </a:ln>
        </p:spPr>
      </p:pic>
      <p:pic>
        <p:nvPicPr>
          <p:cNvPr id="49" name="Picture 14"/>
          <p:cNvPicPr>
            <a:picLocks noChangeAspect="1" noChangeArrowheads="1"/>
          </p:cNvPicPr>
          <p:nvPr/>
        </p:nvPicPr>
        <p:blipFill>
          <a:blip r:embed="rId17" cstate="print"/>
          <a:srcRect/>
          <a:stretch>
            <a:fillRect/>
          </a:stretch>
        </p:blipFill>
        <p:spPr bwMode="auto">
          <a:xfrm>
            <a:off x="4935875" y="4217718"/>
            <a:ext cx="2204069" cy="511254"/>
          </a:xfrm>
          <a:prstGeom prst="rect">
            <a:avLst/>
          </a:prstGeom>
          <a:noFill/>
          <a:ln w="9525" cap="flat" cmpd="sng" algn="ctr">
            <a:noFill/>
            <a:prstDash val="solid"/>
            <a:miter lim="800000"/>
            <a:headEnd/>
            <a:tailEnd/>
          </a:ln>
        </p:spPr>
      </p:pic>
      <p:sp>
        <p:nvSpPr>
          <p:cNvPr id="40" name="TextBox 39"/>
          <p:cNvSpPr txBox="1"/>
          <p:nvPr/>
        </p:nvSpPr>
        <p:spPr>
          <a:xfrm>
            <a:off x="4283968" y="2060848"/>
            <a:ext cx="1368152" cy="400110"/>
          </a:xfrm>
          <a:prstGeom prst="rect">
            <a:avLst/>
          </a:prstGeom>
          <a:noFill/>
        </p:spPr>
        <p:txBody>
          <a:bodyPr wrap="square" rtlCol="0">
            <a:spAutoFit/>
          </a:bodyPr>
          <a:lstStyle/>
          <a:p>
            <a:pPr defTabSz="457200" fontAlgn="base">
              <a:spcBef>
                <a:spcPct val="0"/>
              </a:spcBef>
              <a:spcAft>
                <a:spcPct val="0"/>
              </a:spcAft>
            </a:pPr>
            <a:r>
              <a:rPr lang="en-US" sz="2000" dirty="0">
                <a:solidFill>
                  <a:srgbClr val="4D4D4F"/>
                </a:solidFill>
                <a:ea typeface="MS PGothic" pitchFamily="34" charset="-128"/>
              </a:rPr>
              <a:t>FAA - USA</a:t>
            </a:r>
            <a:endParaRPr lang="en-MY" sz="2000" dirty="0">
              <a:solidFill>
                <a:srgbClr val="4D4D4F"/>
              </a:solidFill>
              <a:ea typeface="MS PGothic" pitchFamily="34" charset="-128"/>
            </a:endParaRPr>
          </a:p>
        </p:txBody>
      </p:sp>
      <p:pic>
        <p:nvPicPr>
          <p:cNvPr id="33" name="Picture 7" descr="ATNS logo hires"/>
          <p:cNvPicPr>
            <a:picLocks noChangeAspect="1" noChangeArrowheads="1"/>
          </p:cNvPicPr>
          <p:nvPr/>
        </p:nvPicPr>
        <p:blipFill>
          <a:blip r:embed="rId18" cstate="print"/>
          <a:srcRect/>
          <a:stretch>
            <a:fillRect/>
          </a:stretch>
        </p:blipFill>
        <p:spPr bwMode="auto">
          <a:xfrm>
            <a:off x="4355980" y="2492896"/>
            <a:ext cx="963629" cy="836712"/>
          </a:xfrm>
          <a:prstGeom prst="rect">
            <a:avLst/>
          </a:prstGeom>
          <a:noFill/>
          <a:ln w="9525">
            <a:noFill/>
            <a:miter lim="800000"/>
            <a:headEnd/>
            <a:tailEnd/>
          </a:ln>
        </p:spPr>
      </p:pic>
      <p:pic>
        <p:nvPicPr>
          <p:cNvPr id="39" name="Picture 3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7516803" y="2721239"/>
            <a:ext cx="1513817" cy="650941"/>
          </a:xfrm>
          <a:prstGeom prst="rect">
            <a:avLst/>
          </a:prstGeom>
        </p:spPr>
      </p:pic>
      <p:pic>
        <p:nvPicPr>
          <p:cNvPr id="1128" name="Picture 104" descr="Hoofdpagina"/>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935875" y="4873225"/>
            <a:ext cx="1771650" cy="64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439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Copenhagen Airport</a:t>
            </a:r>
            <a:endParaRPr lang="en-US" sz="1800" dirty="0"/>
          </a:p>
        </p:txBody>
      </p:sp>
      <p:sp>
        <p:nvSpPr>
          <p:cNvPr id="34" name="Text Placeholder 33"/>
          <p:cNvSpPr>
            <a:spLocks noGrp="1"/>
          </p:cNvSpPr>
          <p:nvPr>
            <p:ph type="body" sz="quarter" idx="20"/>
          </p:nvPr>
        </p:nvSpPr>
        <p:spPr>
          <a:xfrm>
            <a:off x="251520" y="4725144"/>
            <a:ext cx="2898480" cy="1152128"/>
          </a:xfrm>
        </p:spPr>
        <p:txBody>
          <a:bodyPr/>
          <a:lstStyle/>
          <a:p>
            <a:pPr algn="r"/>
            <a:r>
              <a:rPr lang="en-US" dirty="0"/>
              <a:t>“Using multiple systems to roster staff in 11 departments and plan their assignments was a very complex process. We chose  Quintiq’s application as it offers greater visibility and flexibility for handling real-time events, particularly with its mobile application.”</a:t>
            </a:r>
          </a:p>
        </p:txBody>
      </p:sp>
      <p:sp>
        <p:nvSpPr>
          <p:cNvPr id="35" name="Text Placeholder 34"/>
          <p:cNvSpPr>
            <a:spLocks noGrp="1"/>
          </p:cNvSpPr>
          <p:nvPr>
            <p:ph type="body" sz="quarter" idx="44"/>
          </p:nvPr>
        </p:nvSpPr>
        <p:spPr/>
        <p:txBody>
          <a:bodyPr/>
          <a:lstStyle/>
          <a:p>
            <a:r>
              <a:rPr lang="en-US" dirty="0"/>
              <a:t>Kristian </a:t>
            </a:r>
            <a:r>
              <a:rPr lang="en-US" dirty="0" err="1"/>
              <a:t>Durhuus</a:t>
            </a:r>
            <a:r>
              <a:rPr lang="en-US" dirty="0"/>
              <a:t>, </a:t>
            </a:r>
            <a:br>
              <a:rPr lang="en-US" dirty="0"/>
            </a:br>
            <a:r>
              <a:rPr lang="en-US" dirty="0"/>
              <a:t>COO, Copenhagen Airports</a:t>
            </a:r>
          </a:p>
        </p:txBody>
      </p:sp>
      <p:pic>
        <p:nvPicPr>
          <p:cNvPr id="52" name="Picture Placeholder 51"/>
          <p:cNvPicPr>
            <a:picLocks noGrp="1" noChangeAspect="1"/>
          </p:cNvPicPr>
          <p:nvPr>
            <p:ph type="pic" sz="quarter" idx="45"/>
          </p:nvPr>
        </p:nvPicPr>
        <p:blipFill rotWithShape="1">
          <a:blip r:embed="rId2" cstate="screen">
            <a:extLst>
              <a:ext uri="{28A0092B-C50C-407E-A947-70E740481C1C}">
                <a14:useLocalDpi xmlns:a14="http://schemas.microsoft.com/office/drawing/2010/main"/>
              </a:ext>
            </a:extLst>
          </a:blip>
          <a:srcRect/>
          <a:stretch/>
        </p:blipFill>
        <p:spPr>
          <a:xfrm>
            <a:off x="1403648" y="908050"/>
            <a:ext cx="1746000" cy="1368822"/>
          </a:xfrm>
        </p:spPr>
      </p:pic>
      <p:pic>
        <p:nvPicPr>
          <p:cNvPr id="51" name="Picture Placeholder 50"/>
          <p:cNvPicPr>
            <a:picLocks noGrp="1" noChangeAspect="1"/>
          </p:cNvPicPr>
          <p:nvPr>
            <p:ph type="pic" sz="quarter" idx="46"/>
          </p:nvPr>
        </p:nvPicPr>
        <p:blipFill>
          <a:blip r:embed="rId3" cstate="screen">
            <a:extLst>
              <a:ext uri="{28A0092B-C50C-407E-A947-70E740481C1C}">
                <a14:useLocalDpi xmlns:a14="http://schemas.microsoft.com/office/drawing/2010/main"/>
              </a:ext>
            </a:extLst>
          </a:blip>
          <a:stretch>
            <a:fillRect/>
          </a:stretch>
        </p:blipFill>
        <p:spPr>
          <a:xfrm>
            <a:off x="251520" y="1124744"/>
            <a:ext cx="1080655" cy="243577"/>
          </a:xfrm>
          <a:prstGeom prst="rect">
            <a:avLst/>
          </a:prstGeom>
          <a:noFill/>
          <a:ln>
            <a:noFill/>
          </a:ln>
        </p:spPr>
      </p:pic>
      <p:graphicFrame>
        <p:nvGraphicFramePr>
          <p:cNvPr id="53" name="Table 52"/>
          <p:cNvGraphicFramePr>
            <a:graphicFrameLocks noGrp="1"/>
          </p:cNvGraphicFramePr>
          <p:nvPr>
            <p:extLst/>
          </p:nvPr>
        </p:nvGraphicFramePr>
        <p:xfrm>
          <a:off x="179512" y="2492896"/>
          <a:ext cx="2971800" cy="1925320"/>
        </p:xfrm>
        <a:graphic>
          <a:graphicData uri="http://schemas.openxmlformats.org/drawingml/2006/table">
            <a:tbl>
              <a:tblPr firstRow="1" bandRow="1">
                <a:tableStyleId>{5C22544A-7EE6-4342-B048-85BDC9FD1C3A}</a:tableStyleId>
              </a:tblPr>
              <a:tblGrid>
                <a:gridCol w="2971800"/>
              </a:tblGrid>
              <a:tr h="370840">
                <a:tc>
                  <a:txBody>
                    <a:bodyPr/>
                    <a:lstStyle/>
                    <a:p>
                      <a:pPr>
                        <a:spcBef>
                          <a:spcPts val="0"/>
                        </a:spcBef>
                      </a:pPr>
                      <a:r>
                        <a:rPr lang="en-US" sz="1200" dirty="0" smtClean="0"/>
                        <a:t>Fast facts</a:t>
                      </a:r>
                      <a:endParaRPr lang="en-US" sz="1200" dirty="0"/>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tcPr>
                </a:tc>
              </a:tr>
              <a:tr h="370840">
                <a:tc>
                  <a:txBody>
                    <a:bodyPr/>
                    <a:lstStyle/>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srgbClr val="4D4D4F"/>
                          </a:solidFill>
                          <a:effectLst/>
                          <a:uLnTx/>
                          <a:uFillTx/>
                          <a:latin typeface="+mn-lt"/>
                          <a:ea typeface="+mn-ea"/>
                          <a:cs typeface="+mn-cs"/>
                        </a:rPr>
                        <a:t>Industry: </a:t>
                      </a:r>
                      <a:r>
                        <a:rPr kumimoji="0" lang="en-US" sz="1200" b="1" i="0" u="none" strike="noStrike" kern="1200" cap="none" spc="0" normalizeH="0" baseline="0" noProof="0" dirty="0" smtClean="0">
                          <a:ln>
                            <a:noFill/>
                          </a:ln>
                          <a:solidFill>
                            <a:srgbClr val="4D4D4F"/>
                          </a:solidFill>
                          <a:effectLst/>
                          <a:uLnTx/>
                          <a:uFillTx/>
                          <a:latin typeface="+mn-lt"/>
                          <a:ea typeface="+mn-ea"/>
                          <a:cs typeface="+mn-cs"/>
                        </a:rPr>
                        <a:t>Airports</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srgbClr val="4D4D4F"/>
                          </a:solidFill>
                          <a:effectLst/>
                          <a:uLnTx/>
                          <a:uFillTx/>
                          <a:latin typeface="+mn-lt"/>
                          <a:ea typeface="+mn-ea"/>
                          <a:cs typeface="+mn-cs"/>
                        </a:rPr>
                        <a:t>Annual revenue: </a:t>
                      </a:r>
                      <a:r>
                        <a:rPr kumimoji="0" lang="en-US" sz="1200" b="1" i="0" u="none" strike="noStrike" kern="1200" cap="none" spc="0" normalizeH="0" baseline="0" noProof="0" dirty="0" smtClean="0">
                          <a:ln>
                            <a:noFill/>
                          </a:ln>
                          <a:solidFill>
                            <a:srgbClr val="4D4D4F"/>
                          </a:solidFill>
                          <a:effectLst/>
                          <a:uLnTx/>
                          <a:uFillTx/>
                          <a:latin typeface="+mn-lt"/>
                          <a:ea typeface="+mn-ea"/>
                          <a:cs typeface="+mn-cs"/>
                        </a:rPr>
                        <a:t>€469 million </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MY" sz="1200" b="0" i="0" u="none" strike="noStrike" kern="1200" cap="none" spc="0" normalizeH="0" baseline="0" noProof="0" dirty="0" smtClean="0">
                          <a:ln>
                            <a:noFill/>
                          </a:ln>
                          <a:solidFill>
                            <a:srgbClr val="4D4D4F"/>
                          </a:solidFill>
                          <a:effectLst/>
                          <a:uLnTx/>
                          <a:uFillTx/>
                          <a:latin typeface="+mn-lt"/>
                          <a:ea typeface="+mn-ea"/>
                          <a:cs typeface="+mn-cs"/>
                        </a:rPr>
                        <a:t>Number of employees: </a:t>
                      </a:r>
                      <a:r>
                        <a:rPr kumimoji="0" lang="en-MY" sz="1200" b="1" i="0" u="none" strike="noStrike" kern="1200" cap="none" spc="0" normalizeH="0" baseline="0" noProof="0" dirty="0" smtClean="0">
                          <a:ln>
                            <a:noFill/>
                          </a:ln>
                          <a:solidFill>
                            <a:srgbClr val="4D4D4F"/>
                          </a:solidFill>
                          <a:effectLst/>
                          <a:uLnTx/>
                          <a:uFillTx/>
                          <a:latin typeface="+mn-lt"/>
                          <a:ea typeface="+mn-ea"/>
                          <a:cs typeface="+mn-cs"/>
                        </a:rPr>
                        <a:t>2,200</a:t>
                      </a:r>
                      <a:r>
                        <a:rPr kumimoji="0" lang="en-MY" sz="1200" b="0" i="0" u="none" strike="noStrike" kern="1200" cap="none" spc="0" normalizeH="0" baseline="0" noProof="0" dirty="0" smtClean="0">
                          <a:ln>
                            <a:noFill/>
                          </a:ln>
                          <a:solidFill>
                            <a:srgbClr val="4D4D4F"/>
                          </a:solidFill>
                          <a:effectLst/>
                          <a:uLnTx/>
                          <a:uFillTx/>
                          <a:latin typeface="+mn-lt"/>
                          <a:ea typeface="+mn-ea"/>
                          <a:cs typeface="+mn-cs"/>
                        </a:rPr>
                        <a:t> </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MY" sz="1200" b="0" i="0" u="none" strike="noStrike" kern="1200" cap="none" spc="0" normalizeH="0" baseline="0" noProof="0" dirty="0" smtClean="0">
                          <a:ln>
                            <a:noFill/>
                          </a:ln>
                          <a:solidFill>
                            <a:srgbClr val="4D4D4F"/>
                          </a:solidFill>
                          <a:effectLst/>
                          <a:uLnTx/>
                          <a:uFillTx/>
                          <a:latin typeface="+mn-lt"/>
                          <a:ea typeface="+mn-ea"/>
                          <a:cs typeface="+mn-cs"/>
                        </a:rPr>
                        <a:t>Operational staff planned </a:t>
                      </a:r>
                      <a:br>
                        <a:rPr kumimoji="0" lang="en-MY" sz="1200" b="0" i="0" u="none" strike="noStrike" kern="1200" cap="none" spc="0" normalizeH="0" baseline="0" noProof="0" dirty="0" smtClean="0">
                          <a:ln>
                            <a:noFill/>
                          </a:ln>
                          <a:solidFill>
                            <a:srgbClr val="4D4D4F"/>
                          </a:solidFill>
                          <a:effectLst/>
                          <a:uLnTx/>
                          <a:uFillTx/>
                          <a:latin typeface="+mn-lt"/>
                          <a:ea typeface="+mn-ea"/>
                          <a:cs typeface="+mn-cs"/>
                        </a:rPr>
                      </a:br>
                      <a:r>
                        <a:rPr kumimoji="0" lang="en-MY" sz="1200" b="0" i="0" u="none" strike="noStrike" kern="1200" cap="none" spc="0" normalizeH="0" baseline="0" noProof="0" dirty="0" smtClean="0">
                          <a:ln>
                            <a:noFill/>
                          </a:ln>
                          <a:solidFill>
                            <a:srgbClr val="4D4D4F"/>
                          </a:solidFill>
                          <a:effectLst/>
                          <a:uLnTx/>
                          <a:uFillTx/>
                          <a:latin typeface="+mn-lt"/>
                          <a:ea typeface="+mn-ea"/>
                          <a:cs typeface="+mn-cs"/>
                        </a:rPr>
                        <a:t>by Quintiq: </a:t>
                      </a:r>
                      <a:r>
                        <a:rPr kumimoji="0" lang="en-MY" sz="1200" b="1" i="0" u="none" strike="noStrike" kern="1200" cap="none" spc="0" normalizeH="0" baseline="0" noProof="0" dirty="0" smtClean="0">
                          <a:ln>
                            <a:noFill/>
                          </a:ln>
                          <a:solidFill>
                            <a:srgbClr val="4D4D4F"/>
                          </a:solidFill>
                          <a:effectLst/>
                          <a:uLnTx/>
                          <a:uFillTx/>
                          <a:latin typeface="+mn-lt"/>
                          <a:ea typeface="+mn-ea"/>
                          <a:cs typeface="+mn-cs"/>
                        </a:rPr>
                        <a:t>1,700</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srgbClr val="4D4D4F"/>
                          </a:solidFill>
                          <a:effectLst/>
                          <a:uLnTx/>
                          <a:uFillTx/>
                          <a:latin typeface="+mn-lt"/>
                          <a:ea typeface="+mn-ea"/>
                          <a:cs typeface="+mn-cs"/>
                        </a:rPr>
                        <a:t>Location: </a:t>
                      </a:r>
                      <a:r>
                        <a:rPr lang="en-US" sz="1200" b="1" dirty="0" smtClean="0"/>
                        <a:t>Copenhagen, Denmark</a:t>
                      </a:r>
                      <a:endParaRPr kumimoji="0" lang="en-US" sz="1200" b="1" i="0" u="none" strike="noStrike" kern="1200" cap="none" spc="0" normalizeH="0" baseline="0" noProof="0" dirty="0" smtClean="0">
                        <a:ln>
                          <a:noFill/>
                        </a:ln>
                        <a:solidFill>
                          <a:srgbClr val="4D4D4F"/>
                        </a:solidFill>
                        <a:effectLst/>
                        <a:uLnTx/>
                        <a:uFillTx/>
                        <a:latin typeface="+mn-lt"/>
                        <a:ea typeface="+mn-ea"/>
                        <a:cs typeface="+mn-cs"/>
                      </a:endParaRP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srgbClr val="4D4D4F"/>
                          </a:solidFill>
                          <a:effectLst/>
                          <a:uLnTx/>
                          <a:uFillTx/>
                          <a:latin typeface="+mn-lt"/>
                          <a:ea typeface="+mn-ea"/>
                          <a:cs typeface="+mn-cs"/>
                        </a:rPr>
                        <a:t>Solution: </a:t>
                      </a:r>
                      <a:r>
                        <a:rPr lang="en-US" sz="1200" b="1" dirty="0" smtClean="0"/>
                        <a:t>Workforce Planner</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0" i="0" u="none" strike="noStrike" kern="1200" cap="none" spc="0" normalizeH="0" baseline="0" noProof="0" dirty="0" smtClean="0">
                          <a:ln>
                            <a:noFill/>
                          </a:ln>
                          <a:solidFill>
                            <a:srgbClr val="4D4D4F"/>
                          </a:solidFill>
                          <a:effectLst/>
                          <a:uLnTx/>
                          <a:uFillTx/>
                          <a:latin typeface="+mn-lt"/>
                          <a:ea typeface="+mn-ea"/>
                          <a:cs typeface="+mn-cs"/>
                        </a:rPr>
                        <a:t>Customer since: </a:t>
                      </a:r>
                      <a:r>
                        <a:rPr kumimoji="0" lang="en-US" sz="1200" b="1" i="0" u="none" strike="noStrike" kern="1200" cap="none" spc="0" normalizeH="0" baseline="0" noProof="0" dirty="0" smtClean="0">
                          <a:ln>
                            <a:noFill/>
                          </a:ln>
                          <a:solidFill>
                            <a:srgbClr val="4D4D4F"/>
                          </a:solidFill>
                          <a:effectLst/>
                          <a:uLnTx/>
                          <a:uFillTx/>
                          <a:latin typeface="+mn-lt"/>
                          <a:ea typeface="+mn-ea"/>
                          <a:cs typeface="+mn-cs"/>
                        </a:rPr>
                        <a:t>2013</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tcPr>
                </a:tc>
              </a:tr>
            </a:tbl>
          </a:graphicData>
        </a:graphic>
      </p:graphicFrame>
      <p:graphicFrame>
        <p:nvGraphicFramePr>
          <p:cNvPr id="54" name="Table 53"/>
          <p:cNvGraphicFramePr>
            <a:graphicFrameLocks noGrp="1"/>
          </p:cNvGraphicFramePr>
          <p:nvPr>
            <p:extLst/>
          </p:nvPr>
        </p:nvGraphicFramePr>
        <p:xfrm>
          <a:off x="3505200" y="908047"/>
          <a:ext cx="5410200" cy="4311017"/>
        </p:xfrm>
        <a:graphic>
          <a:graphicData uri="http://schemas.openxmlformats.org/drawingml/2006/table">
            <a:tbl>
              <a:tblPr firstCol="1">
                <a:tableStyleId>{5C22544A-7EE6-4342-B048-85BDC9FD1C3A}</a:tableStyleId>
              </a:tblPr>
              <a:tblGrid>
                <a:gridCol w="914400"/>
                <a:gridCol w="4495800"/>
              </a:tblGrid>
              <a:tr h="792761">
                <a:tc>
                  <a:txBody>
                    <a:bodyPr/>
                    <a:lstStyle/>
                    <a:p>
                      <a:pPr algn="ctr"/>
                      <a:r>
                        <a:rPr lang="en-US" sz="1100" dirty="0" smtClean="0"/>
                        <a:t>Challenge</a:t>
                      </a:r>
                      <a:endParaRPr lang="en-US" sz="1100" dirty="0"/>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marL="179388" marR="0" lvl="0" indent="-179388" algn="l" defTabSz="914400" rtl="0" eaLnBrk="1" fontAlgn="base" latinLnBrk="0" hangingPunct="1">
                        <a:lnSpc>
                          <a:spcPct val="100000"/>
                        </a:lnSpc>
                        <a:spcBef>
                          <a:spcPct val="0"/>
                        </a:spcBef>
                        <a:spcAft>
                          <a:spcPct val="0"/>
                        </a:spcAft>
                        <a:buClrTx/>
                        <a:buSzTx/>
                        <a:buFont typeface="Arial" pitchFamily="34" charset="0"/>
                        <a:buChar char="•"/>
                        <a:tabLst/>
                        <a:defRPr/>
                      </a:pPr>
                      <a:r>
                        <a:rPr lang="en-MY" sz="1200" kern="1200" dirty="0" smtClean="0">
                          <a:solidFill>
                            <a:schemeClr val="dk1"/>
                          </a:solidFill>
                          <a:latin typeface="+mn-lt"/>
                          <a:ea typeface="+mn-ea"/>
                          <a:cs typeface="+mn-cs"/>
                        </a:rPr>
                        <a:t>Sought a resource management system that would provide a common technology platform across 11 departments</a:t>
                      </a:r>
                    </a:p>
                    <a:p>
                      <a:pPr marL="179388" marR="0" lvl="0" indent="-179388" algn="l" defTabSz="914400" rtl="0" eaLnBrk="1" fontAlgn="base" latinLnBrk="0" hangingPunct="1">
                        <a:lnSpc>
                          <a:spcPct val="100000"/>
                        </a:lnSpc>
                        <a:spcBef>
                          <a:spcPct val="0"/>
                        </a:spcBef>
                        <a:spcAft>
                          <a:spcPct val="0"/>
                        </a:spcAft>
                        <a:buClrTx/>
                        <a:buSzTx/>
                        <a:buFont typeface="Arial" pitchFamily="34" charset="0"/>
                        <a:buChar char="•"/>
                        <a:tabLst/>
                        <a:defRPr/>
                      </a:pPr>
                      <a:r>
                        <a:rPr lang="en-MY" sz="1200" kern="1200" dirty="0" smtClean="0">
                          <a:solidFill>
                            <a:schemeClr val="dk1"/>
                          </a:solidFill>
                          <a:latin typeface="+mn-lt"/>
                          <a:ea typeface="+mn-ea"/>
                          <a:cs typeface="+mn-cs"/>
                        </a:rPr>
                        <a:t>Support the needs of 11 departments</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tr>
              <a:tr h="946912">
                <a:tc>
                  <a:txBody>
                    <a:bodyPr/>
                    <a:lstStyle/>
                    <a:p>
                      <a:pPr algn="ctr"/>
                      <a:r>
                        <a:rPr lang="en-US" sz="1100" dirty="0" smtClean="0"/>
                        <a:t>Solution</a:t>
                      </a:r>
                      <a:endParaRPr lang="en-US" sz="1100" dirty="0"/>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marL="179388" marR="0" lvl="0" indent="-179388" algn="l" defTabSz="914400" rtl="0" eaLnBrk="1" fontAlgn="base" latinLnBrk="0" hangingPunct="1">
                        <a:lnSpc>
                          <a:spcPct val="100000"/>
                        </a:lnSpc>
                        <a:spcBef>
                          <a:spcPct val="0"/>
                        </a:spcBef>
                        <a:spcAft>
                          <a:spcPct val="0"/>
                        </a:spcAft>
                        <a:buClrTx/>
                        <a:buSzTx/>
                        <a:buFont typeface="Arial" pitchFamily="34" charset="0"/>
                        <a:buChar char="•"/>
                        <a:tabLst/>
                      </a:pPr>
                      <a:r>
                        <a:rPr lang="en-MY" sz="1200" kern="1200" dirty="0" smtClean="0">
                          <a:solidFill>
                            <a:schemeClr val="dk1"/>
                          </a:solidFill>
                          <a:latin typeface="+mn-lt"/>
                          <a:ea typeface="+mn-ea"/>
                          <a:cs typeface="+mn-cs"/>
                        </a:rPr>
                        <a:t>Standardizes personnel planning transparently in a real-time planning environment</a:t>
                      </a:r>
                    </a:p>
                    <a:p>
                      <a:pPr marL="179388" marR="0" lvl="0" indent="-179388" algn="l" defTabSz="914400" rtl="0" eaLnBrk="1" fontAlgn="base" latinLnBrk="0" hangingPunct="1">
                        <a:lnSpc>
                          <a:spcPct val="100000"/>
                        </a:lnSpc>
                        <a:spcBef>
                          <a:spcPct val="0"/>
                        </a:spcBef>
                        <a:spcAft>
                          <a:spcPct val="0"/>
                        </a:spcAft>
                        <a:buClrTx/>
                        <a:buSzTx/>
                        <a:buFont typeface="Arial" pitchFamily="34" charset="0"/>
                        <a:buChar char="•"/>
                        <a:tabLst/>
                      </a:pPr>
                      <a:r>
                        <a:rPr lang="en-MY" sz="1200" kern="1200" dirty="0" smtClean="0">
                          <a:solidFill>
                            <a:schemeClr val="dk1"/>
                          </a:solidFill>
                          <a:latin typeface="+mn-lt"/>
                          <a:ea typeface="+mn-ea"/>
                          <a:cs typeface="+mn-cs"/>
                        </a:rPr>
                        <a:t>Enables ease of planning days off;  staff can swap shifts and indicate working preferences</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tr>
              <a:tr h="1285672">
                <a:tc>
                  <a:txBody>
                    <a:bodyPr/>
                    <a:lstStyle/>
                    <a:p>
                      <a:pPr algn="ctr"/>
                      <a:r>
                        <a:rPr lang="en-US" sz="1100" dirty="0" smtClean="0"/>
                        <a:t>Why Quintiq?</a:t>
                      </a:r>
                      <a:endParaRPr lang="en-US" sz="1100" dirty="0"/>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MY" sz="1200" smtClean="0">
                          <a:solidFill>
                            <a:schemeClr val="tx1"/>
                          </a:solidFill>
                        </a:rPr>
                        <a:t>Quintiq </a:t>
                      </a:r>
                      <a:r>
                        <a:rPr lang="en-MY" sz="1200" dirty="0" smtClean="0">
                          <a:solidFill>
                            <a:schemeClr val="tx1"/>
                          </a:solidFill>
                        </a:rPr>
                        <a:t>solution was chosen to support a shared planning process for CPH that will allow for automation and optimization across the departments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MY" sz="1200" dirty="0" smtClean="0">
                          <a:solidFill>
                            <a:schemeClr val="tx1"/>
                          </a:solidFill>
                        </a:rPr>
                        <a:t>Can be configured to meet the specific rules associated with Denmark’s </a:t>
                      </a:r>
                      <a:r>
                        <a:rPr lang="en-MY" sz="1200" dirty="0" err="1" smtClean="0">
                          <a:solidFill>
                            <a:schemeClr val="tx1"/>
                          </a:solidFill>
                        </a:rPr>
                        <a:t>labor</a:t>
                      </a:r>
                      <a:r>
                        <a:rPr lang="en-MY" sz="1200" dirty="0" smtClean="0">
                          <a:solidFill>
                            <a:schemeClr val="tx1"/>
                          </a:solidFill>
                        </a:rPr>
                        <a:t> regulations as well as union agreements for each department</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tr>
              <a:tr h="1285672">
                <a:tc>
                  <a:txBody>
                    <a:bodyPr/>
                    <a:lstStyle/>
                    <a:p>
                      <a:pPr algn="ctr"/>
                      <a:r>
                        <a:rPr lang="en-US" sz="1100" dirty="0" smtClean="0"/>
                        <a:t>Benefits</a:t>
                      </a:r>
                      <a:endParaRPr lang="en-US" sz="1100" dirty="0"/>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marL="177800" lvl="0" indent="-177800" algn="l" defTabSz="914400" rtl="0" eaLnBrk="1" latinLnBrk="0" hangingPunct="1">
                        <a:buFont typeface="Arial" pitchFamily="34" charset="0"/>
                        <a:buChar char="•"/>
                      </a:pPr>
                      <a:r>
                        <a:rPr lang="en-MY" sz="1200" kern="1200" dirty="0" smtClean="0">
                          <a:solidFill>
                            <a:schemeClr val="dk1"/>
                          </a:solidFill>
                          <a:latin typeface="+mn-lt"/>
                          <a:ea typeface="+mn-ea"/>
                          <a:cs typeface="+mn-cs"/>
                        </a:rPr>
                        <a:t>One software platform to plan all 11 CPH departments, incorporating all planning locations</a:t>
                      </a:r>
                    </a:p>
                    <a:p>
                      <a:pPr marL="177800" lvl="0" indent="-177800" algn="l" defTabSz="914400" rtl="0" eaLnBrk="1" latinLnBrk="0" hangingPunct="1">
                        <a:buFont typeface="Arial" pitchFamily="34" charset="0"/>
                        <a:buChar char="•"/>
                      </a:pPr>
                      <a:r>
                        <a:rPr lang="en-MY" sz="1200" kern="1200" dirty="0" smtClean="0">
                          <a:solidFill>
                            <a:schemeClr val="dk1"/>
                          </a:solidFill>
                          <a:latin typeface="+mn-lt"/>
                          <a:ea typeface="+mn-ea"/>
                          <a:cs typeface="+mn-cs"/>
                        </a:rPr>
                        <a:t>Increased efficiency</a:t>
                      </a:r>
                    </a:p>
                    <a:p>
                      <a:pPr marL="177800" lvl="0" indent="-177800" algn="l" defTabSz="914400" rtl="0" eaLnBrk="1" latinLnBrk="0" hangingPunct="1">
                        <a:buFont typeface="Arial" pitchFamily="34" charset="0"/>
                        <a:buChar char="•"/>
                      </a:pPr>
                      <a:r>
                        <a:rPr lang="en-MY" sz="1200" kern="1200" dirty="0" smtClean="0">
                          <a:solidFill>
                            <a:schemeClr val="dk1"/>
                          </a:solidFill>
                          <a:latin typeface="+mn-lt"/>
                          <a:ea typeface="+mn-ea"/>
                          <a:cs typeface="+mn-cs"/>
                        </a:rPr>
                        <a:t>Enhanced customer satisfaction</a:t>
                      </a:r>
                    </a:p>
                    <a:p>
                      <a:pPr marL="177800" lvl="0" indent="-177800" algn="l" defTabSz="914400" rtl="0" eaLnBrk="1" latinLnBrk="0" hangingPunct="1">
                        <a:buFont typeface="Arial" pitchFamily="34" charset="0"/>
                        <a:buChar char="•"/>
                      </a:pPr>
                      <a:r>
                        <a:rPr lang="en-MY" sz="1200" kern="1200" dirty="0" smtClean="0">
                          <a:solidFill>
                            <a:schemeClr val="dk1"/>
                          </a:solidFill>
                          <a:latin typeface="+mn-lt"/>
                          <a:ea typeface="+mn-ea"/>
                          <a:cs typeface="+mn-cs"/>
                        </a:rPr>
                        <a:t>Improved employee satisfaction – better management of preferences. </a:t>
                      </a:r>
                      <a:r>
                        <a:rPr lang="en-MY" sz="1200" kern="1200" dirty="0" err="1" smtClean="0">
                          <a:solidFill>
                            <a:schemeClr val="dk1"/>
                          </a:solidFill>
                          <a:latin typeface="+mn-lt"/>
                          <a:ea typeface="+mn-ea"/>
                          <a:cs typeface="+mn-cs"/>
                        </a:rPr>
                        <a:t>Labor</a:t>
                      </a:r>
                      <a:r>
                        <a:rPr lang="en-MY" sz="1200" kern="1200" dirty="0" smtClean="0">
                          <a:solidFill>
                            <a:schemeClr val="dk1"/>
                          </a:solidFill>
                          <a:latin typeface="+mn-lt"/>
                          <a:ea typeface="+mn-ea"/>
                          <a:cs typeface="+mn-cs"/>
                        </a:rPr>
                        <a:t> and union law compliance</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1">
                        <a:lumMod val="95000"/>
                      </a:schemeClr>
                    </a:solidFill>
                  </a:tcPr>
                </a:tc>
              </a:tr>
            </a:tbl>
          </a:graphicData>
        </a:graphic>
      </p:graphicFrame>
    </p:spTree>
    <p:extLst>
      <p:ext uri="{BB962C8B-B14F-4D97-AF65-F5344CB8AC3E}">
        <p14:creationId xmlns:p14="http://schemas.microsoft.com/office/powerpoint/2010/main" val="373825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1234366" y="1387282"/>
            <a:ext cx="6575425" cy="533400"/>
          </a:xfrm>
          <a:solidFill>
            <a:srgbClr val="4D80BE"/>
          </a:solidFill>
        </p:spPr>
        <p:txBody>
          <a:bodyPr/>
          <a:lstStyle/>
          <a:p>
            <a:r>
              <a:rPr lang="en-US" dirty="0" smtClean="0"/>
              <a:t>Introductions</a:t>
            </a:r>
            <a:endParaRPr lang="en-US" dirty="0"/>
          </a:p>
        </p:txBody>
      </p:sp>
      <p:sp>
        <p:nvSpPr>
          <p:cNvPr id="8" name="Content Placeholder 7"/>
          <p:cNvSpPr>
            <a:spLocks noGrp="1"/>
          </p:cNvSpPr>
          <p:nvPr>
            <p:ph sz="quarter" idx="12"/>
          </p:nvPr>
        </p:nvSpPr>
        <p:spPr>
          <a:xfrm>
            <a:off x="1234366" y="1990760"/>
            <a:ext cx="6575425" cy="533400"/>
          </a:xfrm>
          <a:solidFill>
            <a:srgbClr val="24265E"/>
          </a:solidFill>
        </p:spPr>
        <p:txBody>
          <a:bodyPr/>
          <a:lstStyle/>
          <a:p>
            <a:r>
              <a:rPr lang="en-US" dirty="0" smtClean="0"/>
              <a:t>Overview and Understanding of United Airlines Puzzle</a:t>
            </a:r>
            <a:endParaRPr lang="en-US" dirty="0"/>
          </a:p>
        </p:txBody>
      </p:sp>
      <p:sp>
        <p:nvSpPr>
          <p:cNvPr id="12" name="Content Placeholder 11"/>
          <p:cNvSpPr>
            <a:spLocks noGrp="1"/>
          </p:cNvSpPr>
          <p:nvPr>
            <p:ph sz="quarter" idx="19"/>
          </p:nvPr>
        </p:nvSpPr>
        <p:spPr>
          <a:xfrm>
            <a:off x="1142926" y="1387282"/>
            <a:ext cx="91440" cy="533400"/>
          </a:xfrm>
        </p:spPr>
        <p:txBody>
          <a:bodyPr/>
          <a:lstStyle/>
          <a:p>
            <a:endParaRPr lang="en-US" dirty="0"/>
          </a:p>
        </p:txBody>
      </p:sp>
      <p:sp>
        <p:nvSpPr>
          <p:cNvPr id="13" name="Content Placeholder 12"/>
          <p:cNvSpPr>
            <a:spLocks noGrp="1"/>
          </p:cNvSpPr>
          <p:nvPr>
            <p:ph sz="quarter" idx="20"/>
          </p:nvPr>
        </p:nvSpPr>
        <p:spPr>
          <a:xfrm>
            <a:off x="1142926" y="1990760"/>
            <a:ext cx="91440" cy="533400"/>
          </a:xfrm>
        </p:spPr>
        <p:txBody>
          <a:bodyPr/>
          <a:lstStyle/>
          <a:p>
            <a:endParaRPr lang="en-US" dirty="0"/>
          </a:p>
        </p:txBody>
      </p:sp>
      <p:sp>
        <p:nvSpPr>
          <p:cNvPr id="6" name="Title 5"/>
          <p:cNvSpPr>
            <a:spLocks noGrp="1"/>
          </p:cNvSpPr>
          <p:nvPr>
            <p:ph type="title"/>
          </p:nvPr>
        </p:nvSpPr>
        <p:spPr/>
        <p:txBody>
          <a:bodyPr/>
          <a:lstStyle/>
          <a:p>
            <a:r>
              <a:rPr lang="en-US" dirty="0" smtClean="0"/>
              <a:t>Agenda</a:t>
            </a:r>
            <a:endParaRPr lang="en-US" dirty="0"/>
          </a:p>
        </p:txBody>
      </p:sp>
      <p:sp>
        <p:nvSpPr>
          <p:cNvPr id="9" name="Content Placeholder 6"/>
          <p:cNvSpPr>
            <a:spLocks noGrp="1"/>
          </p:cNvSpPr>
          <p:nvPr>
            <p:ph sz="quarter" idx="10"/>
          </p:nvPr>
        </p:nvSpPr>
        <p:spPr>
          <a:xfrm>
            <a:off x="1234366" y="2588424"/>
            <a:ext cx="6575425" cy="533400"/>
          </a:xfrm>
        </p:spPr>
        <p:txBody>
          <a:bodyPr/>
          <a:lstStyle/>
          <a:p>
            <a:r>
              <a:rPr lang="en-US" dirty="0" smtClean="0"/>
              <a:t>Quintiq Overview</a:t>
            </a:r>
            <a:endParaRPr lang="en-US" dirty="0"/>
          </a:p>
        </p:txBody>
      </p:sp>
      <p:sp>
        <p:nvSpPr>
          <p:cNvPr id="10" name="Content Placeholder 7"/>
          <p:cNvSpPr>
            <a:spLocks noGrp="1"/>
          </p:cNvSpPr>
          <p:nvPr>
            <p:ph sz="quarter" idx="12"/>
          </p:nvPr>
        </p:nvSpPr>
        <p:spPr>
          <a:xfrm>
            <a:off x="1234366" y="3191902"/>
            <a:ext cx="6575425" cy="533400"/>
          </a:xfrm>
        </p:spPr>
        <p:txBody>
          <a:bodyPr/>
          <a:lstStyle/>
          <a:p>
            <a:r>
              <a:rPr lang="en-US" dirty="0" smtClean="0"/>
              <a:t>Demonstration</a:t>
            </a:r>
            <a:endParaRPr lang="en-US" dirty="0"/>
          </a:p>
        </p:txBody>
      </p:sp>
      <p:sp>
        <p:nvSpPr>
          <p:cNvPr id="11" name="Content Placeholder 11"/>
          <p:cNvSpPr>
            <a:spLocks noGrp="1"/>
          </p:cNvSpPr>
          <p:nvPr>
            <p:ph sz="quarter" idx="19"/>
          </p:nvPr>
        </p:nvSpPr>
        <p:spPr>
          <a:xfrm>
            <a:off x="1142926" y="2588424"/>
            <a:ext cx="91440" cy="533400"/>
          </a:xfrm>
        </p:spPr>
        <p:txBody>
          <a:bodyPr/>
          <a:lstStyle/>
          <a:p>
            <a:endParaRPr lang="en-US" dirty="0"/>
          </a:p>
        </p:txBody>
      </p:sp>
      <p:sp>
        <p:nvSpPr>
          <p:cNvPr id="14" name="Content Placeholder 12"/>
          <p:cNvSpPr>
            <a:spLocks noGrp="1"/>
          </p:cNvSpPr>
          <p:nvPr>
            <p:ph sz="quarter" idx="20"/>
          </p:nvPr>
        </p:nvSpPr>
        <p:spPr>
          <a:xfrm>
            <a:off x="1142926" y="3191902"/>
            <a:ext cx="91440" cy="533400"/>
          </a:xfrm>
        </p:spPr>
        <p:txBody>
          <a:bodyPr/>
          <a:lstStyle/>
          <a:p>
            <a:r>
              <a:rPr lang="en-US" dirty="0"/>
              <a:t>Demonstration</a:t>
            </a:r>
          </a:p>
        </p:txBody>
      </p:sp>
      <p:sp>
        <p:nvSpPr>
          <p:cNvPr id="15" name="Content Placeholder 6"/>
          <p:cNvSpPr>
            <a:spLocks noGrp="1"/>
          </p:cNvSpPr>
          <p:nvPr>
            <p:ph sz="quarter" idx="10"/>
          </p:nvPr>
        </p:nvSpPr>
        <p:spPr>
          <a:xfrm>
            <a:off x="1223349" y="4390364"/>
            <a:ext cx="6575425" cy="533400"/>
          </a:xfrm>
        </p:spPr>
        <p:txBody>
          <a:bodyPr/>
          <a:lstStyle/>
          <a:p>
            <a:r>
              <a:rPr lang="en-US" dirty="0"/>
              <a:t>Quintiq </a:t>
            </a:r>
            <a:r>
              <a:rPr lang="en-US" dirty="0" smtClean="0"/>
              <a:t>Customers</a:t>
            </a:r>
            <a:endParaRPr lang="en-US" dirty="0"/>
          </a:p>
        </p:txBody>
      </p:sp>
      <p:sp>
        <p:nvSpPr>
          <p:cNvPr id="16" name="Content Placeholder 7"/>
          <p:cNvSpPr>
            <a:spLocks noGrp="1"/>
          </p:cNvSpPr>
          <p:nvPr>
            <p:ph sz="quarter" idx="12"/>
          </p:nvPr>
        </p:nvSpPr>
        <p:spPr>
          <a:xfrm>
            <a:off x="1234366" y="3790862"/>
            <a:ext cx="6575425" cy="533400"/>
          </a:xfrm>
        </p:spPr>
        <p:txBody>
          <a:bodyPr/>
          <a:lstStyle/>
          <a:p>
            <a:r>
              <a:rPr lang="en-US" dirty="0" smtClean="0"/>
              <a:t>Quintiq Architecture</a:t>
            </a:r>
            <a:endParaRPr lang="en-US" dirty="0"/>
          </a:p>
        </p:txBody>
      </p:sp>
      <p:sp>
        <p:nvSpPr>
          <p:cNvPr id="17" name="Content Placeholder 11"/>
          <p:cNvSpPr>
            <a:spLocks noGrp="1"/>
          </p:cNvSpPr>
          <p:nvPr>
            <p:ph sz="quarter" idx="19"/>
          </p:nvPr>
        </p:nvSpPr>
        <p:spPr>
          <a:xfrm>
            <a:off x="1142926" y="3790862"/>
            <a:ext cx="91440" cy="533400"/>
          </a:xfrm>
        </p:spPr>
        <p:txBody>
          <a:bodyPr/>
          <a:lstStyle/>
          <a:p>
            <a:endParaRPr lang="en-US" dirty="0"/>
          </a:p>
        </p:txBody>
      </p:sp>
      <p:sp>
        <p:nvSpPr>
          <p:cNvPr id="18" name="Content Placeholder 12"/>
          <p:cNvSpPr>
            <a:spLocks noGrp="1"/>
          </p:cNvSpPr>
          <p:nvPr>
            <p:ph sz="quarter" idx="20"/>
          </p:nvPr>
        </p:nvSpPr>
        <p:spPr>
          <a:xfrm>
            <a:off x="1143411" y="4390364"/>
            <a:ext cx="91440" cy="533400"/>
          </a:xfrm>
        </p:spPr>
        <p:txBody>
          <a:bodyPr/>
          <a:lstStyle/>
          <a:p>
            <a:endParaRPr lang="en-US" dirty="0"/>
          </a:p>
        </p:txBody>
      </p:sp>
      <p:sp>
        <p:nvSpPr>
          <p:cNvPr id="19" name="Content Placeholder 6"/>
          <p:cNvSpPr>
            <a:spLocks noGrp="1"/>
          </p:cNvSpPr>
          <p:nvPr>
            <p:ph sz="quarter" idx="10"/>
          </p:nvPr>
        </p:nvSpPr>
        <p:spPr>
          <a:xfrm>
            <a:off x="1230786" y="4999609"/>
            <a:ext cx="6575425" cy="533400"/>
          </a:xfrm>
        </p:spPr>
        <p:txBody>
          <a:bodyPr/>
          <a:lstStyle/>
          <a:p>
            <a:r>
              <a:rPr lang="en-US" dirty="0"/>
              <a:t>Quintiq Engagement Process</a:t>
            </a:r>
          </a:p>
        </p:txBody>
      </p:sp>
      <p:sp>
        <p:nvSpPr>
          <p:cNvPr id="20" name="Content Placeholder 12"/>
          <p:cNvSpPr>
            <a:spLocks noGrp="1"/>
          </p:cNvSpPr>
          <p:nvPr>
            <p:ph sz="quarter" idx="20"/>
          </p:nvPr>
        </p:nvSpPr>
        <p:spPr>
          <a:xfrm>
            <a:off x="1145094" y="4999960"/>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
        <p:nvSpPr>
          <p:cNvPr id="21" name="Content Placeholder 6"/>
          <p:cNvSpPr>
            <a:spLocks noGrp="1"/>
          </p:cNvSpPr>
          <p:nvPr>
            <p:ph sz="quarter" idx="10"/>
          </p:nvPr>
        </p:nvSpPr>
        <p:spPr>
          <a:xfrm>
            <a:off x="1223349" y="5608854"/>
            <a:ext cx="6575425" cy="533400"/>
          </a:xfrm>
        </p:spPr>
        <p:txBody>
          <a:bodyPr/>
          <a:lstStyle/>
          <a:p>
            <a:r>
              <a:rPr lang="en-US" dirty="0" smtClean="0"/>
              <a:t>Q&amp;A, Next Steps</a:t>
            </a:r>
            <a:endParaRPr lang="en-US" dirty="0"/>
          </a:p>
        </p:txBody>
      </p:sp>
      <p:sp>
        <p:nvSpPr>
          <p:cNvPr id="22" name="Content Placeholder 12"/>
          <p:cNvSpPr>
            <a:spLocks noGrp="1"/>
          </p:cNvSpPr>
          <p:nvPr>
            <p:ph sz="quarter" idx="20"/>
          </p:nvPr>
        </p:nvSpPr>
        <p:spPr>
          <a:xfrm>
            <a:off x="1137657" y="5609205"/>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Tree>
    <p:extLst>
      <p:ext uri="{BB962C8B-B14F-4D97-AF65-F5344CB8AC3E}">
        <p14:creationId xmlns:p14="http://schemas.microsoft.com/office/powerpoint/2010/main" val="15615266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65137" y="1548000"/>
            <a:ext cx="6028795" cy="312737"/>
          </a:xfrm>
        </p:spPr>
        <p:txBody>
          <a:bodyPr/>
          <a:lstStyle/>
          <a:p>
            <a:r>
              <a:rPr lang="en-US" dirty="0" smtClean="0"/>
              <a:t>Background</a:t>
            </a:r>
            <a:endParaRPr lang="en-MY" dirty="0" smtClean="0"/>
          </a:p>
        </p:txBody>
      </p:sp>
      <p:sp>
        <p:nvSpPr>
          <p:cNvPr id="3" name="Content Placeholder 2"/>
          <p:cNvSpPr>
            <a:spLocks noGrp="1"/>
          </p:cNvSpPr>
          <p:nvPr>
            <p:ph sz="quarter" idx="11"/>
          </p:nvPr>
        </p:nvSpPr>
        <p:spPr>
          <a:xfrm>
            <a:off x="465137" y="1872000"/>
            <a:ext cx="6028795" cy="720000"/>
          </a:xfrm>
        </p:spPr>
        <p:txBody>
          <a:bodyPr/>
          <a:lstStyle/>
          <a:p>
            <a:pPr algn="just">
              <a:spcBef>
                <a:spcPts val="200"/>
              </a:spcBef>
              <a:spcAft>
                <a:spcPts val="200"/>
              </a:spcAft>
            </a:pPr>
            <a:r>
              <a:rPr lang="en-US" sz="1050" dirty="0" smtClean="0">
                <a:solidFill>
                  <a:schemeClr val="tx1"/>
                </a:solidFill>
              </a:rPr>
              <a:t>The FAA is responsible for the safety of civil aviation. The FAA's mission is to provide the safest, most efficient aerospace system in the world. The FAA's 48,000 employees operate the air traffic and navigation system in the U.S.A., regulate civil aviation and airport safety, regulate commercial space transportation and advance aviation safety globally.</a:t>
            </a:r>
            <a:endParaRPr lang="en-US" altLang="ja-JP" sz="1050" dirty="0" smtClean="0">
              <a:solidFill>
                <a:schemeClr val="tx1"/>
              </a:solidFill>
              <a:ea typeface="MS PGothic" pitchFamily="34" charset="-128"/>
            </a:endParaRPr>
          </a:p>
          <a:p>
            <a:pPr algn="just">
              <a:spcBef>
                <a:spcPts val="200"/>
              </a:spcBef>
              <a:spcAft>
                <a:spcPts val="200"/>
              </a:spcAft>
            </a:pPr>
            <a:endParaRPr lang="en-MY" sz="1050" dirty="0">
              <a:solidFill>
                <a:schemeClr val="tx1"/>
              </a:solidFill>
            </a:endParaRPr>
          </a:p>
        </p:txBody>
      </p:sp>
      <p:sp>
        <p:nvSpPr>
          <p:cNvPr id="4" name="Title 3"/>
          <p:cNvSpPr>
            <a:spLocks noGrp="1"/>
          </p:cNvSpPr>
          <p:nvPr>
            <p:ph type="title"/>
          </p:nvPr>
        </p:nvSpPr>
        <p:spPr/>
        <p:txBody>
          <a:bodyPr/>
          <a:lstStyle/>
          <a:p>
            <a:r>
              <a:rPr lang="de-DE" dirty="0" smtClean="0"/>
              <a:t>FAA – United States of America</a:t>
            </a:r>
            <a:endParaRPr lang="en-MY" dirty="0"/>
          </a:p>
        </p:txBody>
      </p:sp>
      <p:sp>
        <p:nvSpPr>
          <p:cNvPr id="7" name="Content Placeholder 6"/>
          <p:cNvSpPr>
            <a:spLocks noGrp="1"/>
          </p:cNvSpPr>
          <p:nvPr>
            <p:ph sz="quarter" idx="13"/>
          </p:nvPr>
        </p:nvSpPr>
        <p:spPr>
          <a:xfrm>
            <a:off x="465137" y="3096000"/>
            <a:ext cx="6028795" cy="1692000"/>
          </a:xfrm>
          <a:solidFill>
            <a:srgbClr val="E8EBED"/>
          </a:solidFill>
        </p:spPr>
        <p:txBody>
          <a:bodyPr/>
          <a:lstStyle/>
          <a:p>
            <a:pPr algn="just">
              <a:spcBef>
                <a:spcPts val="200"/>
              </a:spcBef>
              <a:spcAft>
                <a:spcPts val="200"/>
              </a:spcAft>
            </a:pPr>
            <a:r>
              <a:rPr lang="en-US" sz="1050" dirty="0" smtClean="0">
                <a:solidFill>
                  <a:schemeClr val="tx1"/>
                </a:solidFill>
              </a:rPr>
              <a:t>The solution needed to exactly meet the specific scheduling needs of the FAA:</a:t>
            </a:r>
          </a:p>
          <a:p>
            <a:pPr marL="266700" lvl="0" indent="-266700" algn="just">
              <a:spcBef>
                <a:spcPts val="200"/>
              </a:spcBef>
              <a:spcAft>
                <a:spcPts val="200"/>
              </a:spcAft>
              <a:buFont typeface="Arial" pitchFamily="34" charset="0"/>
              <a:buChar char="•"/>
            </a:pPr>
            <a:r>
              <a:rPr lang="en-US" sz="1050" dirty="0" smtClean="0">
                <a:solidFill>
                  <a:schemeClr val="tx1"/>
                </a:solidFill>
              </a:rPr>
              <a:t>Incorporate short-term scheduling, long-term planning, and annual leave planning.</a:t>
            </a:r>
          </a:p>
          <a:p>
            <a:pPr marL="266700" lvl="0" indent="-266700" algn="just">
              <a:spcBef>
                <a:spcPts val="200"/>
              </a:spcBef>
              <a:spcAft>
                <a:spcPts val="200"/>
              </a:spcAft>
              <a:buFont typeface="Arial" pitchFamily="34" charset="0"/>
              <a:buChar char="•"/>
            </a:pPr>
            <a:r>
              <a:rPr lang="en-US" sz="1050" dirty="0" smtClean="0">
                <a:solidFill>
                  <a:schemeClr val="tx1"/>
                </a:solidFill>
              </a:rPr>
              <a:t>Meet government regulations regarding the number of controllers and the licensing necessary to man each sector.</a:t>
            </a:r>
          </a:p>
          <a:p>
            <a:pPr marL="266700" lvl="0" indent="-266700" algn="just">
              <a:spcBef>
                <a:spcPts val="200"/>
              </a:spcBef>
              <a:spcAft>
                <a:spcPts val="200"/>
              </a:spcAft>
              <a:buFont typeface="Arial" pitchFamily="34" charset="0"/>
              <a:buChar char="•"/>
            </a:pPr>
            <a:r>
              <a:rPr lang="en-US" sz="1050" dirty="0" smtClean="0">
                <a:solidFill>
                  <a:schemeClr val="tx1"/>
                </a:solidFill>
              </a:rPr>
              <a:t>Comply with a complicated set of labor agreements.</a:t>
            </a:r>
          </a:p>
          <a:p>
            <a:pPr marL="266700" lvl="0" indent="-266700" algn="just">
              <a:spcBef>
                <a:spcPts val="200"/>
              </a:spcBef>
              <a:spcAft>
                <a:spcPts val="200"/>
              </a:spcAft>
              <a:buFont typeface="Arial" pitchFamily="34" charset="0"/>
              <a:buChar char="•"/>
            </a:pPr>
            <a:r>
              <a:rPr lang="en-US" sz="1050" dirty="0" smtClean="0">
                <a:solidFill>
                  <a:schemeClr val="tx1"/>
                </a:solidFill>
              </a:rPr>
              <a:t>Integrate with FAA’s IT environment.</a:t>
            </a:r>
          </a:p>
          <a:p>
            <a:pPr marL="266700" lvl="0" indent="-266700" algn="just">
              <a:spcBef>
                <a:spcPts val="200"/>
              </a:spcBef>
              <a:spcAft>
                <a:spcPts val="200"/>
              </a:spcAft>
              <a:buFont typeface="Arial" pitchFamily="34" charset="0"/>
              <a:buChar char="•"/>
            </a:pPr>
            <a:r>
              <a:rPr lang="en-US" sz="1050" dirty="0" smtClean="0">
                <a:solidFill>
                  <a:schemeClr val="tx1"/>
                </a:solidFill>
              </a:rPr>
              <a:t>Run complex staffing scenarios to determine optimal staffing levels per location. Manage all types of labor contracts within the FAA Air Traffic Organization.</a:t>
            </a:r>
            <a:endParaRPr lang="en-GB" sz="1050" dirty="0" smtClean="0">
              <a:solidFill>
                <a:schemeClr val="tx1"/>
              </a:solidFill>
            </a:endParaRPr>
          </a:p>
          <a:p>
            <a:pPr algn="just">
              <a:spcBef>
                <a:spcPts val="200"/>
              </a:spcBef>
              <a:spcAft>
                <a:spcPts val="200"/>
              </a:spcAft>
            </a:pPr>
            <a:endParaRPr lang="en-MY" sz="1050" dirty="0">
              <a:solidFill>
                <a:schemeClr val="tx1"/>
              </a:solidFill>
            </a:endParaRPr>
          </a:p>
        </p:txBody>
      </p:sp>
      <p:sp>
        <p:nvSpPr>
          <p:cNvPr id="6" name="Text Placeholder 5"/>
          <p:cNvSpPr>
            <a:spLocks noGrp="1"/>
          </p:cNvSpPr>
          <p:nvPr>
            <p:ph type="body" sz="quarter" idx="14"/>
          </p:nvPr>
        </p:nvSpPr>
        <p:spPr>
          <a:xfrm>
            <a:off x="465137" y="2772000"/>
            <a:ext cx="6028795" cy="312737"/>
          </a:xfrm>
        </p:spPr>
        <p:txBody>
          <a:bodyPr/>
          <a:lstStyle/>
          <a:p>
            <a:r>
              <a:rPr lang="en-US" dirty="0" smtClean="0"/>
              <a:t>Solution</a:t>
            </a:r>
            <a:endParaRPr lang="en-MY" dirty="0" smtClean="0"/>
          </a:p>
        </p:txBody>
      </p:sp>
      <p:sp>
        <p:nvSpPr>
          <p:cNvPr id="9" name="Content Placeholder 8"/>
          <p:cNvSpPr>
            <a:spLocks noGrp="1"/>
          </p:cNvSpPr>
          <p:nvPr>
            <p:ph sz="quarter" idx="15"/>
          </p:nvPr>
        </p:nvSpPr>
        <p:spPr>
          <a:xfrm>
            <a:off x="465137" y="5292000"/>
            <a:ext cx="6028795" cy="1212138"/>
          </a:xfrm>
        </p:spPr>
        <p:txBody>
          <a:bodyPr/>
          <a:lstStyle/>
          <a:p>
            <a:pPr marL="266700" lvl="0" indent="-266700" algn="just">
              <a:spcBef>
                <a:spcPts val="200"/>
              </a:spcBef>
              <a:spcAft>
                <a:spcPts val="200"/>
              </a:spcAft>
              <a:buFont typeface="Arial" pitchFamily="34" charset="0"/>
              <a:buChar char="•"/>
            </a:pPr>
            <a:r>
              <a:rPr lang="en-US" sz="1050" dirty="0" smtClean="0">
                <a:solidFill>
                  <a:schemeClr val="tx1"/>
                </a:solidFill>
              </a:rPr>
              <a:t>Optimizing staffing levels while continuing to ensure safe and efficient operations.</a:t>
            </a:r>
          </a:p>
          <a:p>
            <a:pPr marL="266700" lvl="0" indent="-266700" algn="just">
              <a:spcBef>
                <a:spcPts val="200"/>
              </a:spcBef>
              <a:spcAft>
                <a:spcPts val="200"/>
              </a:spcAft>
              <a:buFont typeface="Arial" pitchFamily="34" charset="0"/>
              <a:buChar char="•"/>
            </a:pPr>
            <a:r>
              <a:rPr lang="en-US" sz="1050" dirty="0" smtClean="0">
                <a:solidFill>
                  <a:schemeClr val="tx1"/>
                </a:solidFill>
              </a:rPr>
              <a:t>The number of ATCOs can be adjusted exactly to the flow of traffic.</a:t>
            </a:r>
          </a:p>
          <a:p>
            <a:pPr marL="266700" lvl="0" indent="-266700" algn="just">
              <a:spcBef>
                <a:spcPts val="200"/>
              </a:spcBef>
              <a:spcAft>
                <a:spcPts val="200"/>
              </a:spcAft>
              <a:buFont typeface="Arial" pitchFamily="34" charset="0"/>
              <a:buChar char="•"/>
            </a:pPr>
            <a:r>
              <a:rPr lang="en-US" sz="1050" dirty="0" smtClean="0">
                <a:solidFill>
                  <a:schemeClr val="tx1"/>
                </a:solidFill>
              </a:rPr>
              <a:t>Controllers are positioned in the right sectors based on qualifications to ensure that safety regulations are strictly adhered to.</a:t>
            </a:r>
          </a:p>
          <a:p>
            <a:pPr marL="266700" lvl="0" indent="-266700" algn="just">
              <a:spcBef>
                <a:spcPts val="200"/>
              </a:spcBef>
              <a:spcAft>
                <a:spcPts val="200"/>
              </a:spcAft>
              <a:buFont typeface="Arial" pitchFamily="34" charset="0"/>
              <a:buChar char="•"/>
            </a:pPr>
            <a:r>
              <a:rPr lang="en-US" sz="1050" dirty="0" smtClean="0">
                <a:solidFill>
                  <a:schemeClr val="tx1"/>
                </a:solidFill>
              </a:rPr>
              <a:t>The system can include different labor agreements for each control center and take employee preferences into consideration.</a:t>
            </a:r>
          </a:p>
          <a:p>
            <a:pPr algn="just">
              <a:spcBef>
                <a:spcPts val="200"/>
              </a:spcBef>
              <a:spcAft>
                <a:spcPts val="200"/>
              </a:spcAft>
            </a:pPr>
            <a:endParaRPr lang="en-MY" sz="1050" dirty="0">
              <a:solidFill>
                <a:schemeClr val="tx1"/>
              </a:solidFill>
            </a:endParaRPr>
          </a:p>
        </p:txBody>
      </p:sp>
      <p:sp>
        <p:nvSpPr>
          <p:cNvPr id="8" name="Text Placeholder 7"/>
          <p:cNvSpPr>
            <a:spLocks noGrp="1"/>
          </p:cNvSpPr>
          <p:nvPr>
            <p:ph type="body" sz="quarter" idx="16"/>
          </p:nvPr>
        </p:nvSpPr>
        <p:spPr>
          <a:xfrm>
            <a:off x="465137" y="4968000"/>
            <a:ext cx="6028795" cy="312737"/>
          </a:xfrm>
        </p:spPr>
        <p:txBody>
          <a:bodyPr/>
          <a:lstStyle/>
          <a:p>
            <a:r>
              <a:rPr lang="en-US" dirty="0" smtClean="0"/>
              <a:t>Benefits</a:t>
            </a:r>
            <a:endParaRPr lang="en-MY" dirty="0" smtClean="0"/>
          </a:p>
        </p:txBody>
      </p:sp>
      <p:sp>
        <p:nvSpPr>
          <p:cNvPr id="11" name="Text Placeholder 10"/>
          <p:cNvSpPr>
            <a:spLocks noGrp="1"/>
          </p:cNvSpPr>
          <p:nvPr>
            <p:ph type="body" sz="quarter" idx="19"/>
          </p:nvPr>
        </p:nvSpPr>
        <p:spPr>
          <a:xfrm>
            <a:off x="6807199" y="3960000"/>
            <a:ext cx="2049462" cy="1621160"/>
          </a:xfrm>
        </p:spPr>
        <p:txBody>
          <a:bodyPr/>
          <a:lstStyle/>
          <a:p>
            <a:pPr lvl="0"/>
            <a:r>
              <a:rPr lang="en-US" dirty="0" smtClean="0">
                <a:cs typeface="Arial" pitchFamily="34" charset="0"/>
              </a:rPr>
              <a:t> “The FAA agreement marks an important milestone in our company growth. Our current customer base covers more than 30% of the global airspace. The ANSP vertical is yet another market where </a:t>
            </a:r>
            <a:r>
              <a:rPr lang="en-US" dirty="0" err="1" smtClean="0">
                <a:cs typeface="Arial" pitchFamily="34" charset="0"/>
              </a:rPr>
              <a:t>Quintiq</a:t>
            </a:r>
            <a:r>
              <a:rPr lang="en-US" dirty="0" smtClean="0">
                <a:cs typeface="Arial" pitchFamily="34" charset="0"/>
              </a:rPr>
              <a:t> has achieved leadership; we are committed to extending our market leading position further in the coming years.”</a:t>
            </a:r>
          </a:p>
          <a:p>
            <a:endParaRPr lang="en-MY" dirty="0"/>
          </a:p>
        </p:txBody>
      </p:sp>
      <p:sp>
        <p:nvSpPr>
          <p:cNvPr id="12" name="Text Placeholder 11"/>
          <p:cNvSpPr>
            <a:spLocks noGrp="1"/>
          </p:cNvSpPr>
          <p:nvPr>
            <p:ph type="body" sz="quarter" idx="20"/>
          </p:nvPr>
        </p:nvSpPr>
        <p:spPr>
          <a:xfrm>
            <a:off x="6804248" y="5760000"/>
            <a:ext cx="2057400" cy="482600"/>
          </a:xfrm>
        </p:spPr>
        <p:txBody>
          <a:bodyPr/>
          <a:lstStyle/>
          <a:p>
            <a:pPr lvl="0"/>
            <a:r>
              <a:rPr lang="fr-FR" dirty="0" smtClean="0">
                <a:cs typeface="Arial" pitchFamily="34" charset="0"/>
              </a:rPr>
              <a:t>Victor </a:t>
            </a:r>
            <a:r>
              <a:rPr lang="fr-FR" dirty="0" err="1" smtClean="0">
                <a:cs typeface="Arial" pitchFamily="34" charset="0"/>
              </a:rPr>
              <a:t>Allis</a:t>
            </a:r>
            <a:r>
              <a:rPr lang="fr-FR" dirty="0" smtClean="0">
                <a:cs typeface="Arial" pitchFamily="34" charset="0"/>
              </a:rPr>
              <a:t>, CEO </a:t>
            </a:r>
            <a:r>
              <a:rPr lang="fr-FR" dirty="0" err="1" smtClean="0">
                <a:cs typeface="Arial" pitchFamily="34" charset="0"/>
              </a:rPr>
              <a:t>Quintiq</a:t>
            </a:r>
            <a:endParaRPr lang="en-US" b="0" dirty="0" smtClean="0">
              <a:cs typeface="Arial" pitchFamily="34" charset="0"/>
            </a:endParaRPr>
          </a:p>
          <a:p>
            <a:endParaRPr lang="en-MY" dirty="0"/>
          </a:p>
        </p:txBody>
      </p:sp>
      <p:pic>
        <p:nvPicPr>
          <p:cNvPr id="15" name="Picture 10" descr="FAA Aviatio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a:xfrm>
            <a:off x="6912000" y="1332000"/>
            <a:ext cx="1655763" cy="2495550"/>
          </a:xfrm>
          <a:prstGeom prst="rect">
            <a:avLst/>
          </a:prstGeom>
          <a:ln>
            <a:noFill/>
          </a:ln>
          <a:effectLst/>
        </p:spPr>
      </p:pic>
    </p:spTree>
    <p:extLst>
      <p:ext uri="{BB962C8B-B14F-4D97-AF65-F5344CB8AC3E}">
        <p14:creationId xmlns:p14="http://schemas.microsoft.com/office/powerpoint/2010/main" val="1678722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Background</a:t>
            </a:r>
            <a:endParaRPr lang="en-MY" dirty="0" smtClean="0"/>
          </a:p>
        </p:txBody>
      </p:sp>
      <p:sp>
        <p:nvSpPr>
          <p:cNvPr id="3" name="Content Placeholder 2"/>
          <p:cNvSpPr>
            <a:spLocks noGrp="1"/>
          </p:cNvSpPr>
          <p:nvPr>
            <p:ph sz="quarter" idx="11"/>
          </p:nvPr>
        </p:nvSpPr>
        <p:spPr>
          <a:xfrm>
            <a:off x="465137" y="1930400"/>
            <a:ext cx="6028795" cy="720000"/>
          </a:xfrm>
        </p:spPr>
        <p:txBody>
          <a:bodyPr/>
          <a:lstStyle/>
          <a:p>
            <a:pPr algn="just">
              <a:spcBef>
                <a:spcPts val="200"/>
              </a:spcBef>
              <a:spcAft>
                <a:spcPts val="200"/>
              </a:spcAft>
            </a:pPr>
            <a:r>
              <a:rPr lang="en-US" sz="1050" dirty="0" smtClean="0"/>
              <a:t>KLM Catering Services </a:t>
            </a:r>
            <a:r>
              <a:rPr lang="en-US" sz="1050" dirty="0" err="1" smtClean="0"/>
              <a:t>Schiphol</a:t>
            </a:r>
            <a:r>
              <a:rPr lang="en-US" sz="1050" dirty="0" smtClean="0"/>
              <a:t> (KCS) prepares and delivers 45,000 meals a day for 12 airlines, 350 flights, and 50 different types of aircraft. KCS needed to optimize the speed of its service delivery, maintain consistent delivery performance and product quality, increase productivity levels, and control costs. KCS selected </a:t>
            </a:r>
            <a:r>
              <a:rPr lang="en-US" sz="1050" dirty="0" err="1" smtClean="0"/>
              <a:t>Quintiq</a:t>
            </a:r>
            <a:r>
              <a:rPr lang="en-US" sz="1050" dirty="0" smtClean="0"/>
              <a:t> for the flexibility of its software and the short implementation time needed.</a:t>
            </a:r>
            <a:endParaRPr lang="en-US" altLang="ja-JP" sz="1050" dirty="0" smtClean="0">
              <a:solidFill>
                <a:srgbClr val="000000"/>
              </a:solidFill>
              <a:ea typeface="MS PGothic" pitchFamily="34" charset="-128"/>
            </a:endParaRPr>
          </a:p>
          <a:p>
            <a:pPr algn="just">
              <a:spcBef>
                <a:spcPts val="200"/>
              </a:spcBef>
              <a:spcAft>
                <a:spcPts val="200"/>
              </a:spcAft>
            </a:pPr>
            <a:endParaRPr lang="en-MY" sz="1050" dirty="0"/>
          </a:p>
        </p:txBody>
      </p:sp>
      <p:sp>
        <p:nvSpPr>
          <p:cNvPr id="4" name="Title 3"/>
          <p:cNvSpPr>
            <a:spLocks noGrp="1"/>
          </p:cNvSpPr>
          <p:nvPr>
            <p:ph type="title"/>
          </p:nvPr>
        </p:nvSpPr>
        <p:spPr/>
        <p:txBody>
          <a:bodyPr/>
          <a:lstStyle/>
          <a:p>
            <a:r>
              <a:rPr lang="en-GB" dirty="0" smtClean="0"/>
              <a:t>KLM Catering Services (KCS) – The Netherlands</a:t>
            </a:r>
            <a:endParaRPr lang="en-MY" dirty="0"/>
          </a:p>
        </p:txBody>
      </p:sp>
      <p:pic>
        <p:nvPicPr>
          <p:cNvPr id="13" name="Content Placeholder 12" descr="KLM Catering Services"/>
          <p:cNvPicPr>
            <a:picLocks noGrp="1"/>
          </p:cNvPicPr>
          <p:nvPr>
            <p:ph sz="quarter" idx="13"/>
          </p:nvPr>
        </p:nvPicPr>
        <p:blipFill>
          <a:blip r:embed="rId2" cstate="print"/>
          <a:srcRect/>
          <a:stretch>
            <a:fillRect/>
          </a:stretch>
        </p:blipFill>
        <p:spPr bwMode="auto">
          <a:xfrm>
            <a:off x="467544" y="980728"/>
            <a:ext cx="1517625" cy="432048"/>
          </a:xfrm>
          <a:prstGeom prst="rect">
            <a:avLst/>
          </a:prstGeom>
          <a:noFill/>
          <a:ln w="9525">
            <a:solidFill>
              <a:schemeClr val="accent1"/>
            </a:solidFill>
            <a:miter lim="800000"/>
            <a:headEnd/>
            <a:tailEnd/>
          </a:ln>
        </p:spPr>
      </p:pic>
      <p:sp>
        <p:nvSpPr>
          <p:cNvPr id="6" name="Text Placeholder 5"/>
          <p:cNvSpPr>
            <a:spLocks noGrp="1"/>
          </p:cNvSpPr>
          <p:nvPr>
            <p:ph type="body" sz="quarter" idx="14"/>
          </p:nvPr>
        </p:nvSpPr>
        <p:spPr>
          <a:xfrm>
            <a:off x="465137" y="2880000"/>
            <a:ext cx="6028795" cy="312737"/>
          </a:xfrm>
        </p:spPr>
        <p:txBody>
          <a:bodyPr/>
          <a:lstStyle/>
          <a:p>
            <a:r>
              <a:rPr lang="en-US" dirty="0" smtClean="0"/>
              <a:t>Solution</a:t>
            </a:r>
            <a:endParaRPr lang="en-MY" dirty="0" smtClean="0"/>
          </a:p>
        </p:txBody>
      </p:sp>
      <p:sp>
        <p:nvSpPr>
          <p:cNvPr id="7" name="Content Placeholder 6"/>
          <p:cNvSpPr>
            <a:spLocks noGrp="1"/>
          </p:cNvSpPr>
          <p:nvPr>
            <p:ph sz="quarter" idx="15"/>
          </p:nvPr>
        </p:nvSpPr>
        <p:spPr>
          <a:xfrm>
            <a:off x="465137" y="3204000"/>
            <a:ext cx="6028795" cy="1173253"/>
          </a:xfrm>
        </p:spPr>
        <p:txBody>
          <a:bodyPr/>
          <a:lstStyle/>
          <a:p>
            <a:pPr marL="266700" lvl="0" indent="-266700" algn="just">
              <a:spcBef>
                <a:spcPts val="200"/>
              </a:spcBef>
              <a:spcAft>
                <a:spcPts val="200"/>
              </a:spcAft>
              <a:buFont typeface="Arial" pitchFamily="34" charset="0"/>
              <a:buChar char="•"/>
            </a:pPr>
            <a:r>
              <a:rPr lang="en-US" sz="1050" dirty="0" smtClean="0"/>
              <a:t>The goods that the company transports vary greatly from day to day in number, content, shape and packaging.</a:t>
            </a:r>
          </a:p>
          <a:p>
            <a:pPr marL="266700" lvl="0" indent="-266700" algn="just">
              <a:spcBef>
                <a:spcPts val="200"/>
              </a:spcBef>
              <a:spcAft>
                <a:spcPts val="200"/>
              </a:spcAft>
              <a:buFont typeface="Arial" pitchFamily="34" charset="0"/>
              <a:buChar char="•"/>
            </a:pPr>
            <a:r>
              <a:rPr lang="en-US" sz="1050" dirty="0" smtClean="0"/>
              <a:t>There are extremely strict food hygiene rules (HACCP norms), and product quality regulations to follow.</a:t>
            </a:r>
          </a:p>
          <a:p>
            <a:pPr marL="266700" indent="-266700" algn="just">
              <a:spcBef>
                <a:spcPts val="200"/>
              </a:spcBef>
              <a:spcAft>
                <a:spcPts val="200"/>
              </a:spcAft>
              <a:buFont typeface="Arial" pitchFamily="34" charset="0"/>
              <a:buChar char="•"/>
            </a:pPr>
            <a:r>
              <a:rPr lang="en-US" sz="1050" dirty="0" smtClean="0"/>
              <a:t>Due to the nature of airport operations, there are always last-minute orders, gate changes, flight schedule revisions, and unexpected onboard materials that must be handled. </a:t>
            </a:r>
            <a:endParaRPr lang="en-GB" sz="1050" dirty="0" smtClean="0">
              <a:solidFill>
                <a:srgbClr val="000000"/>
              </a:solidFill>
            </a:endParaRPr>
          </a:p>
          <a:p>
            <a:pPr algn="just">
              <a:spcBef>
                <a:spcPts val="200"/>
              </a:spcBef>
              <a:spcAft>
                <a:spcPts val="200"/>
              </a:spcAft>
            </a:pPr>
            <a:endParaRPr lang="en-MY" sz="1050" dirty="0"/>
          </a:p>
        </p:txBody>
      </p:sp>
      <p:sp>
        <p:nvSpPr>
          <p:cNvPr id="8" name="Text Placeholder 7"/>
          <p:cNvSpPr>
            <a:spLocks noGrp="1"/>
          </p:cNvSpPr>
          <p:nvPr>
            <p:ph type="body" sz="quarter" idx="16"/>
          </p:nvPr>
        </p:nvSpPr>
        <p:spPr>
          <a:xfrm>
            <a:off x="465137" y="4608000"/>
            <a:ext cx="6028795" cy="312737"/>
          </a:xfrm>
        </p:spPr>
        <p:txBody>
          <a:bodyPr/>
          <a:lstStyle/>
          <a:p>
            <a:r>
              <a:rPr lang="en-US" dirty="0" smtClean="0"/>
              <a:t>Benefits</a:t>
            </a:r>
            <a:endParaRPr lang="en-MY" dirty="0" smtClean="0"/>
          </a:p>
        </p:txBody>
      </p:sp>
      <p:sp>
        <p:nvSpPr>
          <p:cNvPr id="9" name="Content Placeholder 8"/>
          <p:cNvSpPr>
            <a:spLocks noGrp="1"/>
          </p:cNvSpPr>
          <p:nvPr>
            <p:ph sz="quarter" idx="17"/>
          </p:nvPr>
        </p:nvSpPr>
        <p:spPr>
          <a:xfrm>
            <a:off x="465137" y="4932000"/>
            <a:ext cx="6028795" cy="820738"/>
          </a:xfrm>
        </p:spPr>
        <p:txBody>
          <a:bodyPr/>
          <a:lstStyle/>
          <a:p>
            <a:pPr marL="266700" lvl="0" indent="-266700" algn="just">
              <a:spcBef>
                <a:spcPts val="200"/>
              </a:spcBef>
              <a:spcAft>
                <a:spcPts val="200"/>
              </a:spcAft>
              <a:buFont typeface="Arial" pitchFamily="34" charset="0"/>
              <a:buChar char="•"/>
            </a:pPr>
            <a:r>
              <a:rPr lang="en-US" sz="1050" dirty="0" smtClean="0"/>
              <a:t>Delivery performance improved from 98% to 99.5%.</a:t>
            </a:r>
          </a:p>
          <a:p>
            <a:pPr marL="266700" lvl="0" indent="-266700" algn="just">
              <a:spcBef>
                <a:spcPts val="200"/>
              </a:spcBef>
              <a:spcAft>
                <a:spcPts val="200"/>
              </a:spcAft>
              <a:buFont typeface="Arial" pitchFamily="34" charset="0"/>
              <a:buChar char="•"/>
            </a:pPr>
            <a:r>
              <a:rPr lang="en-US" sz="1050" dirty="0" smtClean="0"/>
              <a:t>A 3% gain in capacity through the more efficient use of its vehicles and drivers.</a:t>
            </a:r>
          </a:p>
          <a:p>
            <a:pPr marL="266700" lvl="0" indent="-266700" algn="just">
              <a:spcBef>
                <a:spcPts val="200"/>
              </a:spcBef>
              <a:spcAft>
                <a:spcPts val="200"/>
              </a:spcAft>
              <a:buFont typeface="Arial" pitchFamily="34" charset="0"/>
              <a:buChar char="•"/>
            </a:pPr>
            <a:r>
              <a:rPr lang="en-US" sz="1050" dirty="0" smtClean="0"/>
              <a:t>The system has proven so valuable and reliable that additional activities, such as de-icing aircraft, have also been included.</a:t>
            </a:r>
            <a:endParaRPr lang="en-US" sz="1050" dirty="0" smtClean="0">
              <a:solidFill>
                <a:srgbClr val="000000"/>
              </a:solidFill>
            </a:endParaRPr>
          </a:p>
          <a:p>
            <a:pPr algn="just">
              <a:spcBef>
                <a:spcPts val="200"/>
              </a:spcBef>
              <a:spcAft>
                <a:spcPts val="200"/>
              </a:spcAft>
            </a:pPr>
            <a:endParaRPr lang="en-MY" sz="1050" dirty="0"/>
          </a:p>
        </p:txBody>
      </p:sp>
      <p:pic>
        <p:nvPicPr>
          <p:cNvPr id="14" name="Picture 3"/>
          <p:cNvPicPr>
            <a:picLocks noGrp="1" noChangeAspect="1" noChangeArrowheads="1"/>
          </p:cNvPicPr>
          <p:nvPr>
            <p:ph type="pic" sz="quarter" idx="18"/>
          </p:nvPr>
        </p:nvPicPr>
        <p:blipFill>
          <a:blip r:embed="rId3" cstate="screen">
            <a:extLst>
              <a:ext uri="{28A0092B-C50C-407E-A947-70E740481C1C}">
                <a14:useLocalDpi xmlns:a14="http://schemas.microsoft.com/office/drawing/2010/main"/>
              </a:ext>
            </a:extLst>
          </a:blip>
          <a:srcRect/>
          <a:stretch>
            <a:fillRect/>
          </a:stretch>
        </p:blipFill>
        <p:spPr bwMode="auto">
          <a:xfrm>
            <a:off x="6804248" y="1628800"/>
            <a:ext cx="2057400" cy="1151467"/>
          </a:xfrm>
          <a:prstGeom prst="rect">
            <a:avLst/>
          </a:prstGeom>
          <a:noFill/>
          <a:ln w="9525">
            <a:noFill/>
            <a:miter lim="800000"/>
            <a:headEnd/>
            <a:tailEnd/>
          </a:ln>
          <a:effectLst/>
        </p:spPr>
      </p:pic>
      <p:sp>
        <p:nvSpPr>
          <p:cNvPr id="11" name="Text Placeholder 10"/>
          <p:cNvSpPr>
            <a:spLocks noGrp="1"/>
          </p:cNvSpPr>
          <p:nvPr>
            <p:ph type="body" sz="quarter" idx="19"/>
          </p:nvPr>
        </p:nvSpPr>
        <p:spPr>
          <a:xfrm>
            <a:off x="6807199" y="2916000"/>
            <a:ext cx="2049462" cy="2395537"/>
          </a:xfrm>
        </p:spPr>
        <p:txBody>
          <a:bodyPr/>
          <a:lstStyle/>
          <a:p>
            <a:pPr lvl="0">
              <a:spcBef>
                <a:spcPts val="200"/>
              </a:spcBef>
              <a:spcAft>
                <a:spcPts val="200"/>
              </a:spcAft>
            </a:pPr>
            <a:r>
              <a:rPr lang="en-US" sz="1050" dirty="0" smtClean="0">
                <a:cs typeface="Arial" pitchFamily="34" charset="0"/>
              </a:rPr>
              <a:t>“This is one of the few IT projects which has been implemented on time and within budget. The punctuality of the distribution of the catering products to the aircraft has increased from 98% to 99.5%, which is an important improvement for us. It has exceeded our expectations concerning the functional requirements”. </a:t>
            </a:r>
          </a:p>
          <a:p>
            <a:pPr>
              <a:spcBef>
                <a:spcPts val="200"/>
              </a:spcBef>
              <a:spcAft>
                <a:spcPts val="200"/>
              </a:spcAft>
            </a:pPr>
            <a:endParaRPr lang="en-MY" sz="1050" dirty="0"/>
          </a:p>
        </p:txBody>
      </p:sp>
      <p:sp>
        <p:nvSpPr>
          <p:cNvPr id="12" name="Text Placeholder 11"/>
          <p:cNvSpPr>
            <a:spLocks noGrp="1"/>
          </p:cNvSpPr>
          <p:nvPr>
            <p:ph type="body" sz="quarter" idx="20"/>
          </p:nvPr>
        </p:nvSpPr>
        <p:spPr>
          <a:xfrm>
            <a:off x="6807200" y="4824000"/>
            <a:ext cx="2057400" cy="482600"/>
          </a:xfrm>
        </p:spPr>
        <p:txBody>
          <a:bodyPr/>
          <a:lstStyle/>
          <a:p>
            <a:pPr lvl="0">
              <a:spcBef>
                <a:spcPts val="200"/>
              </a:spcBef>
              <a:spcAft>
                <a:spcPts val="200"/>
              </a:spcAft>
            </a:pPr>
            <a:r>
              <a:rPr lang="en-US" sz="1050" dirty="0" smtClean="0">
                <a:cs typeface="Arial" pitchFamily="34" charset="0"/>
              </a:rPr>
              <a:t>Jacques </a:t>
            </a:r>
            <a:r>
              <a:rPr lang="en-US" sz="1050" dirty="0" err="1" smtClean="0">
                <a:cs typeface="Arial" pitchFamily="34" charset="0"/>
              </a:rPr>
              <a:t>Blaauw</a:t>
            </a:r>
            <a:r>
              <a:rPr lang="en-US" sz="1050" dirty="0" smtClean="0">
                <a:cs typeface="Arial" pitchFamily="34" charset="0"/>
              </a:rPr>
              <a:t>, Managing Director, KLM Catering Services</a:t>
            </a:r>
            <a:endParaRPr lang="en-US" sz="1050" b="0" dirty="0" smtClean="0">
              <a:cs typeface="Arial" pitchFamily="34" charset="0"/>
            </a:endParaRPr>
          </a:p>
          <a:p>
            <a:pPr>
              <a:spcBef>
                <a:spcPts val="200"/>
              </a:spcBef>
              <a:spcAft>
                <a:spcPts val="200"/>
              </a:spcAft>
            </a:pPr>
            <a:endParaRPr lang="en-MY" sz="1050" dirty="0"/>
          </a:p>
        </p:txBody>
      </p:sp>
    </p:spTree>
    <p:extLst>
      <p:ext uri="{BB962C8B-B14F-4D97-AF65-F5344CB8AC3E}">
        <p14:creationId xmlns:p14="http://schemas.microsoft.com/office/powerpoint/2010/main" val="25157305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1234366" y="1387282"/>
            <a:ext cx="6575425" cy="533400"/>
          </a:xfrm>
          <a:solidFill>
            <a:srgbClr val="4D80BE"/>
          </a:solidFill>
        </p:spPr>
        <p:txBody>
          <a:bodyPr/>
          <a:lstStyle/>
          <a:p>
            <a:r>
              <a:rPr lang="en-US" dirty="0" smtClean="0"/>
              <a:t>Introductions</a:t>
            </a:r>
            <a:endParaRPr lang="en-US" dirty="0"/>
          </a:p>
        </p:txBody>
      </p:sp>
      <p:sp>
        <p:nvSpPr>
          <p:cNvPr id="8" name="Content Placeholder 7"/>
          <p:cNvSpPr>
            <a:spLocks noGrp="1"/>
          </p:cNvSpPr>
          <p:nvPr>
            <p:ph sz="quarter" idx="12"/>
          </p:nvPr>
        </p:nvSpPr>
        <p:spPr>
          <a:xfrm>
            <a:off x="1234366" y="1990760"/>
            <a:ext cx="6575425" cy="533400"/>
          </a:xfrm>
        </p:spPr>
        <p:txBody>
          <a:bodyPr/>
          <a:lstStyle/>
          <a:p>
            <a:r>
              <a:rPr lang="en-US" dirty="0" smtClean="0"/>
              <a:t>Overview and Understanding of United Airlines Puzzle</a:t>
            </a:r>
            <a:endParaRPr lang="en-US" dirty="0"/>
          </a:p>
        </p:txBody>
      </p:sp>
      <p:sp>
        <p:nvSpPr>
          <p:cNvPr id="12" name="Content Placeholder 11"/>
          <p:cNvSpPr>
            <a:spLocks noGrp="1"/>
          </p:cNvSpPr>
          <p:nvPr>
            <p:ph sz="quarter" idx="19"/>
          </p:nvPr>
        </p:nvSpPr>
        <p:spPr>
          <a:xfrm>
            <a:off x="1142926" y="1387282"/>
            <a:ext cx="91440" cy="533400"/>
          </a:xfrm>
        </p:spPr>
        <p:txBody>
          <a:bodyPr/>
          <a:lstStyle/>
          <a:p>
            <a:endParaRPr lang="en-US" dirty="0"/>
          </a:p>
        </p:txBody>
      </p:sp>
      <p:sp>
        <p:nvSpPr>
          <p:cNvPr id="13" name="Content Placeholder 12"/>
          <p:cNvSpPr>
            <a:spLocks noGrp="1"/>
          </p:cNvSpPr>
          <p:nvPr>
            <p:ph sz="quarter" idx="20"/>
          </p:nvPr>
        </p:nvSpPr>
        <p:spPr>
          <a:xfrm>
            <a:off x="1142926" y="1990760"/>
            <a:ext cx="91440" cy="533400"/>
          </a:xfrm>
        </p:spPr>
        <p:txBody>
          <a:bodyPr/>
          <a:lstStyle/>
          <a:p>
            <a:endParaRPr lang="en-US" dirty="0"/>
          </a:p>
        </p:txBody>
      </p:sp>
      <p:sp>
        <p:nvSpPr>
          <p:cNvPr id="6" name="Title 5"/>
          <p:cNvSpPr>
            <a:spLocks noGrp="1"/>
          </p:cNvSpPr>
          <p:nvPr>
            <p:ph type="title"/>
          </p:nvPr>
        </p:nvSpPr>
        <p:spPr/>
        <p:txBody>
          <a:bodyPr/>
          <a:lstStyle/>
          <a:p>
            <a:r>
              <a:rPr lang="en-US" dirty="0" smtClean="0"/>
              <a:t>Agenda</a:t>
            </a:r>
            <a:endParaRPr lang="en-US" dirty="0"/>
          </a:p>
        </p:txBody>
      </p:sp>
      <p:sp>
        <p:nvSpPr>
          <p:cNvPr id="9" name="Content Placeholder 6"/>
          <p:cNvSpPr>
            <a:spLocks noGrp="1"/>
          </p:cNvSpPr>
          <p:nvPr>
            <p:ph sz="quarter" idx="10"/>
          </p:nvPr>
        </p:nvSpPr>
        <p:spPr>
          <a:xfrm>
            <a:off x="1234366" y="2588424"/>
            <a:ext cx="6575425" cy="533400"/>
          </a:xfrm>
        </p:spPr>
        <p:txBody>
          <a:bodyPr/>
          <a:lstStyle/>
          <a:p>
            <a:r>
              <a:rPr lang="en-US" dirty="0" smtClean="0"/>
              <a:t>Quintiq Overview</a:t>
            </a:r>
            <a:endParaRPr lang="en-US" dirty="0"/>
          </a:p>
        </p:txBody>
      </p:sp>
      <p:sp>
        <p:nvSpPr>
          <p:cNvPr id="10" name="Content Placeholder 7"/>
          <p:cNvSpPr>
            <a:spLocks noGrp="1"/>
          </p:cNvSpPr>
          <p:nvPr>
            <p:ph sz="quarter" idx="12"/>
          </p:nvPr>
        </p:nvSpPr>
        <p:spPr>
          <a:xfrm>
            <a:off x="1234366" y="3191902"/>
            <a:ext cx="6575425" cy="533400"/>
          </a:xfrm>
        </p:spPr>
        <p:txBody>
          <a:bodyPr/>
          <a:lstStyle/>
          <a:p>
            <a:r>
              <a:rPr lang="en-US" dirty="0" smtClean="0"/>
              <a:t>Demonstration</a:t>
            </a:r>
            <a:endParaRPr lang="en-US" dirty="0"/>
          </a:p>
        </p:txBody>
      </p:sp>
      <p:sp>
        <p:nvSpPr>
          <p:cNvPr id="11" name="Content Placeholder 11"/>
          <p:cNvSpPr>
            <a:spLocks noGrp="1"/>
          </p:cNvSpPr>
          <p:nvPr>
            <p:ph sz="quarter" idx="19"/>
          </p:nvPr>
        </p:nvSpPr>
        <p:spPr>
          <a:xfrm>
            <a:off x="1142926" y="2588424"/>
            <a:ext cx="91440" cy="533400"/>
          </a:xfrm>
        </p:spPr>
        <p:txBody>
          <a:bodyPr/>
          <a:lstStyle/>
          <a:p>
            <a:endParaRPr lang="en-US" dirty="0"/>
          </a:p>
        </p:txBody>
      </p:sp>
      <p:sp>
        <p:nvSpPr>
          <p:cNvPr id="14" name="Content Placeholder 12"/>
          <p:cNvSpPr>
            <a:spLocks noGrp="1"/>
          </p:cNvSpPr>
          <p:nvPr>
            <p:ph sz="quarter" idx="20"/>
          </p:nvPr>
        </p:nvSpPr>
        <p:spPr>
          <a:xfrm>
            <a:off x="1142926" y="3191902"/>
            <a:ext cx="91440" cy="533400"/>
          </a:xfrm>
        </p:spPr>
        <p:txBody>
          <a:bodyPr/>
          <a:lstStyle/>
          <a:p>
            <a:r>
              <a:rPr lang="en-US" dirty="0"/>
              <a:t>Demonstration</a:t>
            </a:r>
          </a:p>
        </p:txBody>
      </p:sp>
      <p:sp>
        <p:nvSpPr>
          <p:cNvPr id="15" name="Content Placeholder 6"/>
          <p:cNvSpPr>
            <a:spLocks noGrp="1"/>
          </p:cNvSpPr>
          <p:nvPr>
            <p:ph sz="quarter" idx="10"/>
          </p:nvPr>
        </p:nvSpPr>
        <p:spPr>
          <a:xfrm>
            <a:off x="1223349" y="4390364"/>
            <a:ext cx="6575425" cy="533400"/>
          </a:xfrm>
        </p:spPr>
        <p:txBody>
          <a:bodyPr/>
          <a:lstStyle/>
          <a:p>
            <a:r>
              <a:rPr lang="en-US" dirty="0"/>
              <a:t>Quintiq </a:t>
            </a:r>
            <a:r>
              <a:rPr lang="en-US" dirty="0" smtClean="0"/>
              <a:t>Customers</a:t>
            </a:r>
            <a:endParaRPr lang="en-US" dirty="0"/>
          </a:p>
        </p:txBody>
      </p:sp>
      <p:sp>
        <p:nvSpPr>
          <p:cNvPr id="16" name="Content Placeholder 7"/>
          <p:cNvSpPr>
            <a:spLocks noGrp="1"/>
          </p:cNvSpPr>
          <p:nvPr>
            <p:ph sz="quarter" idx="12"/>
          </p:nvPr>
        </p:nvSpPr>
        <p:spPr>
          <a:xfrm>
            <a:off x="1234366" y="3790862"/>
            <a:ext cx="6575425" cy="533400"/>
          </a:xfrm>
        </p:spPr>
        <p:txBody>
          <a:bodyPr/>
          <a:lstStyle/>
          <a:p>
            <a:r>
              <a:rPr lang="en-US" dirty="0" smtClean="0"/>
              <a:t>Quintiq Architecture</a:t>
            </a:r>
            <a:endParaRPr lang="en-US" dirty="0"/>
          </a:p>
        </p:txBody>
      </p:sp>
      <p:sp>
        <p:nvSpPr>
          <p:cNvPr id="17" name="Content Placeholder 11"/>
          <p:cNvSpPr>
            <a:spLocks noGrp="1"/>
          </p:cNvSpPr>
          <p:nvPr>
            <p:ph sz="quarter" idx="19"/>
          </p:nvPr>
        </p:nvSpPr>
        <p:spPr>
          <a:xfrm>
            <a:off x="1142926" y="3790862"/>
            <a:ext cx="91440" cy="533400"/>
          </a:xfrm>
        </p:spPr>
        <p:txBody>
          <a:bodyPr/>
          <a:lstStyle/>
          <a:p>
            <a:endParaRPr lang="en-US" dirty="0"/>
          </a:p>
        </p:txBody>
      </p:sp>
      <p:sp>
        <p:nvSpPr>
          <p:cNvPr id="18" name="Content Placeholder 12"/>
          <p:cNvSpPr>
            <a:spLocks noGrp="1"/>
          </p:cNvSpPr>
          <p:nvPr>
            <p:ph sz="quarter" idx="20"/>
          </p:nvPr>
        </p:nvSpPr>
        <p:spPr>
          <a:xfrm>
            <a:off x="1143411" y="4390364"/>
            <a:ext cx="91440" cy="533400"/>
          </a:xfrm>
        </p:spPr>
        <p:txBody>
          <a:bodyPr/>
          <a:lstStyle/>
          <a:p>
            <a:endParaRPr lang="en-US" dirty="0"/>
          </a:p>
        </p:txBody>
      </p:sp>
      <p:sp>
        <p:nvSpPr>
          <p:cNvPr id="19" name="Content Placeholder 6"/>
          <p:cNvSpPr>
            <a:spLocks noGrp="1"/>
          </p:cNvSpPr>
          <p:nvPr>
            <p:ph sz="quarter" idx="10"/>
          </p:nvPr>
        </p:nvSpPr>
        <p:spPr>
          <a:xfrm>
            <a:off x="1230786" y="4999609"/>
            <a:ext cx="6575425" cy="533400"/>
          </a:xfrm>
          <a:solidFill>
            <a:srgbClr val="24265E"/>
          </a:solidFill>
        </p:spPr>
        <p:txBody>
          <a:bodyPr/>
          <a:lstStyle/>
          <a:p>
            <a:r>
              <a:rPr lang="en-US" dirty="0"/>
              <a:t>Quintiq Engagement Process</a:t>
            </a:r>
          </a:p>
        </p:txBody>
      </p:sp>
      <p:sp>
        <p:nvSpPr>
          <p:cNvPr id="20" name="Content Placeholder 12"/>
          <p:cNvSpPr>
            <a:spLocks noGrp="1"/>
          </p:cNvSpPr>
          <p:nvPr>
            <p:ph sz="quarter" idx="20"/>
          </p:nvPr>
        </p:nvSpPr>
        <p:spPr>
          <a:xfrm>
            <a:off x="1145094" y="4999960"/>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
        <p:nvSpPr>
          <p:cNvPr id="21" name="Content Placeholder 6"/>
          <p:cNvSpPr>
            <a:spLocks noGrp="1"/>
          </p:cNvSpPr>
          <p:nvPr>
            <p:ph sz="quarter" idx="10"/>
          </p:nvPr>
        </p:nvSpPr>
        <p:spPr>
          <a:xfrm>
            <a:off x="1223349" y="5608854"/>
            <a:ext cx="6575425" cy="533400"/>
          </a:xfrm>
        </p:spPr>
        <p:txBody>
          <a:bodyPr/>
          <a:lstStyle/>
          <a:p>
            <a:r>
              <a:rPr lang="en-US" dirty="0" smtClean="0"/>
              <a:t>Q&amp;A, Next Steps</a:t>
            </a:r>
            <a:endParaRPr lang="en-US" dirty="0"/>
          </a:p>
        </p:txBody>
      </p:sp>
      <p:sp>
        <p:nvSpPr>
          <p:cNvPr id="22" name="Content Placeholder 12"/>
          <p:cNvSpPr>
            <a:spLocks noGrp="1"/>
          </p:cNvSpPr>
          <p:nvPr>
            <p:ph sz="quarter" idx="20"/>
          </p:nvPr>
        </p:nvSpPr>
        <p:spPr>
          <a:xfrm>
            <a:off x="1137657" y="5609205"/>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Tree>
    <p:extLst>
      <p:ext uri="{BB962C8B-B14F-4D97-AF65-F5344CB8AC3E}">
        <p14:creationId xmlns:p14="http://schemas.microsoft.com/office/powerpoint/2010/main" val="6596517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9" name="Rectangle 2"/>
          <p:cNvSpPr>
            <a:spLocks noGrp="1" noChangeArrowheads="1"/>
          </p:cNvSpPr>
          <p:nvPr>
            <p:ph type="title"/>
          </p:nvPr>
        </p:nvSpPr>
        <p:spPr>
          <a:prstGeom prst="rect">
            <a:avLst/>
          </a:prstGeom>
        </p:spPr>
        <p:txBody>
          <a:bodyPr/>
          <a:lstStyle/>
          <a:p>
            <a:pPr eaLnBrk="1" hangingPunct="1"/>
            <a:r>
              <a:rPr lang="en-US" dirty="0" smtClean="0"/>
              <a:t>Typical engagement process</a:t>
            </a:r>
          </a:p>
        </p:txBody>
      </p:sp>
      <p:sp>
        <p:nvSpPr>
          <p:cNvPr id="183300" name="Rectangle 10"/>
          <p:cNvSpPr>
            <a:spLocks noChangeArrowheads="1"/>
          </p:cNvSpPr>
          <p:nvPr/>
        </p:nvSpPr>
        <p:spPr bwMode="auto">
          <a:xfrm>
            <a:off x="357188" y="955149"/>
            <a:ext cx="8229600" cy="368049"/>
          </a:xfrm>
          <a:prstGeom prst="rect">
            <a:avLst/>
          </a:prstGeom>
          <a:noFill/>
          <a:ln w="9525" algn="ctr">
            <a:noFill/>
            <a:miter lim="800000"/>
            <a:headEnd/>
            <a:tailEnd/>
          </a:ln>
        </p:spPr>
        <p:txBody>
          <a:bodyPr lIns="45720" rIns="45720" anchor="ctr">
            <a:spAutoFit/>
          </a:bodyPr>
          <a:lstStyle/>
          <a:p>
            <a:pPr algn="l" eaLnBrk="0" hangingPunct="0">
              <a:lnSpc>
                <a:spcPct val="120000"/>
              </a:lnSpc>
              <a:spcBef>
                <a:spcPct val="0"/>
              </a:spcBef>
              <a:buClr>
                <a:srgbClr val="F6821F"/>
              </a:buClr>
              <a:buSzPct val="80000"/>
              <a:buFont typeface="Wingdings" pitchFamily="2" charset="2"/>
              <a:buNone/>
            </a:pPr>
            <a:r>
              <a:rPr lang="en-US" sz="1600" b="0" dirty="0">
                <a:solidFill>
                  <a:srgbClr val="000000">
                    <a:lumMod val="75000"/>
                    <a:lumOff val="25000"/>
                  </a:srgbClr>
                </a:solidFill>
                <a:latin typeface="Calibri"/>
                <a:cs typeface="Arial" charset="0"/>
              </a:rPr>
              <a:t>The following is the typical Engagement, and Objective of the SCAN and Demo Challenge:</a:t>
            </a:r>
          </a:p>
        </p:txBody>
      </p:sp>
      <p:sp>
        <p:nvSpPr>
          <p:cNvPr id="183301" name="Text Box 11"/>
          <p:cNvSpPr txBox="1">
            <a:spLocks noChangeArrowheads="1"/>
          </p:cNvSpPr>
          <p:nvPr/>
        </p:nvSpPr>
        <p:spPr bwMode="auto">
          <a:xfrm>
            <a:off x="3164407" y="4436918"/>
            <a:ext cx="2520000" cy="1280484"/>
          </a:xfrm>
          <a:prstGeom prst="rect">
            <a:avLst/>
          </a:prstGeom>
          <a:noFill/>
          <a:ln w="9525" algn="ctr">
            <a:noFill/>
            <a:miter lim="800000"/>
            <a:headEnd/>
            <a:tailEnd/>
          </a:ln>
        </p:spPr>
        <p:txBody>
          <a:bodyPr lIns="72000" tIns="0" rIns="72000" bIns="0" anchor="t">
            <a:normAutofit/>
          </a:bodyPr>
          <a:lstStyle/>
          <a:p>
            <a:pPr marL="114300" indent="-114300" algn="l" eaLnBrk="0" hangingPunct="0">
              <a:lnSpc>
                <a:spcPct val="110000"/>
              </a:lnSpc>
              <a:spcBef>
                <a:spcPts val="200"/>
              </a:spcBef>
              <a:spcAft>
                <a:spcPts val="200"/>
              </a:spcAft>
              <a:buSzPct val="75000"/>
              <a:buFont typeface="Wingdings" pitchFamily="2" charset="2"/>
              <a:buNone/>
            </a:pPr>
            <a:r>
              <a:rPr lang="en-US" sz="1300" b="0" dirty="0" smtClean="0">
                <a:solidFill>
                  <a:srgbClr val="4D80BE"/>
                </a:solidFill>
                <a:latin typeface="Calibri"/>
                <a:cs typeface="Arial" charset="0"/>
              </a:rPr>
              <a:t>2-Day </a:t>
            </a:r>
            <a:r>
              <a:rPr lang="en-US" sz="1300" b="0" dirty="0">
                <a:solidFill>
                  <a:srgbClr val="4D80BE"/>
                </a:solidFill>
                <a:latin typeface="Calibri"/>
                <a:cs typeface="Arial" charset="0"/>
              </a:rPr>
              <a:t>Process:</a:t>
            </a:r>
          </a:p>
          <a:p>
            <a:pPr marL="114300" indent="-114300" algn="l" eaLnBrk="0" hangingPunct="0">
              <a:spcBef>
                <a:spcPts val="0"/>
              </a:spcBef>
              <a:spcAft>
                <a:spcPts val="0"/>
              </a:spcAft>
              <a:buSzPct val="75000"/>
              <a:buFont typeface="Wingdings" pitchFamily="2" charset="2"/>
              <a:buNone/>
            </a:pPr>
            <a:r>
              <a:rPr lang="en-US" sz="1300" dirty="0" smtClean="0">
                <a:solidFill>
                  <a:srgbClr val="000000">
                    <a:lumMod val="75000"/>
                    <a:lumOff val="25000"/>
                  </a:srgbClr>
                </a:solidFill>
                <a:latin typeface="Calibri"/>
                <a:cs typeface="Arial" charset="0"/>
              </a:rPr>
              <a:t>Objective:</a:t>
            </a:r>
            <a:endParaRPr lang="en-US" sz="1300" dirty="0">
              <a:solidFill>
                <a:srgbClr val="000000">
                  <a:lumMod val="75000"/>
                  <a:lumOff val="25000"/>
                </a:srgbClr>
              </a:solidFill>
              <a:latin typeface="Calibri"/>
              <a:cs typeface="Arial" charset="0"/>
            </a:endParaRPr>
          </a:p>
          <a:p>
            <a:pPr marL="114300" indent="-114300" algn="l">
              <a:spcBef>
                <a:spcPts val="0"/>
              </a:spcBef>
              <a:spcAft>
                <a:spcPts val="0"/>
              </a:spcAft>
              <a:buClr>
                <a:srgbClr val="000000">
                  <a:lumMod val="75000"/>
                  <a:lumOff val="25000"/>
                </a:srgbClr>
              </a:buClr>
              <a:buSzPct val="75000"/>
              <a:buFont typeface="Arial" pitchFamily="34" charset="0"/>
              <a:buChar char="•"/>
            </a:pPr>
            <a:r>
              <a:rPr lang="en-US" sz="1300" b="0" dirty="0" smtClean="0">
                <a:solidFill>
                  <a:srgbClr val="000000">
                    <a:lumMod val="75000"/>
                    <a:lumOff val="25000"/>
                  </a:srgbClr>
                </a:solidFill>
                <a:latin typeface="Calibri"/>
                <a:cs typeface="Arial" charset="0"/>
              </a:rPr>
              <a:t>To understand </a:t>
            </a:r>
            <a:r>
              <a:rPr lang="en-US" sz="1300" b="0" dirty="0">
                <a:solidFill>
                  <a:srgbClr val="000000">
                    <a:lumMod val="75000"/>
                    <a:lumOff val="25000"/>
                  </a:srgbClr>
                </a:solidFill>
                <a:latin typeface="Calibri"/>
                <a:cs typeface="Arial" charset="0"/>
              </a:rPr>
              <a:t>your business objectives and the puzzle </a:t>
            </a:r>
            <a:r>
              <a:rPr lang="en-US" sz="1300" b="0" dirty="0" smtClean="0">
                <a:solidFill>
                  <a:srgbClr val="000000">
                    <a:lumMod val="75000"/>
                    <a:lumOff val="25000"/>
                  </a:srgbClr>
                </a:solidFill>
                <a:latin typeface="Calibri"/>
                <a:cs typeface="Arial" charset="0"/>
              </a:rPr>
              <a:t>you are trying </a:t>
            </a:r>
            <a:r>
              <a:rPr lang="en-US" sz="1300" b="0" dirty="0">
                <a:solidFill>
                  <a:srgbClr val="000000">
                    <a:lumMod val="75000"/>
                    <a:lumOff val="25000"/>
                  </a:srgbClr>
                </a:solidFill>
                <a:latin typeface="Calibri"/>
                <a:cs typeface="Arial" charset="0"/>
              </a:rPr>
              <a:t>to solve.</a:t>
            </a:r>
          </a:p>
        </p:txBody>
      </p:sp>
      <p:sp>
        <p:nvSpPr>
          <p:cNvPr id="183302" name="Text Box 13"/>
          <p:cNvSpPr txBox="1">
            <a:spLocks noChangeArrowheads="1"/>
          </p:cNvSpPr>
          <p:nvPr/>
        </p:nvSpPr>
        <p:spPr bwMode="auto">
          <a:xfrm>
            <a:off x="5941684" y="4436918"/>
            <a:ext cx="2550154" cy="1490408"/>
          </a:xfrm>
          <a:prstGeom prst="rect">
            <a:avLst/>
          </a:prstGeom>
          <a:noFill/>
          <a:ln w="9525" algn="ctr">
            <a:noFill/>
            <a:miter lim="800000"/>
            <a:headEnd/>
            <a:tailEnd/>
          </a:ln>
        </p:spPr>
        <p:txBody>
          <a:bodyPr wrap="square" lIns="72000" tIns="0" rIns="72000" bIns="0" anchor="t" anchorCtr="0">
            <a:noAutofit/>
          </a:bodyPr>
          <a:lstStyle/>
          <a:p>
            <a:pPr marL="114300" indent="-114300" algn="l" eaLnBrk="0" hangingPunct="0">
              <a:lnSpc>
                <a:spcPct val="110000"/>
              </a:lnSpc>
              <a:spcBef>
                <a:spcPts val="200"/>
              </a:spcBef>
              <a:spcAft>
                <a:spcPts val="200"/>
              </a:spcAft>
              <a:buSzPct val="75000"/>
              <a:buFont typeface="Wingdings" pitchFamily="2" charset="2"/>
              <a:buNone/>
            </a:pPr>
            <a:r>
              <a:rPr lang="en-US" sz="1300" b="0" dirty="0" smtClean="0">
                <a:solidFill>
                  <a:srgbClr val="4D80BE"/>
                </a:solidFill>
                <a:latin typeface="Calibri"/>
                <a:cs typeface="Arial" charset="0"/>
              </a:rPr>
              <a:t>5-Day Process (Scope </a:t>
            </a:r>
            <a:r>
              <a:rPr lang="en-US" sz="1300" b="0" dirty="0">
                <a:solidFill>
                  <a:srgbClr val="4D80BE"/>
                </a:solidFill>
                <a:latin typeface="Calibri"/>
                <a:cs typeface="Arial" charset="0"/>
              </a:rPr>
              <a:t>Dependent):</a:t>
            </a:r>
          </a:p>
          <a:p>
            <a:pPr marL="114300" indent="-114300" algn="l">
              <a:spcBef>
                <a:spcPts val="0"/>
              </a:spcBef>
              <a:spcAft>
                <a:spcPts val="0"/>
              </a:spcAft>
              <a:buClr>
                <a:srgbClr val="000000">
                  <a:lumMod val="75000"/>
                  <a:lumOff val="25000"/>
                </a:srgbClr>
              </a:buClr>
              <a:buSzPct val="75000"/>
              <a:buFont typeface="Wingdings" pitchFamily="2" charset="2"/>
              <a:buNone/>
            </a:pPr>
            <a:r>
              <a:rPr lang="en-US" sz="1300" dirty="0" smtClean="0">
                <a:solidFill>
                  <a:srgbClr val="000000">
                    <a:lumMod val="75000"/>
                    <a:lumOff val="25000"/>
                  </a:srgbClr>
                </a:solidFill>
                <a:latin typeface="Calibri"/>
                <a:cs typeface="Arial" charset="0"/>
              </a:rPr>
              <a:t>Objectives: </a:t>
            </a:r>
            <a:endParaRPr lang="en-US" sz="1300" dirty="0">
              <a:solidFill>
                <a:srgbClr val="000000">
                  <a:lumMod val="75000"/>
                  <a:lumOff val="25000"/>
                </a:srgbClr>
              </a:solidFill>
              <a:latin typeface="Calibri"/>
              <a:cs typeface="Arial" charset="0"/>
            </a:endParaRPr>
          </a:p>
          <a:p>
            <a:pPr marL="114300" indent="-114300" algn="l">
              <a:spcBef>
                <a:spcPts val="0"/>
              </a:spcBef>
              <a:spcAft>
                <a:spcPts val="0"/>
              </a:spcAft>
              <a:buClr>
                <a:srgbClr val="000000">
                  <a:lumMod val="75000"/>
                  <a:lumOff val="25000"/>
                </a:srgbClr>
              </a:buClr>
              <a:buSzPct val="75000"/>
              <a:buFont typeface="Arial" pitchFamily="34" charset="0"/>
              <a:buChar char="•"/>
            </a:pPr>
            <a:r>
              <a:rPr lang="en-US" sz="1300" b="0" dirty="0">
                <a:solidFill>
                  <a:srgbClr val="000000">
                    <a:lumMod val="75000"/>
                    <a:lumOff val="25000"/>
                  </a:srgbClr>
                </a:solidFill>
                <a:latin typeface="Calibri"/>
                <a:cs typeface="Arial" charset="0"/>
              </a:rPr>
              <a:t>Prove Quintiq’s capability </a:t>
            </a:r>
            <a:r>
              <a:rPr lang="en-US" sz="1300" b="0" dirty="0" smtClean="0">
                <a:solidFill>
                  <a:srgbClr val="000000">
                    <a:lumMod val="75000"/>
                    <a:lumOff val="25000"/>
                  </a:srgbClr>
                </a:solidFill>
                <a:latin typeface="Calibri"/>
                <a:cs typeface="Arial" charset="0"/>
              </a:rPr>
              <a:t>in supporting </a:t>
            </a:r>
            <a:r>
              <a:rPr lang="en-US" sz="1300" b="0" dirty="0">
                <a:solidFill>
                  <a:srgbClr val="000000">
                    <a:lumMod val="75000"/>
                    <a:lumOff val="25000"/>
                  </a:srgbClr>
                </a:solidFill>
                <a:latin typeface="Calibri"/>
                <a:cs typeface="Arial" charset="0"/>
              </a:rPr>
              <a:t>the business </a:t>
            </a:r>
            <a:r>
              <a:rPr lang="en-US" sz="1300" b="0" dirty="0" smtClean="0">
                <a:solidFill>
                  <a:srgbClr val="000000">
                    <a:lumMod val="75000"/>
                    <a:lumOff val="25000"/>
                  </a:srgbClr>
                </a:solidFill>
                <a:latin typeface="Calibri"/>
                <a:cs typeface="Arial" charset="0"/>
              </a:rPr>
              <a:t>needs</a:t>
            </a:r>
            <a:endParaRPr lang="en-US" sz="1300" b="0" dirty="0">
              <a:solidFill>
                <a:srgbClr val="000000">
                  <a:lumMod val="75000"/>
                  <a:lumOff val="25000"/>
                </a:srgbClr>
              </a:solidFill>
              <a:latin typeface="Calibri"/>
              <a:cs typeface="Arial" charset="0"/>
            </a:endParaRPr>
          </a:p>
          <a:p>
            <a:pPr marL="114300" indent="-114300" algn="l">
              <a:spcBef>
                <a:spcPts val="0"/>
              </a:spcBef>
              <a:spcAft>
                <a:spcPts val="0"/>
              </a:spcAft>
              <a:buClr>
                <a:srgbClr val="000000">
                  <a:lumMod val="75000"/>
                  <a:lumOff val="25000"/>
                </a:srgbClr>
              </a:buClr>
              <a:buSzPct val="75000"/>
              <a:buFont typeface="Arial" pitchFamily="34" charset="0"/>
              <a:buChar char="•"/>
            </a:pPr>
            <a:r>
              <a:rPr lang="en-US" sz="1300" b="0" dirty="0">
                <a:solidFill>
                  <a:srgbClr val="000000">
                    <a:lumMod val="75000"/>
                    <a:lumOff val="25000"/>
                  </a:srgbClr>
                </a:solidFill>
                <a:latin typeface="Calibri"/>
                <a:cs typeface="Arial" charset="0"/>
              </a:rPr>
              <a:t>Identify tangible business </a:t>
            </a:r>
            <a:r>
              <a:rPr lang="en-US" sz="1300" b="0" dirty="0" smtClean="0">
                <a:solidFill>
                  <a:srgbClr val="000000">
                    <a:lumMod val="75000"/>
                    <a:lumOff val="25000"/>
                  </a:srgbClr>
                </a:solidFill>
                <a:latin typeface="Calibri"/>
                <a:cs typeface="Arial" charset="0"/>
              </a:rPr>
              <a:t>benefits</a:t>
            </a:r>
            <a:endParaRPr lang="en-US" sz="1300" b="0" dirty="0">
              <a:solidFill>
                <a:srgbClr val="000000">
                  <a:lumMod val="75000"/>
                  <a:lumOff val="25000"/>
                </a:srgbClr>
              </a:solidFill>
              <a:latin typeface="Calibri"/>
              <a:cs typeface="Arial" charset="0"/>
            </a:endParaRPr>
          </a:p>
          <a:p>
            <a:pPr marL="114300" indent="-114300" algn="l">
              <a:spcBef>
                <a:spcPts val="0"/>
              </a:spcBef>
              <a:spcAft>
                <a:spcPts val="0"/>
              </a:spcAft>
              <a:buClr>
                <a:srgbClr val="000000">
                  <a:lumMod val="75000"/>
                  <a:lumOff val="25000"/>
                </a:srgbClr>
              </a:buClr>
              <a:buSzPct val="75000"/>
              <a:buFont typeface="Arial" pitchFamily="34" charset="0"/>
              <a:buChar char="•"/>
            </a:pPr>
            <a:r>
              <a:rPr lang="en-US" sz="1300" b="0" dirty="0">
                <a:solidFill>
                  <a:srgbClr val="000000">
                    <a:lumMod val="75000"/>
                    <a:lumOff val="25000"/>
                  </a:srgbClr>
                </a:solidFill>
                <a:latin typeface="Calibri"/>
                <a:cs typeface="Arial" charset="0"/>
              </a:rPr>
              <a:t>Provide you with </a:t>
            </a:r>
            <a:r>
              <a:rPr lang="en-US" sz="1300" b="0" dirty="0" smtClean="0">
                <a:solidFill>
                  <a:srgbClr val="000000">
                    <a:lumMod val="75000"/>
                    <a:lumOff val="25000"/>
                  </a:srgbClr>
                </a:solidFill>
                <a:latin typeface="Calibri"/>
                <a:cs typeface="Arial" charset="0"/>
              </a:rPr>
              <a:t>the Quintiq Experience</a:t>
            </a:r>
            <a:endParaRPr lang="en-US" sz="1300" b="0" dirty="0">
              <a:solidFill>
                <a:srgbClr val="000000">
                  <a:lumMod val="75000"/>
                  <a:lumOff val="25000"/>
                </a:srgbClr>
              </a:solidFill>
              <a:latin typeface="Calibri"/>
              <a:cs typeface="Arial" charset="0"/>
            </a:endParaRPr>
          </a:p>
        </p:txBody>
      </p:sp>
      <p:pic>
        <p:nvPicPr>
          <p:cNvPr id="3" name="Picture 2" descr="scope-solution -demo_color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04394" y="1778001"/>
            <a:ext cx="667105" cy="660400"/>
          </a:xfrm>
          <a:prstGeom prst="rect">
            <a:avLst/>
          </a:prstGeom>
        </p:spPr>
      </p:pic>
      <p:sp>
        <p:nvSpPr>
          <p:cNvPr id="19" name="Chevron 18"/>
          <p:cNvSpPr/>
          <p:nvPr/>
        </p:nvSpPr>
        <p:spPr bwMode="auto">
          <a:xfrm>
            <a:off x="329514" y="2727674"/>
            <a:ext cx="743636" cy="1446164"/>
          </a:xfrm>
          <a:prstGeom prst="chevron">
            <a:avLst/>
          </a:prstGeom>
          <a:solidFill>
            <a:srgbClr val="FFA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eaLnBrk="0" fontAlgn="auto" hangingPunct="0">
              <a:spcBef>
                <a:spcPts val="0"/>
              </a:spcBef>
              <a:spcAft>
                <a:spcPts val="0"/>
              </a:spcAft>
              <a:buSzPct val="75000"/>
              <a:buFont typeface="Wingdings" pitchFamily="2" charset="2"/>
              <a:buNone/>
            </a:pPr>
            <a:endParaRPr lang="en-US" sz="1000" dirty="0">
              <a:solidFill>
                <a:srgbClr val="E8EBED"/>
              </a:solidFill>
            </a:endParaRPr>
          </a:p>
        </p:txBody>
      </p:sp>
      <p:sp>
        <p:nvSpPr>
          <p:cNvPr id="4" name="TextBox 3"/>
          <p:cNvSpPr txBox="1"/>
          <p:nvPr/>
        </p:nvSpPr>
        <p:spPr>
          <a:xfrm>
            <a:off x="1019947" y="2912591"/>
            <a:ext cx="1860379" cy="1074140"/>
          </a:xfrm>
          <a:prstGeom prst="rect">
            <a:avLst/>
          </a:prstGeom>
          <a:noFill/>
        </p:spPr>
        <p:txBody>
          <a:bodyPr wrap="square" rtlCol="0">
            <a:spAutoFit/>
          </a:bodyPr>
          <a:lstStyle/>
          <a:p>
            <a:pPr algn="l" eaLnBrk="0" hangingPunct="0">
              <a:spcBef>
                <a:spcPts val="0"/>
              </a:spcBef>
              <a:spcAft>
                <a:spcPts val="600"/>
              </a:spcAft>
              <a:buSzPct val="75000"/>
              <a:buFont typeface="Wingdings" pitchFamily="2" charset="2"/>
              <a:buNone/>
              <a:defRPr/>
            </a:pPr>
            <a:r>
              <a:rPr lang="en-US" altLang="en-US" sz="1600" b="0" dirty="0">
                <a:solidFill>
                  <a:srgbClr val="4D4D4F"/>
                </a:solidFill>
                <a:latin typeface="Calibri"/>
                <a:cs typeface="Arial" charset="0"/>
              </a:rPr>
              <a:t>Sales engagement</a:t>
            </a:r>
          </a:p>
          <a:p>
            <a:pPr marL="285750" indent="-285750" algn="l" eaLnBrk="0" hangingPunct="0">
              <a:spcBef>
                <a:spcPts val="0"/>
              </a:spcBef>
              <a:buSzPct val="100000"/>
              <a:buFont typeface="Arial"/>
              <a:buChar char="•"/>
              <a:defRPr/>
            </a:pPr>
            <a:r>
              <a:rPr lang="en-US" altLang="en-US" sz="1300" b="0" dirty="0" smtClean="0">
                <a:solidFill>
                  <a:srgbClr val="4D4D4F"/>
                </a:solidFill>
                <a:latin typeface="Calibri"/>
                <a:cs typeface="Arial" charset="0"/>
              </a:rPr>
              <a:t> Who is </a:t>
            </a:r>
            <a:r>
              <a:rPr lang="en-US" altLang="en-US" sz="1300" b="0" dirty="0" err="1" smtClean="0">
                <a:solidFill>
                  <a:srgbClr val="4D4D4F"/>
                </a:solidFill>
                <a:latin typeface="Calibri"/>
                <a:cs typeface="Arial" charset="0"/>
              </a:rPr>
              <a:t>Quintiq</a:t>
            </a:r>
            <a:r>
              <a:rPr lang="en-US" altLang="en-US" sz="1300" b="0" dirty="0" smtClean="0">
                <a:solidFill>
                  <a:srgbClr val="4D4D4F"/>
                </a:solidFill>
                <a:latin typeface="Calibri"/>
                <a:cs typeface="Arial" charset="0"/>
              </a:rPr>
              <a:t>?</a:t>
            </a:r>
          </a:p>
          <a:p>
            <a:pPr marL="285750" indent="-285750" algn="l" eaLnBrk="0" hangingPunct="0">
              <a:spcBef>
                <a:spcPts val="0"/>
              </a:spcBef>
              <a:buSzPct val="100000"/>
              <a:buFont typeface="Arial"/>
              <a:buChar char="•"/>
              <a:defRPr/>
            </a:pPr>
            <a:r>
              <a:rPr lang="en-US" altLang="en-US" sz="1300" b="0" dirty="0" smtClean="0">
                <a:solidFill>
                  <a:srgbClr val="4D4D4F"/>
                </a:solidFill>
                <a:latin typeface="Calibri"/>
                <a:cs typeface="Arial" charset="0"/>
              </a:rPr>
              <a:t> What do we do?</a:t>
            </a:r>
          </a:p>
          <a:p>
            <a:pPr eaLnBrk="0" hangingPunct="0">
              <a:buSzPct val="75000"/>
              <a:buFont typeface="Wingdings" pitchFamily="2" charset="2"/>
              <a:buNone/>
            </a:pPr>
            <a:endParaRPr lang="en-US" sz="1400" dirty="0">
              <a:solidFill>
                <a:srgbClr val="4D4D4F"/>
              </a:solidFill>
              <a:latin typeface="Verdana" pitchFamily="34" charset="0"/>
              <a:cs typeface="Arial" charset="0"/>
            </a:endParaRPr>
          </a:p>
        </p:txBody>
      </p:sp>
      <p:sp>
        <p:nvSpPr>
          <p:cNvPr id="21" name="Chevron 20"/>
          <p:cNvSpPr/>
          <p:nvPr/>
        </p:nvSpPr>
        <p:spPr bwMode="auto">
          <a:xfrm>
            <a:off x="3098114" y="2727674"/>
            <a:ext cx="743636" cy="1446164"/>
          </a:xfrm>
          <a:prstGeom prst="chevron">
            <a:avLst/>
          </a:prstGeom>
          <a:solidFill>
            <a:srgbClr val="24265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eaLnBrk="0" fontAlgn="auto" hangingPunct="0">
              <a:spcBef>
                <a:spcPts val="0"/>
              </a:spcBef>
              <a:spcAft>
                <a:spcPts val="0"/>
              </a:spcAft>
              <a:buSzPct val="75000"/>
              <a:buFont typeface="Wingdings" pitchFamily="2" charset="2"/>
              <a:buNone/>
            </a:pPr>
            <a:endParaRPr lang="en-US" sz="1000" dirty="0">
              <a:solidFill>
                <a:srgbClr val="E8EBED"/>
              </a:solidFill>
            </a:endParaRPr>
          </a:p>
        </p:txBody>
      </p:sp>
      <p:sp>
        <p:nvSpPr>
          <p:cNvPr id="22" name="TextBox 21"/>
          <p:cNvSpPr txBox="1"/>
          <p:nvPr/>
        </p:nvSpPr>
        <p:spPr>
          <a:xfrm>
            <a:off x="3877447" y="2766541"/>
            <a:ext cx="1860379" cy="1261884"/>
          </a:xfrm>
          <a:prstGeom prst="rect">
            <a:avLst/>
          </a:prstGeom>
          <a:noFill/>
        </p:spPr>
        <p:txBody>
          <a:bodyPr wrap="square" rtlCol="0">
            <a:spAutoFit/>
          </a:bodyPr>
          <a:lstStyle/>
          <a:p>
            <a:pPr algn="l" eaLnBrk="0" hangingPunct="0">
              <a:spcBef>
                <a:spcPts val="0"/>
              </a:spcBef>
              <a:spcAft>
                <a:spcPts val="600"/>
              </a:spcAft>
              <a:buSzPct val="75000"/>
              <a:buFont typeface="Wingdings" pitchFamily="2" charset="2"/>
              <a:buNone/>
              <a:defRPr/>
            </a:pPr>
            <a:r>
              <a:rPr lang="en-US" altLang="en-US" sz="1600" b="0" dirty="0">
                <a:solidFill>
                  <a:srgbClr val="4D4D4F"/>
                </a:solidFill>
                <a:latin typeface="Calibri"/>
                <a:cs typeface="Arial" charset="0"/>
              </a:rPr>
              <a:t>Scan/vision presentation</a:t>
            </a:r>
          </a:p>
          <a:p>
            <a:pPr marL="285750" indent="-285750" algn="l" eaLnBrk="0" hangingPunct="0">
              <a:spcBef>
                <a:spcPts val="0"/>
              </a:spcBef>
              <a:spcAft>
                <a:spcPts val="600"/>
              </a:spcAft>
              <a:buSzPct val="75000"/>
              <a:buFont typeface="Arial"/>
              <a:buChar char="•"/>
              <a:defRPr/>
            </a:pPr>
            <a:r>
              <a:rPr lang="en-US" altLang="en-US" sz="1300" b="0" dirty="0" smtClean="0">
                <a:solidFill>
                  <a:srgbClr val="4D4D4F"/>
                </a:solidFill>
                <a:latin typeface="Calibri"/>
                <a:cs typeface="Arial" charset="0"/>
              </a:rPr>
              <a:t>What </a:t>
            </a:r>
            <a:r>
              <a:rPr lang="en-US" altLang="en-US" sz="1300" b="0" dirty="0">
                <a:solidFill>
                  <a:srgbClr val="4D4D4F"/>
                </a:solidFill>
                <a:latin typeface="Calibri"/>
                <a:cs typeface="Arial" charset="0"/>
              </a:rPr>
              <a:t>is the business puzzle you are trying to solve?</a:t>
            </a:r>
          </a:p>
        </p:txBody>
      </p:sp>
      <p:sp>
        <p:nvSpPr>
          <p:cNvPr id="23" name="Chevron 22"/>
          <p:cNvSpPr/>
          <p:nvPr/>
        </p:nvSpPr>
        <p:spPr bwMode="auto">
          <a:xfrm>
            <a:off x="5898464" y="2727674"/>
            <a:ext cx="743636" cy="1446164"/>
          </a:xfrm>
          <a:prstGeom prst="chevron">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eaLnBrk="0" fontAlgn="auto" hangingPunct="0">
              <a:spcBef>
                <a:spcPts val="0"/>
              </a:spcBef>
              <a:spcAft>
                <a:spcPts val="0"/>
              </a:spcAft>
              <a:buSzPct val="75000"/>
              <a:buFont typeface="Wingdings" pitchFamily="2" charset="2"/>
              <a:buNone/>
            </a:pPr>
            <a:endParaRPr lang="en-US" sz="1000" dirty="0">
              <a:solidFill>
                <a:srgbClr val="E8EBED"/>
              </a:solidFill>
            </a:endParaRPr>
          </a:p>
        </p:txBody>
      </p:sp>
      <p:sp>
        <p:nvSpPr>
          <p:cNvPr id="24" name="TextBox 23"/>
          <p:cNvSpPr txBox="1"/>
          <p:nvPr/>
        </p:nvSpPr>
        <p:spPr>
          <a:xfrm>
            <a:off x="6696847" y="2766541"/>
            <a:ext cx="2059803" cy="1492716"/>
          </a:xfrm>
          <a:prstGeom prst="rect">
            <a:avLst/>
          </a:prstGeom>
          <a:noFill/>
        </p:spPr>
        <p:txBody>
          <a:bodyPr wrap="square" rtlCol="0">
            <a:spAutoFit/>
          </a:bodyPr>
          <a:lstStyle/>
          <a:p>
            <a:pPr algn="l" eaLnBrk="0" hangingPunct="0">
              <a:spcBef>
                <a:spcPts val="0"/>
              </a:spcBef>
              <a:spcAft>
                <a:spcPts val="600"/>
              </a:spcAft>
              <a:buSzPct val="75000"/>
              <a:buFont typeface="Wingdings" pitchFamily="2" charset="2"/>
              <a:buNone/>
              <a:defRPr/>
            </a:pPr>
            <a:r>
              <a:rPr lang="en-US" altLang="en-US" sz="1600" b="0" dirty="0">
                <a:solidFill>
                  <a:srgbClr val="4D4D4F"/>
                </a:solidFill>
                <a:latin typeface="Calibri"/>
                <a:cs typeface="Arial" charset="0"/>
              </a:rPr>
              <a:t>Demo challenge</a:t>
            </a:r>
          </a:p>
          <a:p>
            <a:pPr marL="285750" indent="-285750" algn="l" eaLnBrk="0" hangingPunct="0">
              <a:spcBef>
                <a:spcPts val="0"/>
              </a:spcBef>
              <a:spcAft>
                <a:spcPts val="600"/>
              </a:spcAft>
              <a:buSzPct val="75000"/>
              <a:buFont typeface="Arial"/>
              <a:buChar char="•"/>
              <a:defRPr/>
            </a:pPr>
            <a:r>
              <a:rPr lang="en-US" altLang="en-US" sz="1300" b="0" dirty="0">
                <a:solidFill>
                  <a:srgbClr val="4D4D4F"/>
                </a:solidFill>
                <a:latin typeface="Calibri"/>
                <a:cs typeface="Arial" charset="0"/>
              </a:rPr>
              <a:t>Validate the business opportunity</a:t>
            </a:r>
          </a:p>
          <a:p>
            <a:pPr marL="285750" indent="-285750" algn="l" eaLnBrk="0" hangingPunct="0">
              <a:spcBef>
                <a:spcPts val="0"/>
              </a:spcBef>
              <a:spcAft>
                <a:spcPts val="600"/>
              </a:spcAft>
              <a:buSzPct val="75000"/>
              <a:buFont typeface="Arial"/>
              <a:buChar char="•"/>
              <a:defRPr/>
            </a:pPr>
            <a:r>
              <a:rPr lang="en-US" altLang="en-US" sz="1300" b="0" dirty="0">
                <a:solidFill>
                  <a:srgbClr val="4D4D4F"/>
                </a:solidFill>
                <a:latin typeface="Calibri"/>
                <a:cs typeface="Arial" charset="0"/>
              </a:rPr>
              <a:t>Prove the capability of </a:t>
            </a:r>
            <a:r>
              <a:rPr lang="en-US" altLang="en-US" sz="1300" b="0" dirty="0" err="1">
                <a:solidFill>
                  <a:srgbClr val="4D4D4F"/>
                </a:solidFill>
                <a:latin typeface="Calibri"/>
                <a:cs typeface="Arial" charset="0"/>
              </a:rPr>
              <a:t>Quintiq</a:t>
            </a:r>
            <a:r>
              <a:rPr lang="en-US" altLang="en-US" sz="1300" b="0" dirty="0">
                <a:solidFill>
                  <a:srgbClr val="4D4D4F"/>
                </a:solidFill>
                <a:latin typeface="Calibri"/>
                <a:cs typeface="Arial" charset="0"/>
              </a:rPr>
              <a:t> in supporting  business needs</a:t>
            </a:r>
          </a:p>
        </p:txBody>
      </p:sp>
      <p:cxnSp>
        <p:nvCxnSpPr>
          <p:cNvPr id="26" name="Straight Connector 25"/>
          <p:cNvCxnSpPr/>
          <p:nvPr/>
        </p:nvCxnSpPr>
        <p:spPr bwMode="auto">
          <a:xfrm flipV="1">
            <a:off x="3098800" y="4339979"/>
            <a:ext cx="2578100" cy="1"/>
          </a:xfrm>
          <a:prstGeom prst="line">
            <a:avLst/>
          </a:prstGeom>
          <a:solidFill>
            <a:schemeClr val="accent1"/>
          </a:solidFill>
          <a:ln w="12700" cap="flat" cmpd="sng" algn="ctr">
            <a:solidFill>
              <a:srgbClr val="929699"/>
            </a:solidFill>
            <a:prstDash val="dot"/>
            <a:round/>
            <a:headEnd type="none" w="med" len="med"/>
            <a:tailEnd type="none" w="med" len="med"/>
          </a:ln>
          <a:effectLst/>
        </p:spPr>
      </p:cxnSp>
      <p:cxnSp>
        <p:nvCxnSpPr>
          <p:cNvPr id="29" name="Straight Connector 28"/>
          <p:cNvCxnSpPr/>
          <p:nvPr/>
        </p:nvCxnSpPr>
        <p:spPr bwMode="auto">
          <a:xfrm flipV="1">
            <a:off x="5956300" y="4339979"/>
            <a:ext cx="2578100" cy="1"/>
          </a:xfrm>
          <a:prstGeom prst="line">
            <a:avLst/>
          </a:prstGeom>
          <a:solidFill>
            <a:schemeClr val="accent1"/>
          </a:solidFill>
          <a:ln w="12700" cap="flat" cmpd="sng" algn="ctr">
            <a:solidFill>
              <a:srgbClr val="929699"/>
            </a:solidFill>
            <a:prstDash val="dot"/>
            <a:round/>
            <a:headEnd type="none" w="med" len="med"/>
            <a:tailEnd type="none" w="med" len="med"/>
          </a:ln>
          <a:effectLst/>
        </p:spPr>
      </p:cxnSp>
      <p:pic>
        <p:nvPicPr>
          <p:cNvPr id="30" name="Picture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53065" y="1828800"/>
            <a:ext cx="893277" cy="560032"/>
          </a:xfrm>
          <a:prstGeom prst="rect">
            <a:avLst/>
          </a:prstGeom>
        </p:spPr>
      </p:pic>
      <p:pic>
        <p:nvPicPr>
          <p:cNvPr id="31" name="Picture 3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15056" y="1727927"/>
            <a:ext cx="781144" cy="760775"/>
          </a:xfrm>
          <a:prstGeom prst="rect">
            <a:avLst/>
          </a:prstGeom>
        </p:spPr>
      </p:pic>
      <p:cxnSp>
        <p:nvCxnSpPr>
          <p:cNvPr id="34" name="Straight Connector 33"/>
          <p:cNvCxnSpPr/>
          <p:nvPr/>
        </p:nvCxnSpPr>
        <p:spPr bwMode="auto">
          <a:xfrm flipV="1">
            <a:off x="3098800" y="2600079"/>
            <a:ext cx="2578100" cy="1"/>
          </a:xfrm>
          <a:prstGeom prst="line">
            <a:avLst/>
          </a:prstGeom>
          <a:solidFill>
            <a:schemeClr val="accent1"/>
          </a:solidFill>
          <a:ln w="12700" cap="flat" cmpd="sng" algn="ctr">
            <a:solidFill>
              <a:srgbClr val="929699"/>
            </a:solidFill>
            <a:prstDash val="dot"/>
            <a:round/>
            <a:headEnd type="none" w="med" len="med"/>
            <a:tailEnd type="none" w="med" len="med"/>
          </a:ln>
          <a:effectLst/>
        </p:spPr>
      </p:cxnSp>
      <p:cxnSp>
        <p:nvCxnSpPr>
          <p:cNvPr id="35" name="Straight Connector 34"/>
          <p:cNvCxnSpPr/>
          <p:nvPr/>
        </p:nvCxnSpPr>
        <p:spPr bwMode="auto">
          <a:xfrm flipV="1">
            <a:off x="5956300" y="2600079"/>
            <a:ext cx="2578100" cy="1"/>
          </a:xfrm>
          <a:prstGeom prst="line">
            <a:avLst/>
          </a:prstGeom>
          <a:solidFill>
            <a:schemeClr val="accent1"/>
          </a:solidFill>
          <a:ln w="12700" cap="flat" cmpd="sng" algn="ctr">
            <a:solidFill>
              <a:srgbClr val="929699"/>
            </a:solidFill>
            <a:prstDash val="dot"/>
            <a:round/>
            <a:headEnd type="none" w="med" len="med"/>
            <a:tailEnd type="none" w="med" len="med"/>
          </a:ln>
          <a:effectLst/>
        </p:spPr>
      </p:cxnSp>
      <p:cxnSp>
        <p:nvCxnSpPr>
          <p:cNvPr id="36" name="Straight Connector 35"/>
          <p:cNvCxnSpPr/>
          <p:nvPr/>
        </p:nvCxnSpPr>
        <p:spPr bwMode="auto">
          <a:xfrm flipV="1">
            <a:off x="336550" y="4339979"/>
            <a:ext cx="2578100" cy="1"/>
          </a:xfrm>
          <a:prstGeom prst="line">
            <a:avLst/>
          </a:prstGeom>
          <a:solidFill>
            <a:schemeClr val="accent1"/>
          </a:solidFill>
          <a:ln w="12700" cap="flat" cmpd="sng" algn="ctr">
            <a:solidFill>
              <a:srgbClr val="929699"/>
            </a:solidFill>
            <a:prstDash val="dot"/>
            <a:round/>
            <a:headEnd type="none" w="med" len="med"/>
            <a:tailEnd type="none" w="med" len="med"/>
          </a:ln>
          <a:effectLst/>
        </p:spPr>
      </p:cxnSp>
      <p:cxnSp>
        <p:nvCxnSpPr>
          <p:cNvPr id="37" name="Straight Connector 36"/>
          <p:cNvCxnSpPr/>
          <p:nvPr/>
        </p:nvCxnSpPr>
        <p:spPr bwMode="auto">
          <a:xfrm flipV="1">
            <a:off x="336550" y="2600079"/>
            <a:ext cx="2578100" cy="1"/>
          </a:xfrm>
          <a:prstGeom prst="line">
            <a:avLst/>
          </a:prstGeom>
          <a:solidFill>
            <a:schemeClr val="accent1"/>
          </a:solidFill>
          <a:ln w="12700" cap="flat" cmpd="sng" algn="ctr">
            <a:solidFill>
              <a:srgbClr val="929699"/>
            </a:solidFill>
            <a:prstDash val="dot"/>
            <a:round/>
            <a:headEnd type="none" w="med" len="med"/>
            <a:tailEnd type="none" w="med" len="med"/>
          </a:ln>
          <a:effectLst/>
        </p:spPr>
      </p:cxnSp>
    </p:spTree>
    <p:extLst>
      <p:ext uri="{BB962C8B-B14F-4D97-AF65-F5344CB8AC3E}">
        <p14:creationId xmlns:p14="http://schemas.microsoft.com/office/powerpoint/2010/main" val="118359874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1234366" y="1387282"/>
            <a:ext cx="6575425" cy="533400"/>
          </a:xfrm>
          <a:solidFill>
            <a:srgbClr val="4D80BE"/>
          </a:solidFill>
        </p:spPr>
        <p:txBody>
          <a:bodyPr/>
          <a:lstStyle/>
          <a:p>
            <a:r>
              <a:rPr lang="en-US" dirty="0" smtClean="0"/>
              <a:t>Introductions</a:t>
            </a:r>
            <a:endParaRPr lang="en-US" dirty="0"/>
          </a:p>
        </p:txBody>
      </p:sp>
      <p:sp>
        <p:nvSpPr>
          <p:cNvPr id="8" name="Content Placeholder 7"/>
          <p:cNvSpPr>
            <a:spLocks noGrp="1"/>
          </p:cNvSpPr>
          <p:nvPr>
            <p:ph sz="quarter" idx="12"/>
          </p:nvPr>
        </p:nvSpPr>
        <p:spPr>
          <a:xfrm>
            <a:off x="1234366" y="1990760"/>
            <a:ext cx="6575425" cy="533400"/>
          </a:xfrm>
        </p:spPr>
        <p:txBody>
          <a:bodyPr/>
          <a:lstStyle/>
          <a:p>
            <a:r>
              <a:rPr lang="en-US" dirty="0" smtClean="0"/>
              <a:t>Overview and Understanding of United Airlines Puzzle</a:t>
            </a:r>
            <a:endParaRPr lang="en-US" dirty="0"/>
          </a:p>
        </p:txBody>
      </p:sp>
      <p:sp>
        <p:nvSpPr>
          <p:cNvPr id="12" name="Content Placeholder 11"/>
          <p:cNvSpPr>
            <a:spLocks noGrp="1"/>
          </p:cNvSpPr>
          <p:nvPr>
            <p:ph sz="quarter" idx="19"/>
          </p:nvPr>
        </p:nvSpPr>
        <p:spPr>
          <a:xfrm>
            <a:off x="1142926" y="1387282"/>
            <a:ext cx="91440" cy="533400"/>
          </a:xfrm>
        </p:spPr>
        <p:txBody>
          <a:bodyPr/>
          <a:lstStyle/>
          <a:p>
            <a:endParaRPr lang="en-US" dirty="0"/>
          </a:p>
        </p:txBody>
      </p:sp>
      <p:sp>
        <p:nvSpPr>
          <p:cNvPr id="13" name="Content Placeholder 12"/>
          <p:cNvSpPr>
            <a:spLocks noGrp="1"/>
          </p:cNvSpPr>
          <p:nvPr>
            <p:ph sz="quarter" idx="20"/>
          </p:nvPr>
        </p:nvSpPr>
        <p:spPr>
          <a:xfrm>
            <a:off x="1142926" y="1990760"/>
            <a:ext cx="91440" cy="533400"/>
          </a:xfrm>
        </p:spPr>
        <p:txBody>
          <a:bodyPr/>
          <a:lstStyle/>
          <a:p>
            <a:endParaRPr lang="en-US" dirty="0"/>
          </a:p>
        </p:txBody>
      </p:sp>
      <p:sp>
        <p:nvSpPr>
          <p:cNvPr id="6" name="Title 5"/>
          <p:cNvSpPr>
            <a:spLocks noGrp="1"/>
          </p:cNvSpPr>
          <p:nvPr>
            <p:ph type="title"/>
          </p:nvPr>
        </p:nvSpPr>
        <p:spPr/>
        <p:txBody>
          <a:bodyPr/>
          <a:lstStyle/>
          <a:p>
            <a:r>
              <a:rPr lang="en-US" dirty="0" smtClean="0"/>
              <a:t>Agenda</a:t>
            </a:r>
            <a:endParaRPr lang="en-US" dirty="0"/>
          </a:p>
        </p:txBody>
      </p:sp>
      <p:sp>
        <p:nvSpPr>
          <p:cNvPr id="9" name="Content Placeholder 6"/>
          <p:cNvSpPr>
            <a:spLocks noGrp="1"/>
          </p:cNvSpPr>
          <p:nvPr>
            <p:ph sz="quarter" idx="10"/>
          </p:nvPr>
        </p:nvSpPr>
        <p:spPr>
          <a:xfrm>
            <a:off x="1234366" y="2588424"/>
            <a:ext cx="6575425" cy="533400"/>
          </a:xfrm>
        </p:spPr>
        <p:txBody>
          <a:bodyPr/>
          <a:lstStyle/>
          <a:p>
            <a:r>
              <a:rPr lang="en-US" dirty="0" smtClean="0"/>
              <a:t>Quintiq Overview</a:t>
            </a:r>
            <a:endParaRPr lang="en-US" dirty="0"/>
          </a:p>
        </p:txBody>
      </p:sp>
      <p:sp>
        <p:nvSpPr>
          <p:cNvPr id="10" name="Content Placeholder 7"/>
          <p:cNvSpPr>
            <a:spLocks noGrp="1"/>
          </p:cNvSpPr>
          <p:nvPr>
            <p:ph sz="quarter" idx="12"/>
          </p:nvPr>
        </p:nvSpPr>
        <p:spPr>
          <a:xfrm>
            <a:off x="1234366" y="3191902"/>
            <a:ext cx="6575425" cy="533400"/>
          </a:xfrm>
        </p:spPr>
        <p:txBody>
          <a:bodyPr/>
          <a:lstStyle/>
          <a:p>
            <a:r>
              <a:rPr lang="en-US" dirty="0" smtClean="0"/>
              <a:t>Demonstration</a:t>
            </a:r>
            <a:endParaRPr lang="en-US" dirty="0"/>
          </a:p>
        </p:txBody>
      </p:sp>
      <p:sp>
        <p:nvSpPr>
          <p:cNvPr id="11" name="Content Placeholder 11"/>
          <p:cNvSpPr>
            <a:spLocks noGrp="1"/>
          </p:cNvSpPr>
          <p:nvPr>
            <p:ph sz="quarter" idx="19"/>
          </p:nvPr>
        </p:nvSpPr>
        <p:spPr>
          <a:xfrm>
            <a:off x="1142926" y="2588424"/>
            <a:ext cx="91440" cy="533400"/>
          </a:xfrm>
        </p:spPr>
        <p:txBody>
          <a:bodyPr/>
          <a:lstStyle/>
          <a:p>
            <a:endParaRPr lang="en-US" dirty="0"/>
          </a:p>
        </p:txBody>
      </p:sp>
      <p:sp>
        <p:nvSpPr>
          <p:cNvPr id="14" name="Content Placeholder 12"/>
          <p:cNvSpPr>
            <a:spLocks noGrp="1"/>
          </p:cNvSpPr>
          <p:nvPr>
            <p:ph sz="quarter" idx="20"/>
          </p:nvPr>
        </p:nvSpPr>
        <p:spPr>
          <a:xfrm>
            <a:off x="1142926" y="3191902"/>
            <a:ext cx="91440" cy="533400"/>
          </a:xfrm>
        </p:spPr>
        <p:txBody>
          <a:bodyPr/>
          <a:lstStyle/>
          <a:p>
            <a:r>
              <a:rPr lang="en-US" dirty="0"/>
              <a:t>Demonstration</a:t>
            </a:r>
          </a:p>
        </p:txBody>
      </p:sp>
      <p:sp>
        <p:nvSpPr>
          <p:cNvPr id="15" name="Content Placeholder 6"/>
          <p:cNvSpPr>
            <a:spLocks noGrp="1"/>
          </p:cNvSpPr>
          <p:nvPr>
            <p:ph sz="quarter" idx="10"/>
          </p:nvPr>
        </p:nvSpPr>
        <p:spPr>
          <a:xfrm>
            <a:off x="1223349" y="4390364"/>
            <a:ext cx="6575425" cy="533400"/>
          </a:xfrm>
        </p:spPr>
        <p:txBody>
          <a:bodyPr/>
          <a:lstStyle/>
          <a:p>
            <a:r>
              <a:rPr lang="en-US" dirty="0"/>
              <a:t>Quintiq </a:t>
            </a:r>
            <a:r>
              <a:rPr lang="en-US" dirty="0" smtClean="0"/>
              <a:t>Customers</a:t>
            </a:r>
            <a:endParaRPr lang="en-US" dirty="0"/>
          </a:p>
        </p:txBody>
      </p:sp>
      <p:sp>
        <p:nvSpPr>
          <p:cNvPr id="16" name="Content Placeholder 7"/>
          <p:cNvSpPr>
            <a:spLocks noGrp="1"/>
          </p:cNvSpPr>
          <p:nvPr>
            <p:ph sz="quarter" idx="12"/>
          </p:nvPr>
        </p:nvSpPr>
        <p:spPr>
          <a:xfrm>
            <a:off x="1234366" y="3790862"/>
            <a:ext cx="6575425" cy="533400"/>
          </a:xfrm>
        </p:spPr>
        <p:txBody>
          <a:bodyPr/>
          <a:lstStyle/>
          <a:p>
            <a:r>
              <a:rPr lang="en-US" dirty="0" smtClean="0"/>
              <a:t>Quintiq Architecture</a:t>
            </a:r>
            <a:endParaRPr lang="en-US" dirty="0"/>
          </a:p>
        </p:txBody>
      </p:sp>
      <p:sp>
        <p:nvSpPr>
          <p:cNvPr id="17" name="Content Placeholder 11"/>
          <p:cNvSpPr>
            <a:spLocks noGrp="1"/>
          </p:cNvSpPr>
          <p:nvPr>
            <p:ph sz="quarter" idx="19"/>
          </p:nvPr>
        </p:nvSpPr>
        <p:spPr>
          <a:xfrm>
            <a:off x="1142926" y="3790862"/>
            <a:ext cx="91440" cy="533400"/>
          </a:xfrm>
        </p:spPr>
        <p:txBody>
          <a:bodyPr/>
          <a:lstStyle/>
          <a:p>
            <a:endParaRPr lang="en-US" dirty="0"/>
          </a:p>
        </p:txBody>
      </p:sp>
      <p:sp>
        <p:nvSpPr>
          <p:cNvPr id="18" name="Content Placeholder 12"/>
          <p:cNvSpPr>
            <a:spLocks noGrp="1"/>
          </p:cNvSpPr>
          <p:nvPr>
            <p:ph sz="quarter" idx="20"/>
          </p:nvPr>
        </p:nvSpPr>
        <p:spPr>
          <a:xfrm>
            <a:off x="1143411" y="4390364"/>
            <a:ext cx="91440" cy="533400"/>
          </a:xfrm>
        </p:spPr>
        <p:txBody>
          <a:bodyPr/>
          <a:lstStyle/>
          <a:p>
            <a:endParaRPr lang="en-US" dirty="0"/>
          </a:p>
        </p:txBody>
      </p:sp>
      <p:sp>
        <p:nvSpPr>
          <p:cNvPr id="19" name="Content Placeholder 6"/>
          <p:cNvSpPr>
            <a:spLocks noGrp="1"/>
          </p:cNvSpPr>
          <p:nvPr>
            <p:ph sz="quarter" idx="10"/>
          </p:nvPr>
        </p:nvSpPr>
        <p:spPr>
          <a:xfrm>
            <a:off x="1230786" y="4999609"/>
            <a:ext cx="6575425" cy="533400"/>
          </a:xfrm>
        </p:spPr>
        <p:txBody>
          <a:bodyPr/>
          <a:lstStyle/>
          <a:p>
            <a:r>
              <a:rPr lang="en-US" dirty="0"/>
              <a:t>Quintiq Engagement Process</a:t>
            </a:r>
          </a:p>
        </p:txBody>
      </p:sp>
      <p:sp>
        <p:nvSpPr>
          <p:cNvPr id="20" name="Content Placeholder 12"/>
          <p:cNvSpPr>
            <a:spLocks noGrp="1"/>
          </p:cNvSpPr>
          <p:nvPr>
            <p:ph sz="quarter" idx="20"/>
          </p:nvPr>
        </p:nvSpPr>
        <p:spPr>
          <a:xfrm>
            <a:off x="1145094" y="4999960"/>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
        <p:nvSpPr>
          <p:cNvPr id="21" name="Content Placeholder 6"/>
          <p:cNvSpPr>
            <a:spLocks noGrp="1"/>
          </p:cNvSpPr>
          <p:nvPr>
            <p:ph sz="quarter" idx="10"/>
          </p:nvPr>
        </p:nvSpPr>
        <p:spPr>
          <a:xfrm>
            <a:off x="1223349" y="5608854"/>
            <a:ext cx="6575425" cy="533400"/>
          </a:xfrm>
          <a:solidFill>
            <a:srgbClr val="24265E"/>
          </a:solidFill>
        </p:spPr>
        <p:txBody>
          <a:bodyPr/>
          <a:lstStyle/>
          <a:p>
            <a:r>
              <a:rPr lang="en-US" dirty="0" smtClean="0"/>
              <a:t>Q&amp;A, Next Steps</a:t>
            </a:r>
            <a:endParaRPr lang="en-US" dirty="0"/>
          </a:p>
        </p:txBody>
      </p:sp>
      <p:sp>
        <p:nvSpPr>
          <p:cNvPr id="22" name="Content Placeholder 12"/>
          <p:cNvSpPr>
            <a:spLocks noGrp="1"/>
          </p:cNvSpPr>
          <p:nvPr>
            <p:ph sz="quarter" idx="20"/>
          </p:nvPr>
        </p:nvSpPr>
        <p:spPr>
          <a:xfrm>
            <a:off x="1137657" y="5609205"/>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Tree>
    <p:extLst>
      <p:ext uri="{BB962C8B-B14F-4D97-AF65-F5344CB8AC3E}">
        <p14:creationId xmlns:p14="http://schemas.microsoft.com/office/powerpoint/2010/main" val="34426281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
          <p:cNvPicPr>
            <a:picLocks noChangeAspect="1" noChangeArrowheads="1"/>
          </p:cNvPicPr>
          <p:nvPr/>
        </p:nvPicPr>
        <p:blipFill>
          <a:blip r:embed="rId3" cstate="print"/>
          <a:stretch>
            <a:fillRect/>
          </a:stretch>
        </p:blipFill>
        <p:spPr bwMode="auto">
          <a:xfrm>
            <a:off x="0" y="870974"/>
            <a:ext cx="9144000" cy="3515852"/>
          </a:xfrm>
          <a:prstGeom prst="rect">
            <a:avLst/>
          </a:prstGeom>
          <a:noFill/>
          <a:ln w="9525">
            <a:noFill/>
            <a:miter lim="800000"/>
            <a:headEnd/>
            <a:tailEnd/>
          </a:ln>
          <a:effectLst/>
        </p:spPr>
      </p:pic>
      <p:sp>
        <p:nvSpPr>
          <p:cNvPr id="14" name="Subtitle 5"/>
          <p:cNvSpPr>
            <a:spLocks noGrp="1"/>
          </p:cNvSpPr>
          <p:nvPr>
            <p:ph type="subTitle" idx="1"/>
          </p:nvPr>
        </p:nvSpPr>
        <p:spPr>
          <a:xfrm>
            <a:off x="549274" y="4832045"/>
            <a:ext cx="7908925" cy="264057"/>
          </a:xfrm>
        </p:spPr>
        <p:txBody>
          <a:bodyPr/>
          <a:lstStyle/>
          <a:p>
            <a:r>
              <a:rPr lang="en-US" b="1" dirty="0" smtClean="0"/>
              <a:t>Thank you!</a:t>
            </a:r>
            <a:endParaRPr lang="en-US" b="1"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8" y="865755"/>
            <a:ext cx="9144000" cy="3665809"/>
          </a:xfrm>
          <a:prstGeom prst="rect">
            <a:avLst/>
          </a:prstGeom>
        </p:spPr>
      </p:pic>
      <p:pic>
        <p:nvPicPr>
          <p:cNvPr id="12" name="Picture 11" descr="cube-transparent.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683976"/>
            <a:ext cx="1953803" cy="1865376"/>
          </a:xfrm>
          <a:prstGeom prst="rect">
            <a:avLst/>
          </a:prstGeom>
        </p:spPr>
      </p:pic>
      <p:sp>
        <p:nvSpPr>
          <p:cNvPr id="16" name="Text Placeholder 8"/>
          <p:cNvSpPr>
            <a:spLocks noGrp="1"/>
          </p:cNvSpPr>
          <p:nvPr>
            <p:ph type="body" sz="quarter" idx="11"/>
          </p:nvPr>
        </p:nvSpPr>
        <p:spPr>
          <a:xfrm>
            <a:off x="541582" y="5607561"/>
            <a:ext cx="2382837" cy="457200"/>
          </a:xfrm>
        </p:spPr>
        <p:txBody>
          <a:bodyPr/>
          <a:lstStyle/>
          <a:p>
            <a:r>
              <a:rPr lang="en-US" dirty="0" smtClean="0"/>
              <a:t>Donna Davis</a:t>
            </a:r>
          </a:p>
          <a:p>
            <a:r>
              <a:rPr lang="en-US" dirty="0" smtClean="0"/>
              <a:t>Account Executive</a:t>
            </a:r>
            <a:endParaRPr lang="en-US" dirty="0"/>
          </a:p>
        </p:txBody>
      </p:sp>
      <p:sp>
        <p:nvSpPr>
          <p:cNvPr id="18" name="Text Placeholder 9"/>
          <p:cNvSpPr txBox="1">
            <a:spLocks/>
          </p:cNvSpPr>
          <p:nvPr/>
        </p:nvSpPr>
        <p:spPr>
          <a:xfrm>
            <a:off x="2414473" y="5607561"/>
            <a:ext cx="2382837" cy="457200"/>
          </a:xfrm>
          <a:prstGeom prst="rect">
            <a:avLst/>
          </a:prstGeom>
        </p:spPr>
        <p:txBody>
          <a:bodyPr/>
          <a:lstStyle/>
          <a:p>
            <a:pPr algn="l" eaLnBrk="1" fontAlgn="auto" hangingPunct="1">
              <a:spcAft>
                <a:spcPts val="0"/>
              </a:spcAft>
              <a:buSzTx/>
              <a:defRPr/>
            </a:pPr>
            <a:r>
              <a:rPr lang="en-US" sz="1400" b="0" dirty="0" smtClean="0">
                <a:solidFill>
                  <a:schemeClr val="tx1"/>
                </a:solidFill>
                <a:latin typeface="+mj-lt"/>
                <a:cs typeface="+mn-cs"/>
              </a:rPr>
              <a:t>Pete Nelson</a:t>
            </a:r>
          </a:p>
          <a:p>
            <a:pPr algn="l" eaLnBrk="1" fontAlgn="auto" hangingPunct="1">
              <a:spcAft>
                <a:spcPts val="0"/>
              </a:spcAft>
              <a:buSzTx/>
              <a:defRPr/>
            </a:pPr>
            <a:r>
              <a:rPr lang="en-US" sz="1400" b="0" dirty="0" smtClean="0">
                <a:solidFill>
                  <a:schemeClr val="tx1"/>
                </a:solidFill>
                <a:latin typeface="+mj-lt"/>
                <a:cs typeface="+mn-cs"/>
              </a:rPr>
              <a:t>Solutions Architect</a:t>
            </a:r>
            <a:endParaRPr lang="en-US" sz="1400" b="0" dirty="0">
              <a:solidFill>
                <a:schemeClr val="tx1"/>
              </a:solidFill>
              <a:latin typeface="+mj-lt"/>
              <a:cs typeface="+mn-cs"/>
            </a:endParaRPr>
          </a:p>
        </p:txBody>
      </p:sp>
      <p:sp>
        <p:nvSpPr>
          <p:cNvPr id="4" name="Rectangle 3"/>
          <p:cNvSpPr/>
          <p:nvPr/>
        </p:nvSpPr>
        <p:spPr bwMode="auto">
          <a:xfrm>
            <a:off x="0" y="4475809"/>
            <a:ext cx="9142642" cy="30048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dirty="0" smtClean="0">
              <a:solidFill>
                <a:schemeClr val="tx1"/>
              </a:solidFill>
            </a:endParaRPr>
          </a:p>
        </p:txBody>
      </p:sp>
      <p:sp>
        <p:nvSpPr>
          <p:cNvPr id="10" name="Text Placeholder 9"/>
          <p:cNvSpPr txBox="1">
            <a:spLocks/>
          </p:cNvSpPr>
          <p:nvPr/>
        </p:nvSpPr>
        <p:spPr>
          <a:xfrm>
            <a:off x="4393896" y="5602509"/>
            <a:ext cx="2382837" cy="457200"/>
          </a:xfrm>
          <a:prstGeom prst="rect">
            <a:avLst/>
          </a:prstGeom>
        </p:spPr>
        <p:txBody>
          <a:bodyPr/>
          <a:lstStyle/>
          <a:p>
            <a:pPr algn="l" eaLnBrk="1" fontAlgn="auto" hangingPunct="1">
              <a:spcAft>
                <a:spcPts val="0"/>
              </a:spcAft>
              <a:buSzTx/>
              <a:defRPr/>
            </a:pPr>
            <a:r>
              <a:rPr lang="en-US" sz="1400" b="0" dirty="0" smtClean="0">
                <a:solidFill>
                  <a:schemeClr val="tx1"/>
                </a:solidFill>
                <a:latin typeface="+mj-lt"/>
                <a:cs typeface="+mn-cs"/>
              </a:rPr>
              <a:t>Dr. Edwin </a:t>
            </a:r>
            <a:r>
              <a:rPr lang="en-US" sz="1400" b="0" dirty="0" err="1" smtClean="0">
                <a:solidFill>
                  <a:schemeClr val="tx1"/>
                </a:solidFill>
                <a:latin typeface="+mj-lt"/>
                <a:cs typeface="+mn-cs"/>
              </a:rPr>
              <a:t>Lohmann</a:t>
            </a:r>
            <a:endParaRPr lang="en-US" sz="1400" b="0" dirty="0" smtClean="0">
              <a:solidFill>
                <a:schemeClr val="tx1"/>
              </a:solidFill>
              <a:latin typeface="+mj-lt"/>
              <a:cs typeface="+mn-cs"/>
            </a:endParaRPr>
          </a:p>
          <a:p>
            <a:pPr algn="l" eaLnBrk="1" fontAlgn="auto" hangingPunct="1">
              <a:spcAft>
                <a:spcPts val="0"/>
              </a:spcAft>
              <a:buSzTx/>
              <a:defRPr/>
            </a:pPr>
            <a:r>
              <a:rPr lang="en-US" sz="1400" b="0" dirty="0" smtClean="0">
                <a:solidFill>
                  <a:schemeClr val="tx1"/>
                </a:solidFill>
                <a:latin typeface="+mj-lt"/>
                <a:cs typeface="+mn-cs"/>
              </a:rPr>
              <a:t>Business Unit Director</a:t>
            </a:r>
            <a:endParaRPr lang="en-US" sz="1400" b="0" dirty="0">
              <a:solidFill>
                <a:schemeClr val="tx1"/>
              </a:solidFill>
              <a:latin typeface="+mj-lt"/>
              <a:cs typeface="+mn-cs"/>
            </a:endParaRPr>
          </a:p>
        </p:txBody>
      </p:sp>
    </p:spTree>
    <p:extLst>
      <p:ext uri="{BB962C8B-B14F-4D97-AF65-F5344CB8AC3E}">
        <p14:creationId xmlns:p14="http://schemas.microsoft.com/office/powerpoint/2010/main" val="42328334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United Airlines Puzzle</a:t>
            </a:r>
            <a:endParaRPr lang="nl-NL" dirty="0"/>
          </a:p>
        </p:txBody>
      </p:sp>
      <p:pic>
        <p:nvPicPr>
          <p:cNvPr id="351" name="Picture 35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8832" y="2231286"/>
            <a:ext cx="2817968" cy="1968665"/>
          </a:xfrm>
          <a:prstGeom prst="rect">
            <a:avLst/>
          </a:prstGeom>
        </p:spPr>
      </p:pic>
      <p:pic>
        <p:nvPicPr>
          <p:cNvPr id="8" name="Picture 7"/>
          <p:cNvPicPr>
            <a:picLocks noChangeAspect="1"/>
          </p:cNvPicPr>
          <p:nvPr/>
        </p:nvPicPr>
        <p:blipFill>
          <a:blip r:embed="rId4"/>
          <a:stretch>
            <a:fillRect/>
          </a:stretch>
        </p:blipFill>
        <p:spPr>
          <a:xfrm>
            <a:off x="468160" y="4571426"/>
            <a:ext cx="1462644" cy="1439166"/>
          </a:xfrm>
          <a:prstGeom prst="rect">
            <a:avLst/>
          </a:prstGeom>
        </p:spPr>
      </p:pic>
      <p:pic>
        <p:nvPicPr>
          <p:cNvPr id="9" name="Picture 8"/>
          <p:cNvPicPr>
            <a:picLocks noChangeAspect="1"/>
          </p:cNvPicPr>
          <p:nvPr/>
        </p:nvPicPr>
        <p:blipFill>
          <a:blip r:embed="rId5"/>
          <a:stretch>
            <a:fillRect/>
          </a:stretch>
        </p:blipFill>
        <p:spPr>
          <a:xfrm>
            <a:off x="635640" y="1919232"/>
            <a:ext cx="1458111" cy="1442255"/>
          </a:xfrm>
          <a:prstGeom prst="rect">
            <a:avLst/>
          </a:prstGeom>
        </p:spPr>
      </p:pic>
      <p:grpSp>
        <p:nvGrpSpPr>
          <p:cNvPr id="17" name="Group 16"/>
          <p:cNvGrpSpPr/>
          <p:nvPr/>
        </p:nvGrpSpPr>
        <p:grpSpPr>
          <a:xfrm>
            <a:off x="6741704" y="4536068"/>
            <a:ext cx="709019" cy="1396101"/>
            <a:chOff x="368300" y="3709988"/>
            <a:chExt cx="1233488" cy="2343151"/>
          </a:xfrm>
        </p:grpSpPr>
        <p:sp>
          <p:nvSpPr>
            <p:cNvPr id="18" name="Freeform 5"/>
            <p:cNvSpPr>
              <a:spLocks/>
            </p:cNvSpPr>
            <p:nvPr/>
          </p:nvSpPr>
          <p:spPr bwMode="auto">
            <a:xfrm>
              <a:off x="368300" y="3905251"/>
              <a:ext cx="1233488" cy="2147888"/>
            </a:xfrm>
            <a:custGeom>
              <a:avLst/>
              <a:gdLst>
                <a:gd name="T0" fmla="*/ 133 w 723"/>
                <a:gd name="T1" fmla="*/ 1188 h 1259"/>
                <a:gd name="T2" fmla="*/ 204 w 723"/>
                <a:gd name="T3" fmla="*/ 1259 h 1259"/>
                <a:gd name="T4" fmla="*/ 275 w 723"/>
                <a:gd name="T5" fmla="*/ 1188 h 1259"/>
                <a:gd name="T6" fmla="*/ 275 w 723"/>
                <a:gd name="T7" fmla="*/ 667 h 1259"/>
                <a:gd name="T8" fmla="*/ 302 w 723"/>
                <a:gd name="T9" fmla="*/ 667 h 1259"/>
                <a:gd name="T10" fmla="*/ 302 w 723"/>
                <a:gd name="T11" fmla="*/ 1188 h 1259"/>
                <a:gd name="T12" fmla="*/ 373 w 723"/>
                <a:gd name="T13" fmla="*/ 1259 h 1259"/>
                <a:gd name="T14" fmla="*/ 445 w 723"/>
                <a:gd name="T15" fmla="*/ 1188 h 1259"/>
                <a:gd name="T16" fmla="*/ 445 w 723"/>
                <a:gd name="T17" fmla="*/ 299 h 1259"/>
                <a:gd name="T18" fmla="*/ 543 w 723"/>
                <a:gd name="T19" fmla="*/ 317 h 1259"/>
                <a:gd name="T20" fmla="*/ 608 w 723"/>
                <a:gd name="T21" fmla="*/ 306 h 1259"/>
                <a:gd name="T22" fmla="*/ 692 w 723"/>
                <a:gd name="T23" fmla="*/ 231 h 1259"/>
                <a:gd name="T24" fmla="*/ 723 w 723"/>
                <a:gd name="T25" fmla="*/ 85 h 1259"/>
                <a:gd name="T26" fmla="*/ 721 w 723"/>
                <a:gd name="T27" fmla="*/ 41 h 1259"/>
                <a:gd name="T28" fmla="*/ 686 w 723"/>
                <a:gd name="T29" fmla="*/ 0 h 1259"/>
                <a:gd name="T30" fmla="*/ 664 w 723"/>
                <a:gd name="T31" fmla="*/ 0 h 1259"/>
                <a:gd name="T32" fmla="*/ 629 w 723"/>
                <a:gd name="T33" fmla="*/ 48 h 1259"/>
                <a:gd name="T34" fmla="*/ 630 w 723"/>
                <a:gd name="T35" fmla="*/ 85 h 1259"/>
                <a:gd name="T36" fmla="*/ 600 w 723"/>
                <a:gd name="T37" fmla="*/ 203 h 1259"/>
                <a:gd name="T38" fmla="*/ 576 w 723"/>
                <a:gd name="T39" fmla="*/ 220 h 1259"/>
                <a:gd name="T40" fmla="*/ 543 w 723"/>
                <a:gd name="T41" fmla="*/ 225 h 1259"/>
                <a:gd name="T42" fmla="*/ 473 w 723"/>
                <a:gd name="T43" fmla="*/ 211 h 1259"/>
                <a:gd name="T44" fmla="*/ 448 w 723"/>
                <a:gd name="T45" fmla="*/ 201 h 1259"/>
                <a:gd name="T46" fmla="*/ 442 w 723"/>
                <a:gd name="T47" fmla="*/ 198 h 1259"/>
                <a:gd name="T48" fmla="*/ 440 w 723"/>
                <a:gd name="T49" fmla="*/ 197 h 1259"/>
                <a:gd name="T50" fmla="*/ 440 w 723"/>
                <a:gd name="T51" fmla="*/ 197 h 1259"/>
                <a:gd name="T52" fmla="*/ 440 w 723"/>
                <a:gd name="T53" fmla="*/ 197 h 1259"/>
                <a:gd name="T54" fmla="*/ 440 w 723"/>
                <a:gd name="T55" fmla="*/ 197 h 1259"/>
                <a:gd name="T56" fmla="*/ 440 w 723"/>
                <a:gd name="T57" fmla="*/ 197 h 1259"/>
                <a:gd name="T58" fmla="*/ 440 w 723"/>
                <a:gd name="T59" fmla="*/ 197 h 1259"/>
                <a:gd name="T60" fmla="*/ 440 w 723"/>
                <a:gd name="T61" fmla="*/ 197 h 1259"/>
                <a:gd name="T62" fmla="*/ 440 w 723"/>
                <a:gd name="T63" fmla="*/ 197 h 1259"/>
                <a:gd name="T64" fmla="*/ 440 w 723"/>
                <a:gd name="T65" fmla="*/ 197 h 1259"/>
                <a:gd name="T66" fmla="*/ 440 w 723"/>
                <a:gd name="T67" fmla="*/ 197 h 1259"/>
                <a:gd name="T68" fmla="*/ 426 w 723"/>
                <a:gd name="T69" fmla="*/ 192 h 1259"/>
                <a:gd name="T70" fmla="*/ 400 w 723"/>
                <a:gd name="T71" fmla="*/ 184 h 1259"/>
                <a:gd name="T72" fmla="*/ 177 w 723"/>
                <a:gd name="T73" fmla="*/ 184 h 1259"/>
                <a:gd name="T74" fmla="*/ 157 w 723"/>
                <a:gd name="T75" fmla="*/ 189 h 1259"/>
                <a:gd name="T76" fmla="*/ 138 w 723"/>
                <a:gd name="T77" fmla="*/ 196 h 1259"/>
                <a:gd name="T78" fmla="*/ 128 w 723"/>
                <a:gd name="T79" fmla="*/ 202 h 1259"/>
                <a:gd name="T80" fmla="*/ 45 w 723"/>
                <a:gd name="T81" fmla="*/ 311 h 1259"/>
                <a:gd name="T82" fmla="*/ 0 w 723"/>
                <a:gd name="T83" fmla="*/ 615 h 1259"/>
                <a:gd name="T84" fmla="*/ 2 w 723"/>
                <a:gd name="T85" fmla="*/ 693 h 1259"/>
                <a:gd name="T86" fmla="*/ 48 w 723"/>
                <a:gd name="T87" fmla="*/ 738 h 1259"/>
                <a:gd name="T88" fmla="*/ 50 w 723"/>
                <a:gd name="T89" fmla="*/ 738 h 1259"/>
                <a:gd name="T90" fmla="*/ 94 w 723"/>
                <a:gd name="T91" fmla="*/ 690 h 1259"/>
                <a:gd name="T92" fmla="*/ 93 w 723"/>
                <a:gd name="T93" fmla="*/ 615 h 1259"/>
                <a:gd name="T94" fmla="*/ 121 w 723"/>
                <a:gd name="T95" fmla="*/ 371 h 1259"/>
                <a:gd name="T96" fmla="*/ 133 w 723"/>
                <a:gd name="T97" fmla="*/ 339 h 1259"/>
                <a:gd name="T98" fmla="*/ 133 w 723"/>
                <a:gd name="T99" fmla="*/ 118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23" h="1259">
                  <a:moveTo>
                    <a:pt x="133" y="1188"/>
                  </a:moveTo>
                  <a:cubicBezTo>
                    <a:pt x="133" y="1227"/>
                    <a:pt x="165" y="1259"/>
                    <a:pt x="204" y="1259"/>
                  </a:cubicBezTo>
                  <a:cubicBezTo>
                    <a:pt x="243" y="1259"/>
                    <a:pt x="275" y="1227"/>
                    <a:pt x="275" y="1188"/>
                  </a:cubicBezTo>
                  <a:cubicBezTo>
                    <a:pt x="275" y="667"/>
                    <a:pt x="275" y="667"/>
                    <a:pt x="275" y="667"/>
                  </a:cubicBezTo>
                  <a:cubicBezTo>
                    <a:pt x="302" y="667"/>
                    <a:pt x="302" y="667"/>
                    <a:pt x="302" y="667"/>
                  </a:cubicBezTo>
                  <a:cubicBezTo>
                    <a:pt x="302" y="1188"/>
                    <a:pt x="302" y="1188"/>
                    <a:pt x="302" y="1188"/>
                  </a:cubicBezTo>
                  <a:cubicBezTo>
                    <a:pt x="302" y="1227"/>
                    <a:pt x="334" y="1259"/>
                    <a:pt x="373" y="1259"/>
                  </a:cubicBezTo>
                  <a:cubicBezTo>
                    <a:pt x="413" y="1259"/>
                    <a:pt x="445" y="1227"/>
                    <a:pt x="445" y="1188"/>
                  </a:cubicBezTo>
                  <a:cubicBezTo>
                    <a:pt x="445" y="299"/>
                    <a:pt x="445" y="299"/>
                    <a:pt x="445" y="299"/>
                  </a:cubicBezTo>
                  <a:cubicBezTo>
                    <a:pt x="471" y="308"/>
                    <a:pt x="505" y="317"/>
                    <a:pt x="543" y="317"/>
                  </a:cubicBezTo>
                  <a:cubicBezTo>
                    <a:pt x="564" y="317"/>
                    <a:pt x="586" y="314"/>
                    <a:pt x="608" y="306"/>
                  </a:cubicBezTo>
                  <a:cubicBezTo>
                    <a:pt x="641" y="295"/>
                    <a:pt x="672" y="269"/>
                    <a:pt x="692" y="231"/>
                  </a:cubicBezTo>
                  <a:cubicBezTo>
                    <a:pt x="712" y="194"/>
                    <a:pt x="722" y="146"/>
                    <a:pt x="723" y="85"/>
                  </a:cubicBezTo>
                  <a:cubicBezTo>
                    <a:pt x="723" y="71"/>
                    <a:pt x="722" y="56"/>
                    <a:pt x="721" y="41"/>
                  </a:cubicBezTo>
                  <a:cubicBezTo>
                    <a:pt x="720" y="21"/>
                    <a:pt x="705" y="5"/>
                    <a:pt x="686" y="0"/>
                  </a:cubicBezTo>
                  <a:cubicBezTo>
                    <a:pt x="664" y="0"/>
                    <a:pt x="664" y="0"/>
                    <a:pt x="664" y="0"/>
                  </a:cubicBezTo>
                  <a:cubicBezTo>
                    <a:pt x="642" y="5"/>
                    <a:pt x="627" y="25"/>
                    <a:pt x="629" y="48"/>
                  </a:cubicBezTo>
                  <a:cubicBezTo>
                    <a:pt x="630" y="61"/>
                    <a:pt x="630" y="73"/>
                    <a:pt x="630" y="85"/>
                  </a:cubicBezTo>
                  <a:cubicBezTo>
                    <a:pt x="630" y="153"/>
                    <a:pt x="615" y="187"/>
                    <a:pt x="600" y="203"/>
                  </a:cubicBezTo>
                  <a:cubicBezTo>
                    <a:pt x="593" y="211"/>
                    <a:pt x="585" y="216"/>
                    <a:pt x="576" y="220"/>
                  </a:cubicBezTo>
                  <a:cubicBezTo>
                    <a:pt x="566" y="223"/>
                    <a:pt x="555" y="225"/>
                    <a:pt x="543" y="225"/>
                  </a:cubicBezTo>
                  <a:cubicBezTo>
                    <a:pt x="520" y="225"/>
                    <a:pt x="493" y="218"/>
                    <a:pt x="473" y="211"/>
                  </a:cubicBezTo>
                  <a:cubicBezTo>
                    <a:pt x="462" y="207"/>
                    <a:pt x="454" y="204"/>
                    <a:pt x="448" y="201"/>
                  </a:cubicBezTo>
                  <a:cubicBezTo>
                    <a:pt x="445" y="200"/>
                    <a:pt x="443" y="199"/>
                    <a:pt x="442" y="198"/>
                  </a:cubicBezTo>
                  <a:cubicBezTo>
                    <a:pt x="441" y="198"/>
                    <a:pt x="441" y="197"/>
                    <a:pt x="440" y="197"/>
                  </a:cubicBezTo>
                  <a:cubicBezTo>
                    <a:pt x="440" y="197"/>
                    <a:pt x="440" y="197"/>
                    <a:pt x="440" y="197"/>
                  </a:cubicBezTo>
                  <a:cubicBezTo>
                    <a:pt x="440" y="197"/>
                    <a:pt x="440" y="197"/>
                    <a:pt x="440" y="197"/>
                  </a:cubicBezTo>
                  <a:cubicBezTo>
                    <a:pt x="440" y="197"/>
                    <a:pt x="440" y="197"/>
                    <a:pt x="440" y="197"/>
                  </a:cubicBezTo>
                  <a:cubicBezTo>
                    <a:pt x="440" y="197"/>
                    <a:pt x="440" y="197"/>
                    <a:pt x="440" y="197"/>
                  </a:cubicBezTo>
                  <a:cubicBezTo>
                    <a:pt x="440" y="197"/>
                    <a:pt x="440" y="197"/>
                    <a:pt x="440" y="197"/>
                  </a:cubicBezTo>
                  <a:cubicBezTo>
                    <a:pt x="440" y="197"/>
                    <a:pt x="440" y="197"/>
                    <a:pt x="440" y="197"/>
                  </a:cubicBezTo>
                  <a:cubicBezTo>
                    <a:pt x="440" y="197"/>
                    <a:pt x="440" y="197"/>
                    <a:pt x="440" y="197"/>
                  </a:cubicBezTo>
                  <a:cubicBezTo>
                    <a:pt x="440" y="197"/>
                    <a:pt x="440" y="197"/>
                    <a:pt x="440" y="197"/>
                  </a:cubicBezTo>
                  <a:cubicBezTo>
                    <a:pt x="440" y="197"/>
                    <a:pt x="440" y="197"/>
                    <a:pt x="440" y="197"/>
                  </a:cubicBezTo>
                  <a:cubicBezTo>
                    <a:pt x="436" y="195"/>
                    <a:pt x="431" y="193"/>
                    <a:pt x="426" y="192"/>
                  </a:cubicBezTo>
                  <a:cubicBezTo>
                    <a:pt x="419" y="187"/>
                    <a:pt x="410" y="184"/>
                    <a:pt x="400" y="184"/>
                  </a:cubicBezTo>
                  <a:cubicBezTo>
                    <a:pt x="177" y="184"/>
                    <a:pt x="177" y="184"/>
                    <a:pt x="177" y="184"/>
                  </a:cubicBezTo>
                  <a:cubicBezTo>
                    <a:pt x="170" y="184"/>
                    <a:pt x="163" y="186"/>
                    <a:pt x="157" y="189"/>
                  </a:cubicBezTo>
                  <a:cubicBezTo>
                    <a:pt x="151" y="190"/>
                    <a:pt x="145" y="193"/>
                    <a:pt x="138" y="196"/>
                  </a:cubicBezTo>
                  <a:cubicBezTo>
                    <a:pt x="135" y="198"/>
                    <a:pt x="131" y="200"/>
                    <a:pt x="128" y="202"/>
                  </a:cubicBezTo>
                  <a:cubicBezTo>
                    <a:pt x="99" y="219"/>
                    <a:pt x="67" y="253"/>
                    <a:pt x="45" y="311"/>
                  </a:cubicBezTo>
                  <a:cubicBezTo>
                    <a:pt x="19" y="375"/>
                    <a:pt x="1" y="470"/>
                    <a:pt x="0" y="615"/>
                  </a:cubicBezTo>
                  <a:cubicBezTo>
                    <a:pt x="0" y="639"/>
                    <a:pt x="1" y="666"/>
                    <a:pt x="2" y="693"/>
                  </a:cubicBezTo>
                  <a:cubicBezTo>
                    <a:pt x="3" y="718"/>
                    <a:pt x="24" y="738"/>
                    <a:pt x="48" y="738"/>
                  </a:cubicBezTo>
                  <a:cubicBezTo>
                    <a:pt x="49" y="738"/>
                    <a:pt x="49" y="738"/>
                    <a:pt x="50" y="738"/>
                  </a:cubicBezTo>
                  <a:cubicBezTo>
                    <a:pt x="76" y="737"/>
                    <a:pt x="95" y="715"/>
                    <a:pt x="94" y="690"/>
                  </a:cubicBezTo>
                  <a:cubicBezTo>
                    <a:pt x="93" y="663"/>
                    <a:pt x="93" y="638"/>
                    <a:pt x="93" y="615"/>
                  </a:cubicBezTo>
                  <a:cubicBezTo>
                    <a:pt x="93" y="499"/>
                    <a:pt x="105" y="421"/>
                    <a:pt x="121" y="371"/>
                  </a:cubicBezTo>
                  <a:cubicBezTo>
                    <a:pt x="125" y="359"/>
                    <a:pt x="129" y="348"/>
                    <a:pt x="133" y="339"/>
                  </a:cubicBezTo>
                  <a:lnTo>
                    <a:pt x="133" y="1188"/>
                  </a:lnTo>
                  <a:close/>
                </a:path>
              </a:pathLst>
            </a:custGeom>
            <a:solidFill>
              <a:srgbClr val="4D80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Oval 6"/>
            <p:cNvSpPr>
              <a:spLocks noChangeArrowheads="1"/>
            </p:cNvSpPr>
            <p:nvPr/>
          </p:nvSpPr>
          <p:spPr bwMode="auto">
            <a:xfrm>
              <a:off x="661988" y="3709988"/>
              <a:ext cx="442913" cy="442913"/>
            </a:xfrm>
            <a:prstGeom prst="ellipse">
              <a:avLst/>
            </a:prstGeom>
            <a:solidFill>
              <a:srgbClr val="4D80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2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43186" y="4718736"/>
            <a:ext cx="409433" cy="74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27"/>
          <p:cNvSpPr txBox="1"/>
          <p:nvPr/>
        </p:nvSpPr>
        <p:spPr>
          <a:xfrm>
            <a:off x="2320483" y="964565"/>
            <a:ext cx="5550975" cy="461665"/>
          </a:xfrm>
          <a:prstGeom prst="rect">
            <a:avLst/>
          </a:prstGeom>
          <a:noFill/>
        </p:spPr>
        <p:txBody>
          <a:bodyPr wrap="square" rtlCol="0">
            <a:spAutoFit/>
          </a:bodyPr>
          <a:lstStyle/>
          <a:p>
            <a:pPr algn="l"/>
            <a:r>
              <a:rPr lang="en-MY" sz="2400" b="0" dirty="0" smtClean="0">
                <a:solidFill>
                  <a:srgbClr val="4D80BE"/>
                </a:solidFill>
                <a:latin typeface="Calibri Light" panose="020F0302020204030204" pitchFamily="34" charset="0"/>
              </a:rPr>
              <a:t>One Connected Planning Platform</a:t>
            </a:r>
            <a:endParaRPr lang="en-MY" sz="2400" b="0" dirty="0">
              <a:solidFill>
                <a:srgbClr val="4D80BE"/>
              </a:solidFill>
              <a:latin typeface="Calibri Light" panose="020F0302020204030204" pitchFamily="34" charset="0"/>
            </a:endParaRPr>
          </a:p>
        </p:txBody>
      </p:sp>
      <p:cxnSp>
        <p:nvCxnSpPr>
          <p:cNvPr id="29" name="Straight Connector 28"/>
          <p:cNvCxnSpPr/>
          <p:nvPr/>
        </p:nvCxnSpPr>
        <p:spPr bwMode="auto">
          <a:xfrm>
            <a:off x="505558" y="1600253"/>
            <a:ext cx="7682144" cy="0"/>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30" name="Picture 29"/>
          <p:cNvPicPr>
            <a:picLocks noChangeAspect="1"/>
          </p:cNvPicPr>
          <p:nvPr/>
        </p:nvPicPr>
        <p:blipFill>
          <a:blip r:embed="rId7"/>
          <a:stretch>
            <a:fillRect/>
          </a:stretch>
        </p:blipFill>
        <p:spPr>
          <a:xfrm>
            <a:off x="416784" y="1537494"/>
            <a:ext cx="102753" cy="113762"/>
          </a:xfrm>
          <a:prstGeom prst="rect">
            <a:avLst/>
          </a:prstGeom>
        </p:spPr>
      </p:pic>
      <p:pic>
        <p:nvPicPr>
          <p:cNvPr id="31" name="Picture 30"/>
          <p:cNvPicPr>
            <a:picLocks noChangeAspect="1"/>
          </p:cNvPicPr>
          <p:nvPr/>
        </p:nvPicPr>
        <p:blipFill>
          <a:blip r:embed="rId7"/>
          <a:stretch>
            <a:fillRect/>
          </a:stretch>
        </p:blipFill>
        <p:spPr>
          <a:xfrm>
            <a:off x="8177372" y="1538973"/>
            <a:ext cx="102753" cy="113762"/>
          </a:xfrm>
          <a:prstGeom prst="rect">
            <a:avLst/>
          </a:prstGeom>
        </p:spPr>
      </p:pic>
      <p:sp>
        <p:nvSpPr>
          <p:cNvPr id="32" name="TextBox 31">
            <a:hlinkClick r:id="rId8" action="ppaction://hlinksldjump"/>
          </p:cNvPr>
          <p:cNvSpPr txBox="1"/>
          <p:nvPr/>
        </p:nvSpPr>
        <p:spPr>
          <a:xfrm>
            <a:off x="188583" y="1661534"/>
            <a:ext cx="559154" cy="297517"/>
          </a:xfrm>
          <a:prstGeom prst="rect">
            <a:avLst/>
          </a:prstGeom>
          <a:noFill/>
        </p:spPr>
        <p:txBody>
          <a:bodyPr wrap="square" rtlCol="0">
            <a:spAutoFit/>
          </a:bodyPr>
          <a:lstStyle/>
          <a:p>
            <a:pPr>
              <a:lnSpc>
                <a:spcPts val="800"/>
              </a:lnSpc>
            </a:pPr>
            <a:r>
              <a:rPr lang="en-US" sz="800" dirty="0" smtClean="0">
                <a:solidFill>
                  <a:srgbClr val="4D80BE"/>
                </a:solidFill>
                <a:latin typeface="Calibri"/>
              </a:rPr>
              <a:t>Long-term</a:t>
            </a:r>
            <a:endParaRPr lang="en-US" sz="800" dirty="0">
              <a:solidFill>
                <a:srgbClr val="4D80BE"/>
              </a:solidFill>
              <a:latin typeface="Calibri"/>
            </a:endParaRPr>
          </a:p>
        </p:txBody>
      </p:sp>
      <p:sp>
        <p:nvSpPr>
          <p:cNvPr id="33" name="TextBox 32">
            <a:hlinkClick r:id="" action="ppaction://noaction"/>
          </p:cNvPr>
          <p:cNvSpPr txBox="1"/>
          <p:nvPr/>
        </p:nvSpPr>
        <p:spPr>
          <a:xfrm>
            <a:off x="3218732" y="1694814"/>
            <a:ext cx="758600" cy="297517"/>
          </a:xfrm>
          <a:prstGeom prst="rect">
            <a:avLst/>
          </a:prstGeom>
          <a:noFill/>
        </p:spPr>
        <p:txBody>
          <a:bodyPr wrap="square" rtlCol="0">
            <a:spAutoFit/>
          </a:bodyPr>
          <a:lstStyle/>
          <a:p>
            <a:pPr>
              <a:lnSpc>
                <a:spcPts val="800"/>
              </a:lnSpc>
            </a:pPr>
            <a:r>
              <a:rPr lang="en-US" sz="800" b="0" dirty="0" smtClean="0">
                <a:solidFill>
                  <a:srgbClr val="4D80BE"/>
                </a:solidFill>
                <a:latin typeface="Calibri"/>
              </a:rPr>
              <a:t>Medium-term</a:t>
            </a:r>
            <a:endParaRPr lang="en-US" sz="800" b="0" dirty="0">
              <a:solidFill>
                <a:srgbClr val="4D80BE"/>
              </a:solidFill>
              <a:latin typeface="Calibri"/>
            </a:endParaRPr>
          </a:p>
        </p:txBody>
      </p:sp>
      <p:sp>
        <p:nvSpPr>
          <p:cNvPr id="34" name="TextBox 33">
            <a:hlinkClick r:id="" action="ppaction://noaction"/>
          </p:cNvPr>
          <p:cNvSpPr txBox="1"/>
          <p:nvPr/>
        </p:nvSpPr>
        <p:spPr>
          <a:xfrm>
            <a:off x="6235815" y="1704490"/>
            <a:ext cx="688621" cy="196400"/>
          </a:xfrm>
          <a:prstGeom prst="rect">
            <a:avLst/>
          </a:prstGeom>
          <a:noFill/>
        </p:spPr>
        <p:txBody>
          <a:bodyPr wrap="square" rtlCol="0">
            <a:spAutoFit/>
          </a:bodyPr>
          <a:lstStyle/>
          <a:p>
            <a:pPr>
              <a:lnSpc>
                <a:spcPts val="800"/>
              </a:lnSpc>
            </a:pPr>
            <a:r>
              <a:rPr lang="en-US" sz="800" b="0" dirty="0" smtClean="0">
                <a:solidFill>
                  <a:srgbClr val="4D80BE"/>
                </a:solidFill>
                <a:latin typeface="Calibri"/>
              </a:rPr>
              <a:t>Short-term</a:t>
            </a:r>
            <a:endParaRPr lang="en-US" sz="800" b="0" dirty="0">
              <a:solidFill>
                <a:srgbClr val="4D80BE"/>
              </a:solidFill>
              <a:latin typeface="Calibri"/>
            </a:endParaRPr>
          </a:p>
        </p:txBody>
      </p:sp>
      <p:sp>
        <p:nvSpPr>
          <p:cNvPr id="35" name="TextBox 34">
            <a:hlinkClick r:id="" action="ppaction://noaction"/>
          </p:cNvPr>
          <p:cNvSpPr txBox="1"/>
          <p:nvPr/>
        </p:nvSpPr>
        <p:spPr>
          <a:xfrm>
            <a:off x="7884437" y="1714015"/>
            <a:ext cx="688621" cy="196400"/>
          </a:xfrm>
          <a:prstGeom prst="rect">
            <a:avLst/>
          </a:prstGeom>
          <a:noFill/>
        </p:spPr>
        <p:txBody>
          <a:bodyPr wrap="square" rtlCol="0">
            <a:spAutoFit/>
          </a:bodyPr>
          <a:lstStyle/>
          <a:p>
            <a:pPr>
              <a:lnSpc>
                <a:spcPts val="800"/>
              </a:lnSpc>
            </a:pPr>
            <a:r>
              <a:rPr lang="en-US" sz="800" b="0" dirty="0" smtClean="0">
                <a:solidFill>
                  <a:srgbClr val="4D80BE"/>
                </a:solidFill>
                <a:latin typeface="Calibri"/>
              </a:rPr>
              <a:t>Day of Ops</a:t>
            </a:r>
            <a:endParaRPr lang="en-US" sz="800" b="0" dirty="0">
              <a:solidFill>
                <a:srgbClr val="4D80BE"/>
              </a:solidFill>
              <a:latin typeface="Calibri"/>
            </a:endParaRPr>
          </a:p>
        </p:txBody>
      </p:sp>
      <p:sp>
        <p:nvSpPr>
          <p:cNvPr id="36" name="TextBox 35"/>
          <p:cNvSpPr txBox="1"/>
          <p:nvPr/>
        </p:nvSpPr>
        <p:spPr>
          <a:xfrm>
            <a:off x="534312" y="3484940"/>
            <a:ext cx="1675459" cy="1083374"/>
          </a:xfrm>
          <a:prstGeom prst="rect">
            <a:avLst/>
          </a:prstGeom>
          <a:noFill/>
        </p:spPr>
        <p:txBody>
          <a:bodyPr wrap="none" rtlCol="0">
            <a:spAutoFit/>
          </a:bodyPr>
          <a:lstStyle/>
          <a:p>
            <a:pPr marL="171450" indent="-171450" algn="l">
              <a:buFont typeface="Arial" panose="020B0604020202020204" pitchFamily="34" charset="0"/>
              <a:buChar char="•"/>
            </a:pPr>
            <a:r>
              <a:rPr lang="en-US" sz="1400" b="0" i="1" dirty="0">
                <a:solidFill>
                  <a:schemeClr val="tx1"/>
                </a:solidFill>
                <a:latin typeface="Calibri Light" panose="020F0302020204030204" pitchFamily="34" charset="0"/>
              </a:rPr>
              <a:t>Customer </a:t>
            </a:r>
            <a:r>
              <a:rPr lang="en-US" sz="1400" b="0" i="1" dirty="0" smtClean="0">
                <a:solidFill>
                  <a:schemeClr val="tx1"/>
                </a:solidFill>
                <a:latin typeface="Calibri Light" panose="020F0302020204030204" pitchFamily="34" charset="0"/>
              </a:rPr>
              <a:t>Service</a:t>
            </a:r>
          </a:p>
          <a:p>
            <a:pPr marL="171450" indent="-171450" algn="l">
              <a:buFont typeface="Arial" panose="020B0604020202020204" pitchFamily="34" charset="0"/>
              <a:buChar char="•"/>
            </a:pPr>
            <a:r>
              <a:rPr lang="en-US" sz="1400" b="0" i="1" dirty="0" smtClean="0">
                <a:solidFill>
                  <a:schemeClr val="tx1"/>
                </a:solidFill>
                <a:latin typeface="Calibri Light" panose="020F0302020204030204" pitchFamily="34" charset="0"/>
              </a:rPr>
              <a:t>Gate Agents</a:t>
            </a:r>
          </a:p>
          <a:p>
            <a:pPr marL="171450" indent="-171450" algn="l">
              <a:buFont typeface="Arial" panose="020B0604020202020204" pitchFamily="34" charset="0"/>
              <a:buChar char="•"/>
            </a:pPr>
            <a:r>
              <a:rPr lang="en-US" sz="1400" b="0" i="1" dirty="0" smtClean="0">
                <a:solidFill>
                  <a:schemeClr val="tx1"/>
                </a:solidFill>
                <a:latin typeface="Calibri Light" panose="020F0302020204030204" pitchFamily="34" charset="0"/>
              </a:rPr>
              <a:t>Baggage Handlers</a:t>
            </a:r>
          </a:p>
          <a:p>
            <a:pPr marL="171450" indent="-171450" algn="l">
              <a:buFont typeface="Arial" panose="020B0604020202020204" pitchFamily="34" charset="0"/>
              <a:buChar char="•"/>
            </a:pPr>
            <a:r>
              <a:rPr lang="en-US" sz="1400" b="0" i="1" dirty="0" smtClean="0">
                <a:solidFill>
                  <a:schemeClr val="tx1"/>
                </a:solidFill>
                <a:latin typeface="Calibri Light" panose="020F0302020204030204" pitchFamily="34" charset="0"/>
              </a:rPr>
              <a:t>Ramp</a:t>
            </a:r>
            <a:endParaRPr lang="en-US" sz="1400" b="0" i="1" dirty="0">
              <a:solidFill>
                <a:schemeClr val="tx1"/>
              </a:solidFill>
              <a:latin typeface="Calibri Light" panose="020F0302020204030204" pitchFamily="34" charset="0"/>
            </a:endParaRPr>
          </a:p>
        </p:txBody>
      </p:sp>
      <p:pic>
        <p:nvPicPr>
          <p:cNvPr id="4" name="Pictur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24100" y="4013402"/>
            <a:ext cx="1109380" cy="1164240"/>
          </a:xfrm>
          <a:prstGeom prst="rect">
            <a:avLst/>
          </a:prstGeom>
        </p:spPr>
      </p:pic>
      <p:sp>
        <p:nvSpPr>
          <p:cNvPr id="38" name="TextBox 37"/>
          <p:cNvSpPr txBox="1"/>
          <p:nvPr/>
        </p:nvSpPr>
        <p:spPr>
          <a:xfrm>
            <a:off x="2894124" y="2694058"/>
            <a:ext cx="2511714" cy="978729"/>
          </a:xfrm>
          <a:prstGeom prst="rect">
            <a:avLst/>
          </a:prstGeom>
          <a:noFill/>
        </p:spPr>
        <p:txBody>
          <a:bodyPr wrap="square" rtlCol="0">
            <a:spAutoFit/>
          </a:bodyPr>
          <a:lstStyle/>
          <a:p>
            <a:r>
              <a:rPr lang="en-MY" sz="1800" b="0" dirty="0" smtClean="0">
                <a:solidFill>
                  <a:srgbClr val="4D80BE"/>
                </a:solidFill>
                <a:latin typeface="Calibri Light" panose="020F0302020204030204" pitchFamily="34" charset="0"/>
              </a:rPr>
              <a:t>Single Source of Truth</a:t>
            </a:r>
          </a:p>
          <a:p>
            <a:r>
              <a:rPr lang="en-MY" sz="1800" b="0" dirty="0" smtClean="0">
                <a:solidFill>
                  <a:srgbClr val="4D80BE"/>
                </a:solidFill>
                <a:latin typeface="Calibri Light" panose="020F0302020204030204" pitchFamily="34" charset="0"/>
              </a:rPr>
              <a:t>System Planning of Record</a:t>
            </a:r>
            <a:endParaRPr lang="en-MY" sz="1800" b="0" dirty="0">
              <a:solidFill>
                <a:srgbClr val="4D80BE"/>
              </a:solidFill>
              <a:latin typeface="Calibri Light" panose="020F0302020204030204" pitchFamily="34" charset="0"/>
            </a:endParaRPr>
          </a:p>
        </p:txBody>
      </p:sp>
      <p:cxnSp>
        <p:nvCxnSpPr>
          <p:cNvPr id="21" name="Straight Connector 20"/>
          <p:cNvCxnSpPr/>
          <p:nvPr/>
        </p:nvCxnSpPr>
        <p:spPr bwMode="auto">
          <a:xfrm>
            <a:off x="528652" y="6084521"/>
            <a:ext cx="7682144" cy="0"/>
          </a:xfrm>
          <a:prstGeom prst="line">
            <a:avLst/>
          </a:prstGeom>
          <a:ln w="28575" cmpd="sng">
            <a:solidFill>
              <a:schemeClr val="accent1">
                <a:lumMod val="60000"/>
                <a:lumOff val="40000"/>
              </a:schemeClr>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3473138" y="6121424"/>
            <a:ext cx="2636553" cy="461665"/>
          </a:xfrm>
          <a:prstGeom prst="rect">
            <a:avLst/>
          </a:prstGeom>
          <a:noFill/>
        </p:spPr>
        <p:txBody>
          <a:bodyPr wrap="square" rtlCol="0">
            <a:spAutoFit/>
          </a:bodyPr>
          <a:lstStyle/>
          <a:p>
            <a:pPr algn="l"/>
            <a:r>
              <a:rPr lang="en-MY" sz="2400" b="0" dirty="0" smtClean="0">
                <a:solidFill>
                  <a:srgbClr val="4D80BE"/>
                </a:solidFill>
                <a:latin typeface="Calibri Light" panose="020F0302020204030204" pitchFamily="34" charset="0"/>
              </a:rPr>
              <a:t>What-if Analysis</a:t>
            </a:r>
            <a:endParaRPr lang="en-MY" sz="2400" b="0" dirty="0">
              <a:solidFill>
                <a:srgbClr val="4D80BE"/>
              </a:solidFill>
              <a:latin typeface="Calibri Light" panose="020F0302020204030204" pitchFamily="34" charset="0"/>
            </a:endParaRPr>
          </a:p>
        </p:txBody>
      </p:sp>
    </p:spTree>
    <p:extLst>
      <p:ext uri="{BB962C8B-B14F-4D97-AF65-F5344CB8AC3E}">
        <p14:creationId xmlns:p14="http://schemas.microsoft.com/office/powerpoint/2010/main" val="202328654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1234366" y="1387282"/>
            <a:ext cx="6575425" cy="533400"/>
          </a:xfrm>
          <a:solidFill>
            <a:srgbClr val="4D80BE"/>
          </a:solidFill>
        </p:spPr>
        <p:txBody>
          <a:bodyPr/>
          <a:lstStyle/>
          <a:p>
            <a:r>
              <a:rPr lang="en-US" dirty="0" smtClean="0"/>
              <a:t>Introductions</a:t>
            </a:r>
            <a:endParaRPr lang="en-US" dirty="0"/>
          </a:p>
        </p:txBody>
      </p:sp>
      <p:sp>
        <p:nvSpPr>
          <p:cNvPr id="8" name="Content Placeholder 7"/>
          <p:cNvSpPr>
            <a:spLocks noGrp="1"/>
          </p:cNvSpPr>
          <p:nvPr>
            <p:ph sz="quarter" idx="12"/>
          </p:nvPr>
        </p:nvSpPr>
        <p:spPr>
          <a:xfrm>
            <a:off x="1234366" y="1990760"/>
            <a:ext cx="6575425" cy="533400"/>
          </a:xfrm>
        </p:spPr>
        <p:txBody>
          <a:bodyPr/>
          <a:lstStyle/>
          <a:p>
            <a:r>
              <a:rPr lang="en-US" dirty="0" smtClean="0"/>
              <a:t>Overview and Understanding of United Airlines Puzzle</a:t>
            </a:r>
            <a:endParaRPr lang="en-US" dirty="0"/>
          </a:p>
        </p:txBody>
      </p:sp>
      <p:sp>
        <p:nvSpPr>
          <p:cNvPr id="12" name="Content Placeholder 11"/>
          <p:cNvSpPr>
            <a:spLocks noGrp="1"/>
          </p:cNvSpPr>
          <p:nvPr>
            <p:ph sz="quarter" idx="19"/>
          </p:nvPr>
        </p:nvSpPr>
        <p:spPr>
          <a:xfrm>
            <a:off x="1142926" y="1387282"/>
            <a:ext cx="91440" cy="533400"/>
          </a:xfrm>
        </p:spPr>
        <p:txBody>
          <a:bodyPr/>
          <a:lstStyle/>
          <a:p>
            <a:endParaRPr lang="en-US" dirty="0"/>
          </a:p>
        </p:txBody>
      </p:sp>
      <p:sp>
        <p:nvSpPr>
          <p:cNvPr id="13" name="Content Placeholder 12"/>
          <p:cNvSpPr>
            <a:spLocks noGrp="1"/>
          </p:cNvSpPr>
          <p:nvPr>
            <p:ph sz="quarter" idx="20"/>
          </p:nvPr>
        </p:nvSpPr>
        <p:spPr>
          <a:xfrm>
            <a:off x="1142926" y="1990760"/>
            <a:ext cx="91440" cy="533400"/>
          </a:xfrm>
        </p:spPr>
        <p:txBody>
          <a:bodyPr/>
          <a:lstStyle/>
          <a:p>
            <a:endParaRPr lang="en-US" dirty="0"/>
          </a:p>
        </p:txBody>
      </p:sp>
      <p:sp>
        <p:nvSpPr>
          <p:cNvPr id="6" name="Title 5"/>
          <p:cNvSpPr>
            <a:spLocks noGrp="1"/>
          </p:cNvSpPr>
          <p:nvPr>
            <p:ph type="title"/>
          </p:nvPr>
        </p:nvSpPr>
        <p:spPr/>
        <p:txBody>
          <a:bodyPr/>
          <a:lstStyle/>
          <a:p>
            <a:r>
              <a:rPr lang="en-US" dirty="0" smtClean="0"/>
              <a:t>Agenda</a:t>
            </a:r>
            <a:endParaRPr lang="en-US" dirty="0"/>
          </a:p>
        </p:txBody>
      </p:sp>
      <p:sp>
        <p:nvSpPr>
          <p:cNvPr id="9" name="Content Placeholder 6"/>
          <p:cNvSpPr>
            <a:spLocks noGrp="1"/>
          </p:cNvSpPr>
          <p:nvPr>
            <p:ph sz="quarter" idx="10"/>
          </p:nvPr>
        </p:nvSpPr>
        <p:spPr>
          <a:xfrm>
            <a:off x="1234366" y="2588424"/>
            <a:ext cx="6575425" cy="533400"/>
          </a:xfrm>
          <a:solidFill>
            <a:srgbClr val="24265E"/>
          </a:solidFill>
        </p:spPr>
        <p:txBody>
          <a:bodyPr/>
          <a:lstStyle/>
          <a:p>
            <a:r>
              <a:rPr lang="en-US" dirty="0" smtClean="0"/>
              <a:t>Quintiq Overview</a:t>
            </a:r>
            <a:endParaRPr lang="en-US" dirty="0"/>
          </a:p>
        </p:txBody>
      </p:sp>
      <p:sp>
        <p:nvSpPr>
          <p:cNvPr id="10" name="Content Placeholder 7"/>
          <p:cNvSpPr>
            <a:spLocks noGrp="1"/>
          </p:cNvSpPr>
          <p:nvPr>
            <p:ph sz="quarter" idx="12"/>
          </p:nvPr>
        </p:nvSpPr>
        <p:spPr>
          <a:xfrm>
            <a:off x="1234366" y="3191902"/>
            <a:ext cx="6575425" cy="533400"/>
          </a:xfrm>
        </p:spPr>
        <p:txBody>
          <a:bodyPr/>
          <a:lstStyle/>
          <a:p>
            <a:r>
              <a:rPr lang="en-US" dirty="0" smtClean="0"/>
              <a:t>Demonstration</a:t>
            </a:r>
            <a:endParaRPr lang="en-US" dirty="0"/>
          </a:p>
        </p:txBody>
      </p:sp>
      <p:sp>
        <p:nvSpPr>
          <p:cNvPr id="11" name="Content Placeholder 11"/>
          <p:cNvSpPr>
            <a:spLocks noGrp="1"/>
          </p:cNvSpPr>
          <p:nvPr>
            <p:ph sz="quarter" idx="19"/>
          </p:nvPr>
        </p:nvSpPr>
        <p:spPr>
          <a:xfrm>
            <a:off x="1142926" y="2588424"/>
            <a:ext cx="91440" cy="533400"/>
          </a:xfrm>
        </p:spPr>
        <p:txBody>
          <a:bodyPr/>
          <a:lstStyle/>
          <a:p>
            <a:endParaRPr lang="en-US" dirty="0"/>
          </a:p>
        </p:txBody>
      </p:sp>
      <p:sp>
        <p:nvSpPr>
          <p:cNvPr id="14" name="Content Placeholder 12"/>
          <p:cNvSpPr>
            <a:spLocks noGrp="1"/>
          </p:cNvSpPr>
          <p:nvPr>
            <p:ph sz="quarter" idx="20"/>
          </p:nvPr>
        </p:nvSpPr>
        <p:spPr>
          <a:xfrm>
            <a:off x="1142926" y="3191902"/>
            <a:ext cx="91440" cy="533400"/>
          </a:xfrm>
        </p:spPr>
        <p:txBody>
          <a:bodyPr/>
          <a:lstStyle/>
          <a:p>
            <a:r>
              <a:rPr lang="en-US" dirty="0"/>
              <a:t>Demonstration</a:t>
            </a:r>
          </a:p>
        </p:txBody>
      </p:sp>
      <p:sp>
        <p:nvSpPr>
          <p:cNvPr id="15" name="Content Placeholder 6"/>
          <p:cNvSpPr>
            <a:spLocks noGrp="1"/>
          </p:cNvSpPr>
          <p:nvPr>
            <p:ph sz="quarter" idx="10"/>
          </p:nvPr>
        </p:nvSpPr>
        <p:spPr>
          <a:xfrm>
            <a:off x="1223349" y="4390364"/>
            <a:ext cx="6575425" cy="533400"/>
          </a:xfrm>
        </p:spPr>
        <p:txBody>
          <a:bodyPr/>
          <a:lstStyle/>
          <a:p>
            <a:r>
              <a:rPr lang="en-US" dirty="0"/>
              <a:t>Quintiq </a:t>
            </a:r>
            <a:r>
              <a:rPr lang="en-US" dirty="0" smtClean="0"/>
              <a:t>Customers</a:t>
            </a:r>
            <a:endParaRPr lang="en-US" dirty="0"/>
          </a:p>
        </p:txBody>
      </p:sp>
      <p:sp>
        <p:nvSpPr>
          <p:cNvPr id="16" name="Content Placeholder 7"/>
          <p:cNvSpPr>
            <a:spLocks noGrp="1"/>
          </p:cNvSpPr>
          <p:nvPr>
            <p:ph sz="quarter" idx="12"/>
          </p:nvPr>
        </p:nvSpPr>
        <p:spPr>
          <a:xfrm>
            <a:off x="1234366" y="3790862"/>
            <a:ext cx="6575425" cy="533400"/>
          </a:xfrm>
        </p:spPr>
        <p:txBody>
          <a:bodyPr/>
          <a:lstStyle/>
          <a:p>
            <a:r>
              <a:rPr lang="en-US" dirty="0" smtClean="0"/>
              <a:t>Quintiq Architecture</a:t>
            </a:r>
            <a:endParaRPr lang="en-US" dirty="0"/>
          </a:p>
        </p:txBody>
      </p:sp>
      <p:sp>
        <p:nvSpPr>
          <p:cNvPr id="17" name="Content Placeholder 11"/>
          <p:cNvSpPr>
            <a:spLocks noGrp="1"/>
          </p:cNvSpPr>
          <p:nvPr>
            <p:ph sz="quarter" idx="19"/>
          </p:nvPr>
        </p:nvSpPr>
        <p:spPr>
          <a:xfrm>
            <a:off x="1142926" y="3790862"/>
            <a:ext cx="91440" cy="533400"/>
          </a:xfrm>
        </p:spPr>
        <p:txBody>
          <a:bodyPr/>
          <a:lstStyle/>
          <a:p>
            <a:endParaRPr lang="en-US" dirty="0"/>
          </a:p>
        </p:txBody>
      </p:sp>
      <p:sp>
        <p:nvSpPr>
          <p:cNvPr id="18" name="Content Placeholder 12"/>
          <p:cNvSpPr>
            <a:spLocks noGrp="1"/>
          </p:cNvSpPr>
          <p:nvPr>
            <p:ph sz="quarter" idx="20"/>
          </p:nvPr>
        </p:nvSpPr>
        <p:spPr>
          <a:xfrm>
            <a:off x="1143411" y="4390364"/>
            <a:ext cx="91440" cy="533400"/>
          </a:xfrm>
        </p:spPr>
        <p:txBody>
          <a:bodyPr/>
          <a:lstStyle/>
          <a:p>
            <a:endParaRPr lang="en-US" dirty="0"/>
          </a:p>
        </p:txBody>
      </p:sp>
      <p:sp>
        <p:nvSpPr>
          <p:cNvPr id="19" name="Content Placeholder 6"/>
          <p:cNvSpPr>
            <a:spLocks noGrp="1"/>
          </p:cNvSpPr>
          <p:nvPr>
            <p:ph sz="quarter" idx="10"/>
          </p:nvPr>
        </p:nvSpPr>
        <p:spPr>
          <a:xfrm>
            <a:off x="1230786" y="4999609"/>
            <a:ext cx="6575425" cy="533400"/>
          </a:xfrm>
        </p:spPr>
        <p:txBody>
          <a:bodyPr/>
          <a:lstStyle/>
          <a:p>
            <a:r>
              <a:rPr lang="en-US" dirty="0"/>
              <a:t>Quintiq Engagement Process</a:t>
            </a:r>
          </a:p>
        </p:txBody>
      </p:sp>
      <p:sp>
        <p:nvSpPr>
          <p:cNvPr id="20" name="Content Placeholder 12"/>
          <p:cNvSpPr>
            <a:spLocks noGrp="1"/>
          </p:cNvSpPr>
          <p:nvPr>
            <p:ph sz="quarter" idx="20"/>
          </p:nvPr>
        </p:nvSpPr>
        <p:spPr>
          <a:xfrm>
            <a:off x="1145094" y="4999960"/>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
        <p:nvSpPr>
          <p:cNvPr id="21" name="Content Placeholder 6"/>
          <p:cNvSpPr>
            <a:spLocks noGrp="1"/>
          </p:cNvSpPr>
          <p:nvPr>
            <p:ph sz="quarter" idx="10"/>
          </p:nvPr>
        </p:nvSpPr>
        <p:spPr>
          <a:xfrm>
            <a:off x="1223349" y="5608854"/>
            <a:ext cx="6575425" cy="533400"/>
          </a:xfrm>
        </p:spPr>
        <p:txBody>
          <a:bodyPr/>
          <a:lstStyle/>
          <a:p>
            <a:r>
              <a:rPr lang="en-US" dirty="0" smtClean="0"/>
              <a:t>Q&amp;A, Next Steps</a:t>
            </a:r>
            <a:endParaRPr lang="en-US" dirty="0"/>
          </a:p>
        </p:txBody>
      </p:sp>
      <p:sp>
        <p:nvSpPr>
          <p:cNvPr id="22" name="Content Placeholder 12"/>
          <p:cNvSpPr>
            <a:spLocks noGrp="1"/>
          </p:cNvSpPr>
          <p:nvPr>
            <p:ph sz="quarter" idx="20"/>
          </p:nvPr>
        </p:nvSpPr>
        <p:spPr>
          <a:xfrm>
            <a:off x="1137657" y="5609205"/>
            <a:ext cx="91440" cy="533400"/>
          </a:xfrm>
        </p:spPr>
        <p:txBody>
          <a:bodyPr/>
          <a:lstStyle/>
          <a:p>
            <a:endParaRPr lang="en-US" dirty="0"/>
          </a:p>
          <a:p>
            <a:r>
              <a:rPr lang="en-US" dirty="0"/>
              <a:t>Quintiq </a:t>
            </a:r>
            <a:r>
              <a:rPr lang="en-US" dirty="0" err="1" smtClean="0"/>
              <a:t>EngaQugement</a:t>
            </a:r>
            <a:r>
              <a:rPr lang="en-US" dirty="0" smtClean="0"/>
              <a:t> </a:t>
            </a:r>
            <a:r>
              <a:rPr lang="en-US" dirty="0"/>
              <a:t>Process</a:t>
            </a:r>
          </a:p>
          <a:p>
            <a:endParaRPr lang="en-US" dirty="0"/>
          </a:p>
        </p:txBody>
      </p:sp>
    </p:spTree>
    <p:extLst>
      <p:ext uri="{BB962C8B-B14F-4D97-AF65-F5344CB8AC3E}">
        <p14:creationId xmlns:p14="http://schemas.microsoft.com/office/powerpoint/2010/main" val="5775667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Title 4"/>
          <p:cNvSpPr>
            <a:spLocks noGrp="1"/>
          </p:cNvSpPr>
          <p:nvPr>
            <p:ph type="title"/>
          </p:nvPr>
        </p:nvSpPr>
        <p:spPr bwMode="auto">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n-US" sz="2400" dirty="0" smtClean="0">
                <a:latin typeface="Calibri" pitchFamily="34" charset="0"/>
              </a:rPr>
              <a:t>Quintiq founding vision</a:t>
            </a:r>
          </a:p>
        </p:txBody>
      </p:sp>
      <p:sp>
        <p:nvSpPr>
          <p:cNvPr id="8" name="Rectangle 7"/>
          <p:cNvSpPr/>
          <p:nvPr/>
        </p:nvSpPr>
        <p:spPr>
          <a:xfrm>
            <a:off x="4849837" y="2771458"/>
            <a:ext cx="2968625" cy="44450"/>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endParaRPr lang="en-US" sz="1800" b="0" dirty="0">
              <a:solidFill>
                <a:prstClr val="white"/>
              </a:solidFill>
            </a:endParaRPr>
          </a:p>
        </p:txBody>
      </p:sp>
      <p:sp>
        <p:nvSpPr>
          <p:cNvPr id="9" name="TextBox 5"/>
          <p:cNvSpPr txBox="1">
            <a:spLocks noChangeArrowheads="1"/>
          </p:cNvSpPr>
          <p:nvPr/>
        </p:nvSpPr>
        <p:spPr bwMode="auto">
          <a:xfrm>
            <a:off x="4803800" y="2893695"/>
            <a:ext cx="3082925" cy="1016000"/>
          </a:xfrm>
          <a:prstGeom prst="rect">
            <a:avLst/>
          </a:prstGeom>
          <a:noFill/>
          <a:ln w="9525">
            <a:noFill/>
            <a:miter lim="800000"/>
            <a:headEnd/>
            <a:tailEnd/>
          </a:ln>
        </p:spPr>
        <p:txBody>
          <a:bodyPr>
            <a:spAutoFit/>
          </a:bodyPr>
          <a:lstStyle/>
          <a:p>
            <a:pPr algn="l" defTabSz="457200" eaLnBrk="1" hangingPunct="1">
              <a:spcBef>
                <a:spcPct val="0"/>
              </a:spcBef>
              <a:buSzTx/>
              <a:buFontTx/>
              <a:buNone/>
            </a:pPr>
            <a:r>
              <a:rPr lang="en-US" sz="2000" b="0" dirty="0" smtClean="0">
                <a:solidFill>
                  <a:srgbClr val="4D80BE"/>
                </a:solidFill>
                <a:latin typeface="Calibri" pitchFamily="34" charset="0"/>
                <a:ea typeface="MS PGothic" pitchFamily="34" charset="-128"/>
              </a:rPr>
              <a:t>Develop a single application capable of solving any type of planning puzzle</a:t>
            </a:r>
          </a:p>
        </p:txBody>
      </p:sp>
      <p:sp>
        <p:nvSpPr>
          <p:cNvPr id="10" name="Rectangle 9"/>
          <p:cNvSpPr/>
          <p:nvPr/>
        </p:nvSpPr>
        <p:spPr>
          <a:xfrm>
            <a:off x="4849837" y="4041458"/>
            <a:ext cx="2968625" cy="44450"/>
          </a:xfrm>
          <a:prstGeom prst="rect">
            <a:avLst/>
          </a:prstGeom>
          <a:solidFill>
            <a:srgbClr val="4D80B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fontAlgn="auto" hangingPunct="1">
              <a:spcBef>
                <a:spcPts val="0"/>
              </a:spcBef>
              <a:spcAft>
                <a:spcPts val="0"/>
              </a:spcAft>
              <a:buSzTx/>
              <a:buFontTx/>
              <a:buNone/>
              <a:defRPr/>
            </a:pPr>
            <a:endParaRPr lang="en-US" sz="1800" b="0" dirty="0">
              <a:solidFill>
                <a:prstClr val="white"/>
              </a:solidFill>
            </a:endParaRP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63134" y="1664440"/>
            <a:ext cx="3093260" cy="3542281"/>
          </a:xfrm>
          <a:prstGeom prst="rect">
            <a:avLst/>
          </a:prstGeom>
        </p:spPr>
      </p:pic>
    </p:spTree>
    <p:extLst>
      <p:ext uri="{BB962C8B-B14F-4D97-AF65-F5344CB8AC3E}">
        <p14:creationId xmlns:p14="http://schemas.microsoft.com/office/powerpoint/2010/main" val="8208288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bwMode="auto">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n-US" sz="2400" dirty="0" smtClean="0">
                <a:latin typeface="Calibri" pitchFamily="34" charset="0"/>
              </a:rPr>
              <a:t>Profile</a:t>
            </a:r>
          </a:p>
        </p:txBody>
      </p:sp>
      <p:sp>
        <p:nvSpPr>
          <p:cNvPr id="86" name="TextBox 10"/>
          <p:cNvSpPr txBox="1">
            <a:spLocks noChangeArrowheads="1"/>
          </p:cNvSpPr>
          <p:nvPr/>
        </p:nvSpPr>
        <p:spPr bwMode="auto">
          <a:xfrm>
            <a:off x="389602" y="5066165"/>
            <a:ext cx="3387593" cy="369332"/>
          </a:xfrm>
          <a:prstGeom prst="rect">
            <a:avLst/>
          </a:prstGeom>
          <a:noFill/>
          <a:ln w="9525">
            <a:noFill/>
            <a:miter lim="800000"/>
            <a:headEnd/>
            <a:tailEnd/>
          </a:ln>
        </p:spPr>
        <p:txBody>
          <a:bodyPr wrap="square">
            <a:spAutoFit/>
          </a:bodyPr>
          <a:lstStyle/>
          <a:p>
            <a:pPr algn="l" defTabSz="457200" eaLnBrk="1" hangingPunct="1">
              <a:spcBef>
                <a:spcPct val="0"/>
              </a:spcBef>
              <a:buSzTx/>
              <a:buFontTx/>
              <a:buNone/>
            </a:pPr>
            <a:r>
              <a:rPr lang="en-US" sz="1800" dirty="0" smtClean="0">
                <a:solidFill>
                  <a:srgbClr val="4D80BE"/>
                </a:solidFill>
                <a:latin typeface="Calibri"/>
                <a:ea typeface="MS PGothic" pitchFamily="34" charset="-128"/>
              </a:rPr>
              <a:t>Recognized leadership</a:t>
            </a:r>
            <a:endParaRPr lang="en-US" sz="1800" dirty="0">
              <a:solidFill>
                <a:srgbClr val="4D80BE"/>
              </a:solidFill>
              <a:latin typeface="Calibri"/>
              <a:ea typeface="MS PGothic" pitchFamily="34" charset="-128"/>
            </a:endParaRPr>
          </a:p>
        </p:txBody>
      </p:sp>
      <p:sp>
        <p:nvSpPr>
          <p:cNvPr id="92" name="TextBox 2"/>
          <p:cNvSpPr txBox="1">
            <a:spLocks noChangeArrowheads="1"/>
          </p:cNvSpPr>
          <p:nvPr/>
        </p:nvSpPr>
        <p:spPr bwMode="auto">
          <a:xfrm>
            <a:off x="389603" y="949094"/>
            <a:ext cx="3635997" cy="369887"/>
          </a:xfrm>
          <a:prstGeom prst="rect">
            <a:avLst/>
          </a:prstGeom>
          <a:noFill/>
          <a:ln w="9525">
            <a:noFill/>
            <a:miter lim="800000"/>
            <a:headEnd/>
            <a:tailEnd/>
          </a:ln>
        </p:spPr>
        <p:txBody>
          <a:bodyPr>
            <a:spAutoFit/>
          </a:bodyPr>
          <a:lstStyle/>
          <a:p>
            <a:pPr algn="l" defTabSz="457200" eaLnBrk="1" hangingPunct="1">
              <a:spcBef>
                <a:spcPct val="0"/>
              </a:spcBef>
              <a:buSzTx/>
              <a:buFontTx/>
              <a:buNone/>
            </a:pPr>
            <a:r>
              <a:rPr lang="en-US" sz="1800" dirty="0">
                <a:solidFill>
                  <a:srgbClr val="4D80BE"/>
                </a:solidFill>
                <a:latin typeface="Calibri"/>
                <a:ea typeface="MS PGothic" pitchFamily="34" charset="-128"/>
              </a:rPr>
              <a:t>Focus</a:t>
            </a:r>
          </a:p>
        </p:txBody>
      </p:sp>
      <p:sp>
        <p:nvSpPr>
          <p:cNvPr id="93" name="TextBox 3"/>
          <p:cNvSpPr txBox="1">
            <a:spLocks noChangeArrowheads="1"/>
          </p:cNvSpPr>
          <p:nvPr/>
        </p:nvSpPr>
        <p:spPr bwMode="auto">
          <a:xfrm>
            <a:off x="389603" y="1260753"/>
            <a:ext cx="8368043" cy="566309"/>
          </a:xfrm>
          <a:prstGeom prst="rect">
            <a:avLst/>
          </a:prstGeom>
          <a:noFill/>
          <a:ln w="9525">
            <a:noFill/>
            <a:miter lim="800000"/>
            <a:headEnd/>
            <a:tailEnd/>
          </a:ln>
        </p:spPr>
        <p:txBody>
          <a:bodyPr wrap="square">
            <a:spAutoFit/>
          </a:bodyPr>
          <a:lstStyle/>
          <a:p>
            <a:pPr algn="l" defTabSz="457200" eaLnBrk="1" hangingPunct="1">
              <a:lnSpc>
                <a:spcPct val="110000"/>
              </a:lnSpc>
              <a:spcBef>
                <a:spcPct val="0"/>
              </a:spcBef>
              <a:buSzTx/>
              <a:buFontTx/>
              <a:buNone/>
            </a:pPr>
            <a:r>
              <a:rPr lang="en-US" sz="1400" b="0" dirty="0">
                <a:solidFill>
                  <a:srgbClr val="4D4D4F"/>
                </a:solidFill>
                <a:latin typeface="Calibri"/>
                <a:ea typeface="MS PGothic" pitchFamily="34" charset="-128"/>
              </a:rPr>
              <a:t>Quintiq is a leading software </a:t>
            </a:r>
            <a:r>
              <a:rPr lang="en-US" sz="1400" b="0" dirty="0" smtClean="0">
                <a:solidFill>
                  <a:srgbClr val="4D4D4F"/>
                </a:solidFill>
                <a:latin typeface="Calibri"/>
                <a:ea typeface="MS PGothic" pitchFamily="34" charset="-128"/>
              </a:rPr>
              <a:t>solution focused </a:t>
            </a:r>
            <a:r>
              <a:rPr lang="en-US" sz="1400" b="0" dirty="0">
                <a:solidFill>
                  <a:srgbClr val="4D4D4F"/>
                </a:solidFill>
                <a:latin typeface="Calibri"/>
                <a:ea typeface="MS PGothic" pitchFamily="34" charset="-128"/>
              </a:rPr>
              <a:t>on </a:t>
            </a:r>
            <a:r>
              <a:rPr lang="en-US" sz="1400" b="0" dirty="0" smtClean="0">
                <a:solidFill>
                  <a:srgbClr val="4D4D4F"/>
                </a:solidFill>
                <a:latin typeface="Calibri"/>
                <a:ea typeface="MS PGothic" pitchFamily="34" charset="-128"/>
              </a:rPr>
              <a:t>delivering supply chain planning </a:t>
            </a:r>
            <a:r>
              <a:rPr lang="en-US" sz="1400" b="0" dirty="0">
                <a:solidFill>
                  <a:srgbClr val="4D4D4F"/>
                </a:solidFill>
                <a:latin typeface="Calibri"/>
                <a:ea typeface="MS PGothic" pitchFamily="34" charset="-128"/>
              </a:rPr>
              <a:t>and optimization </a:t>
            </a:r>
            <a:r>
              <a:rPr lang="en-US" sz="1400" b="0" dirty="0" smtClean="0">
                <a:solidFill>
                  <a:srgbClr val="4D4D4F"/>
                </a:solidFill>
                <a:latin typeface="Calibri"/>
                <a:ea typeface="MS PGothic" pitchFamily="34" charset="-128"/>
              </a:rPr>
              <a:t>(SCP&amp;O).</a:t>
            </a:r>
            <a:endParaRPr lang="en-US" sz="1400" b="0" dirty="0">
              <a:solidFill>
                <a:srgbClr val="4D4D4F"/>
              </a:solidFill>
              <a:latin typeface="Calibri"/>
              <a:ea typeface="MS PGothic" pitchFamily="34" charset="-128"/>
            </a:endParaRPr>
          </a:p>
          <a:p>
            <a:pPr algn="l" defTabSz="457200" eaLnBrk="1" hangingPunct="1">
              <a:lnSpc>
                <a:spcPct val="110000"/>
              </a:lnSpc>
              <a:spcBef>
                <a:spcPct val="0"/>
              </a:spcBef>
              <a:buSzTx/>
              <a:buFontTx/>
              <a:buNone/>
            </a:pPr>
            <a:endParaRPr lang="en-US" sz="1400" b="0" dirty="0">
              <a:solidFill>
                <a:srgbClr val="4D4D4F"/>
              </a:solidFill>
              <a:latin typeface="Calibri"/>
              <a:ea typeface="MS PGothic" pitchFamily="34" charset="-128"/>
            </a:endParaRPr>
          </a:p>
        </p:txBody>
      </p:sp>
      <p:sp>
        <p:nvSpPr>
          <p:cNvPr id="94" name="TextBox 8"/>
          <p:cNvSpPr txBox="1">
            <a:spLocks noChangeArrowheads="1"/>
          </p:cNvSpPr>
          <p:nvPr/>
        </p:nvSpPr>
        <p:spPr bwMode="auto">
          <a:xfrm>
            <a:off x="389603" y="3253157"/>
            <a:ext cx="1624012" cy="369887"/>
          </a:xfrm>
          <a:prstGeom prst="rect">
            <a:avLst/>
          </a:prstGeom>
          <a:noFill/>
          <a:ln w="9525">
            <a:noFill/>
            <a:miter lim="800000"/>
            <a:headEnd/>
            <a:tailEnd/>
          </a:ln>
        </p:spPr>
        <p:txBody>
          <a:bodyPr>
            <a:spAutoFit/>
          </a:bodyPr>
          <a:lstStyle/>
          <a:p>
            <a:pPr algn="l" defTabSz="457200" eaLnBrk="1" hangingPunct="1">
              <a:spcBef>
                <a:spcPct val="0"/>
              </a:spcBef>
              <a:buSzTx/>
              <a:buFontTx/>
              <a:buNone/>
            </a:pPr>
            <a:r>
              <a:rPr lang="en-US" sz="1800" dirty="0" smtClean="0">
                <a:solidFill>
                  <a:srgbClr val="4D80BE"/>
                </a:solidFill>
                <a:latin typeface="Calibri"/>
                <a:ea typeface="MS PGothic" pitchFamily="34" charset="-128"/>
              </a:rPr>
              <a:t>Partners</a:t>
            </a:r>
            <a:endParaRPr lang="en-US" sz="1800" dirty="0">
              <a:solidFill>
                <a:srgbClr val="4D80BE"/>
              </a:solidFill>
              <a:latin typeface="Calibri"/>
              <a:ea typeface="MS PGothic" pitchFamily="34" charset="-128"/>
            </a:endParaRPr>
          </a:p>
        </p:txBody>
      </p:sp>
      <p:sp>
        <p:nvSpPr>
          <p:cNvPr id="95" name="TextBox 9"/>
          <p:cNvSpPr txBox="1">
            <a:spLocks noChangeArrowheads="1"/>
          </p:cNvSpPr>
          <p:nvPr/>
        </p:nvSpPr>
        <p:spPr bwMode="auto">
          <a:xfrm>
            <a:off x="389603" y="3554964"/>
            <a:ext cx="8088532" cy="329321"/>
          </a:xfrm>
          <a:prstGeom prst="rect">
            <a:avLst/>
          </a:prstGeom>
          <a:noFill/>
          <a:ln w="9525">
            <a:noFill/>
            <a:miter lim="800000"/>
            <a:headEnd/>
            <a:tailEnd/>
          </a:ln>
        </p:spPr>
        <p:txBody>
          <a:bodyPr wrap="square">
            <a:spAutoFit/>
          </a:bodyPr>
          <a:lstStyle/>
          <a:p>
            <a:pPr algn="l" defTabSz="457200" eaLnBrk="1" hangingPunct="1">
              <a:lnSpc>
                <a:spcPct val="110000"/>
              </a:lnSpc>
              <a:spcBef>
                <a:spcPct val="0"/>
              </a:spcBef>
              <a:buSzTx/>
              <a:buFontTx/>
              <a:buNone/>
            </a:pPr>
            <a:r>
              <a:rPr lang="en-US" sz="1400" b="0" dirty="0" err="1" smtClean="0">
                <a:solidFill>
                  <a:srgbClr val="4D4D4F"/>
                </a:solidFill>
                <a:latin typeface="Calibri"/>
                <a:ea typeface="MS PGothic" pitchFamily="34" charset="-128"/>
              </a:rPr>
              <a:t>Quintiq</a:t>
            </a:r>
            <a:r>
              <a:rPr lang="en-US" sz="1400" b="0" dirty="0" smtClean="0">
                <a:solidFill>
                  <a:srgbClr val="4D4D4F"/>
                </a:solidFill>
                <a:latin typeface="Calibri"/>
                <a:ea typeface="MS PGothic" pitchFamily="34" charset="-128"/>
              </a:rPr>
              <a:t> has a powerful </a:t>
            </a:r>
            <a:r>
              <a:rPr lang="en-US" sz="1400" b="0" dirty="0">
                <a:solidFill>
                  <a:srgbClr val="4D4D4F"/>
                </a:solidFill>
                <a:latin typeface="Calibri"/>
                <a:ea typeface="MS PGothic" pitchFamily="34" charset="-128"/>
              </a:rPr>
              <a:t>international implementation partner </a:t>
            </a:r>
            <a:r>
              <a:rPr lang="en-US" sz="1400" b="0" dirty="0" smtClean="0">
                <a:solidFill>
                  <a:srgbClr val="4D4D4F"/>
                </a:solidFill>
                <a:latin typeface="Calibri"/>
                <a:ea typeface="MS PGothic" pitchFamily="34" charset="-128"/>
              </a:rPr>
              <a:t>network.</a:t>
            </a:r>
            <a:endParaRPr lang="en-US" sz="1400" b="0" dirty="0">
              <a:solidFill>
                <a:srgbClr val="4D4D4F"/>
              </a:solidFill>
              <a:latin typeface="Calibri"/>
              <a:ea typeface="MS PGothic" pitchFamily="34" charset="-128"/>
            </a:endParaRPr>
          </a:p>
        </p:txBody>
      </p:sp>
      <p:sp>
        <p:nvSpPr>
          <p:cNvPr id="96" name="TextBox 6"/>
          <p:cNvSpPr txBox="1">
            <a:spLocks noChangeArrowheads="1"/>
          </p:cNvSpPr>
          <p:nvPr/>
        </p:nvSpPr>
        <p:spPr bwMode="auto">
          <a:xfrm>
            <a:off x="361328" y="1657386"/>
            <a:ext cx="3635997" cy="369887"/>
          </a:xfrm>
          <a:prstGeom prst="rect">
            <a:avLst/>
          </a:prstGeom>
          <a:noFill/>
          <a:ln w="9525">
            <a:noFill/>
            <a:miter lim="800000"/>
            <a:headEnd/>
            <a:tailEnd/>
          </a:ln>
        </p:spPr>
        <p:txBody>
          <a:bodyPr>
            <a:spAutoFit/>
          </a:bodyPr>
          <a:lstStyle/>
          <a:p>
            <a:pPr algn="l" defTabSz="457200" eaLnBrk="1" hangingPunct="1">
              <a:spcBef>
                <a:spcPct val="0"/>
              </a:spcBef>
              <a:buSzTx/>
              <a:buFontTx/>
              <a:buNone/>
            </a:pPr>
            <a:r>
              <a:rPr lang="en-US" sz="1800" dirty="0">
                <a:solidFill>
                  <a:srgbClr val="4D80BE"/>
                </a:solidFill>
                <a:latin typeface="Calibri"/>
                <a:ea typeface="MS PGothic" pitchFamily="34" charset="-128"/>
              </a:rPr>
              <a:t>Facts</a:t>
            </a:r>
          </a:p>
        </p:txBody>
      </p:sp>
      <p:sp>
        <p:nvSpPr>
          <p:cNvPr id="97" name="TextBox 7"/>
          <p:cNvSpPr txBox="1">
            <a:spLocks noChangeArrowheads="1"/>
          </p:cNvSpPr>
          <p:nvPr/>
        </p:nvSpPr>
        <p:spPr bwMode="auto">
          <a:xfrm>
            <a:off x="389601" y="1937547"/>
            <a:ext cx="8516193" cy="1277273"/>
          </a:xfrm>
          <a:prstGeom prst="rect">
            <a:avLst/>
          </a:prstGeom>
          <a:noFill/>
          <a:ln w="9525">
            <a:noFill/>
            <a:miter lim="800000"/>
            <a:headEnd/>
            <a:tailEnd/>
          </a:ln>
        </p:spPr>
        <p:txBody>
          <a:bodyPr wrap="square">
            <a:spAutoFit/>
          </a:bodyPr>
          <a:lstStyle/>
          <a:p>
            <a:pPr marL="285750" indent="-285750" algn="l" defTabSz="457200" eaLnBrk="1" hangingPunct="1">
              <a:lnSpc>
                <a:spcPct val="110000"/>
              </a:lnSpc>
              <a:spcBef>
                <a:spcPct val="0"/>
              </a:spcBef>
              <a:buSzTx/>
              <a:buFont typeface="Arial" pitchFamily="34" charset="0"/>
              <a:buChar char="•"/>
            </a:pPr>
            <a:r>
              <a:rPr lang="en-US" sz="1400" b="0" dirty="0" err="1" smtClean="0">
                <a:solidFill>
                  <a:srgbClr val="4D4D4F"/>
                </a:solidFill>
                <a:latin typeface="Calibri"/>
                <a:ea typeface="MS PGothic" pitchFamily="34" charset="-128"/>
              </a:rPr>
              <a:t>Quintiq</a:t>
            </a:r>
            <a:r>
              <a:rPr lang="en-US" sz="1400" b="0" dirty="0" smtClean="0">
                <a:solidFill>
                  <a:srgbClr val="4D4D4F"/>
                </a:solidFill>
                <a:latin typeface="Calibri"/>
                <a:ea typeface="MS PGothic" pitchFamily="34" charset="-128"/>
              </a:rPr>
              <a:t> was founded </a:t>
            </a:r>
            <a:r>
              <a:rPr lang="en-US" sz="1400" b="0" dirty="0">
                <a:solidFill>
                  <a:srgbClr val="4D4D4F"/>
                </a:solidFill>
                <a:latin typeface="Calibri"/>
                <a:ea typeface="MS PGothic" pitchFamily="34" charset="-128"/>
              </a:rPr>
              <a:t>in </a:t>
            </a:r>
            <a:r>
              <a:rPr lang="en-US" sz="1400" b="0" dirty="0" smtClean="0">
                <a:solidFill>
                  <a:srgbClr val="4D4D4F"/>
                </a:solidFill>
                <a:latin typeface="Calibri"/>
                <a:ea typeface="MS PGothic" pitchFamily="34" charset="-128"/>
              </a:rPr>
              <a:t>1997 </a:t>
            </a:r>
          </a:p>
          <a:p>
            <a:pPr marL="285750" indent="-285750" algn="l" defTabSz="457200" eaLnBrk="1" hangingPunct="1">
              <a:lnSpc>
                <a:spcPct val="110000"/>
              </a:lnSpc>
              <a:spcBef>
                <a:spcPct val="0"/>
              </a:spcBef>
              <a:buSzTx/>
              <a:buFont typeface="Arial" pitchFamily="34" charset="0"/>
              <a:buChar char="•"/>
            </a:pPr>
            <a:r>
              <a:rPr lang="en-US" sz="1400" b="0" dirty="0" smtClean="0">
                <a:solidFill>
                  <a:srgbClr val="4D4D4F"/>
                </a:solidFill>
                <a:latin typeface="Calibri"/>
                <a:ea typeface="MS PGothic" pitchFamily="34" charset="-128"/>
              </a:rPr>
              <a:t>The company’s SCP&amp;O revenue has been growing at 37% CAGR since 2009 </a:t>
            </a:r>
            <a:endParaRPr lang="en-US" sz="1400" b="0" dirty="0">
              <a:solidFill>
                <a:srgbClr val="4D4D4F"/>
              </a:solidFill>
              <a:latin typeface="Calibri"/>
              <a:ea typeface="MS PGothic" pitchFamily="34" charset="-128"/>
            </a:endParaRPr>
          </a:p>
          <a:p>
            <a:pPr marL="285750" indent="-285750" algn="l" defTabSz="457200" eaLnBrk="1" hangingPunct="1">
              <a:lnSpc>
                <a:spcPct val="110000"/>
              </a:lnSpc>
              <a:spcBef>
                <a:spcPct val="0"/>
              </a:spcBef>
              <a:buSzTx/>
              <a:buFont typeface="Arial" pitchFamily="34" charset="0"/>
              <a:buChar char="•"/>
            </a:pPr>
            <a:r>
              <a:rPr lang="en-US" sz="1400" b="0" dirty="0" smtClean="0">
                <a:solidFill>
                  <a:srgbClr val="4D4D4F"/>
                </a:solidFill>
                <a:latin typeface="Calibri"/>
                <a:ea typeface="MS PGothic" pitchFamily="34" charset="-128"/>
              </a:rPr>
              <a:t>It has 800+ dedicated employees and is in use by companies in over 80 countries worldwide</a:t>
            </a:r>
            <a:endParaRPr lang="en-US" sz="1400" b="0" dirty="0">
              <a:solidFill>
                <a:srgbClr val="4D4D4F"/>
              </a:solidFill>
              <a:latin typeface="Calibri"/>
              <a:ea typeface="MS PGothic" pitchFamily="34" charset="-128"/>
            </a:endParaRPr>
          </a:p>
          <a:p>
            <a:pPr marL="285750" indent="-285750" algn="l" defTabSz="457200" eaLnBrk="1" hangingPunct="1">
              <a:lnSpc>
                <a:spcPct val="110000"/>
              </a:lnSpc>
              <a:spcBef>
                <a:spcPct val="0"/>
              </a:spcBef>
              <a:buSzTx/>
              <a:buFont typeface="Arial" pitchFamily="34" charset="0"/>
              <a:buChar char="•"/>
            </a:pPr>
            <a:r>
              <a:rPr lang="en-US" sz="1400" b="0" dirty="0" smtClean="0">
                <a:solidFill>
                  <a:srgbClr val="4D4D4F"/>
                </a:solidFill>
                <a:latin typeface="Calibri"/>
                <a:ea typeface="MS PGothic" pitchFamily="34" charset="-128"/>
              </a:rPr>
              <a:t>It is #4 in global market share and the fastest-growing SCP&amp;O </a:t>
            </a:r>
            <a:r>
              <a:rPr lang="en-US" sz="1400" b="0" dirty="0">
                <a:solidFill>
                  <a:srgbClr val="4D4D4F"/>
                </a:solidFill>
                <a:latin typeface="Calibri"/>
                <a:ea typeface="MS PGothic" pitchFamily="34" charset="-128"/>
              </a:rPr>
              <a:t>company </a:t>
            </a:r>
            <a:r>
              <a:rPr lang="en-US" sz="1400" b="0" dirty="0" smtClean="0">
                <a:solidFill>
                  <a:srgbClr val="4D4D4F"/>
                </a:solidFill>
                <a:latin typeface="Calibri"/>
                <a:ea typeface="MS PGothic" pitchFamily="34" charset="-128"/>
              </a:rPr>
              <a:t>among top-tier vendors</a:t>
            </a:r>
          </a:p>
          <a:p>
            <a:pPr marL="285750" indent="-285750" algn="l" defTabSz="457200" eaLnBrk="1" hangingPunct="1">
              <a:lnSpc>
                <a:spcPct val="110000"/>
              </a:lnSpc>
              <a:spcBef>
                <a:spcPct val="0"/>
              </a:spcBef>
              <a:buSzTx/>
              <a:buFont typeface="Arial" pitchFamily="34" charset="0"/>
              <a:buChar char="•"/>
            </a:pPr>
            <a:r>
              <a:rPr lang="en-US" sz="1400" b="0" dirty="0">
                <a:solidFill>
                  <a:srgbClr val="4D4D4F"/>
                </a:solidFill>
                <a:latin typeface="Calibri"/>
                <a:ea typeface="MS PGothic" pitchFamily="34" charset="-128"/>
              </a:rPr>
              <a:t>In 2014, </a:t>
            </a:r>
            <a:r>
              <a:rPr lang="en-US" sz="1400" b="0" dirty="0" err="1">
                <a:solidFill>
                  <a:srgbClr val="4D4D4F"/>
                </a:solidFill>
                <a:latin typeface="Calibri"/>
                <a:ea typeface="MS PGothic" pitchFamily="34" charset="-128"/>
              </a:rPr>
              <a:t>Quintiq</a:t>
            </a:r>
            <a:r>
              <a:rPr lang="en-US" sz="1400" b="0" dirty="0">
                <a:solidFill>
                  <a:srgbClr val="4D4D4F"/>
                </a:solidFill>
                <a:latin typeface="Calibri"/>
                <a:ea typeface="MS PGothic" pitchFamily="34" charset="-128"/>
              </a:rPr>
              <a:t> </a:t>
            </a:r>
            <a:r>
              <a:rPr lang="en-US" sz="1400" b="0" dirty="0" smtClean="0">
                <a:solidFill>
                  <a:srgbClr val="4D4D4F"/>
                </a:solidFill>
                <a:latin typeface="Calibri"/>
                <a:ea typeface="MS PGothic" pitchFamily="34" charset="-128"/>
              </a:rPr>
              <a:t>was acquired by </a:t>
            </a:r>
            <a:r>
              <a:rPr lang="en-US" sz="1400" b="0" dirty="0">
                <a:solidFill>
                  <a:srgbClr val="4D4D4F"/>
                </a:solidFill>
                <a:latin typeface="Calibri"/>
                <a:ea typeface="MS PGothic" pitchFamily="34" charset="-128"/>
              </a:rPr>
              <a:t>Dassault Systèmes (3DS), </a:t>
            </a:r>
            <a:r>
              <a:rPr lang="en-US" sz="1400" b="0" dirty="0" smtClean="0">
                <a:solidFill>
                  <a:srgbClr val="4D4D4F"/>
                </a:solidFill>
                <a:latin typeface="Calibri"/>
                <a:ea typeface="MS PGothic" pitchFamily="34" charset="-128"/>
              </a:rPr>
              <a:t>one of the world’s </a:t>
            </a:r>
            <a:r>
              <a:rPr lang="en-US" sz="1400" b="0" dirty="0">
                <a:solidFill>
                  <a:srgbClr val="4D4D4F"/>
                </a:solidFill>
                <a:latin typeface="Calibri"/>
                <a:ea typeface="MS PGothic" pitchFamily="34" charset="-128"/>
              </a:rPr>
              <a:t>largest </a:t>
            </a:r>
            <a:r>
              <a:rPr lang="en-US" sz="1400" b="0" dirty="0" smtClean="0">
                <a:solidFill>
                  <a:srgbClr val="4D4D4F"/>
                </a:solidFill>
                <a:latin typeface="Calibri"/>
                <a:ea typeface="MS PGothic" pitchFamily="34" charset="-128"/>
              </a:rPr>
              <a:t>software companies</a:t>
            </a:r>
            <a:endParaRPr lang="en-US" sz="1400" b="0" dirty="0">
              <a:solidFill>
                <a:srgbClr val="4D4D4F"/>
              </a:solidFill>
              <a:latin typeface="Calibri"/>
              <a:ea typeface="MS PGothic" pitchFamily="34" charset="-128"/>
            </a:endParaRPr>
          </a:p>
        </p:txBody>
      </p:sp>
      <p:grpSp>
        <p:nvGrpSpPr>
          <p:cNvPr id="2" name="Group 2"/>
          <p:cNvGrpSpPr/>
          <p:nvPr/>
        </p:nvGrpSpPr>
        <p:grpSpPr>
          <a:xfrm>
            <a:off x="475575" y="1669110"/>
            <a:ext cx="8258748" cy="3362262"/>
            <a:chOff x="475575" y="3378730"/>
            <a:chExt cx="3788546" cy="3362262"/>
          </a:xfrm>
        </p:grpSpPr>
        <p:sp>
          <p:nvSpPr>
            <p:cNvPr id="114" name="Rectangle 113"/>
            <p:cNvSpPr/>
            <p:nvPr/>
          </p:nvSpPr>
          <p:spPr>
            <a:xfrm>
              <a:off x="475575" y="4914973"/>
              <a:ext cx="3788546" cy="46038"/>
            </a:xfrm>
            <a:prstGeom prst="rect">
              <a:avLst/>
            </a:prstGeom>
            <a:solidFill>
              <a:srgbClr val="CCD6D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hangingPunct="1">
                <a:defRPr/>
              </a:pPr>
              <a:endParaRPr lang="nl-NL" sz="1800" b="0" dirty="0">
                <a:solidFill>
                  <a:srgbClr val="FFFFFF"/>
                </a:solidFill>
                <a:cs typeface="Arial" pitchFamily="34" charset="0"/>
              </a:endParaRPr>
            </a:p>
          </p:txBody>
        </p:sp>
        <p:sp>
          <p:nvSpPr>
            <p:cNvPr id="115" name="Rectangle 114"/>
            <p:cNvSpPr/>
            <p:nvPr/>
          </p:nvSpPr>
          <p:spPr>
            <a:xfrm>
              <a:off x="475575" y="3378730"/>
              <a:ext cx="3788546" cy="46038"/>
            </a:xfrm>
            <a:prstGeom prst="rect">
              <a:avLst/>
            </a:prstGeom>
            <a:solidFill>
              <a:srgbClr val="CCD6D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hangingPunct="1">
                <a:defRPr/>
              </a:pPr>
              <a:endParaRPr lang="nl-NL" sz="1800" b="0" dirty="0">
                <a:solidFill>
                  <a:srgbClr val="FFFFFF"/>
                </a:solidFill>
                <a:cs typeface="Arial" pitchFamily="34" charset="0"/>
              </a:endParaRPr>
            </a:p>
          </p:txBody>
        </p:sp>
        <p:sp>
          <p:nvSpPr>
            <p:cNvPr id="117" name="Rectangle 116"/>
            <p:cNvSpPr/>
            <p:nvPr/>
          </p:nvSpPr>
          <p:spPr>
            <a:xfrm>
              <a:off x="475575" y="6694954"/>
              <a:ext cx="3788546" cy="46038"/>
            </a:xfrm>
            <a:prstGeom prst="rect">
              <a:avLst/>
            </a:prstGeom>
            <a:solidFill>
              <a:srgbClr val="CCD6D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eaLnBrk="1" hangingPunct="1">
                <a:defRPr/>
              </a:pPr>
              <a:endParaRPr lang="nl-NL" sz="1800" b="0" dirty="0">
                <a:solidFill>
                  <a:srgbClr val="FFFFFF"/>
                </a:solidFill>
                <a:cs typeface="Arial" pitchFamily="34" charset="0"/>
              </a:endParaRPr>
            </a:p>
          </p:txBody>
        </p:sp>
      </p:grpSp>
      <p:grpSp>
        <p:nvGrpSpPr>
          <p:cNvPr id="5" name="Group 4"/>
          <p:cNvGrpSpPr/>
          <p:nvPr/>
        </p:nvGrpSpPr>
        <p:grpSpPr>
          <a:xfrm>
            <a:off x="477520" y="3935769"/>
            <a:ext cx="8249194" cy="952289"/>
            <a:chOff x="477520" y="4160491"/>
            <a:chExt cx="8249194" cy="952289"/>
          </a:xfrm>
        </p:grpSpPr>
        <p:pic>
          <p:nvPicPr>
            <p:cNvPr id="72" name="Picture 3"/>
            <p:cNvPicPr>
              <a:picLocks noChangeAspect="1" noChangeArrowheads="1"/>
            </p:cNvPicPr>
            <p:nvPr/>
          </p:nvPicPr>
          <p:blipFill>
            <a:blip r:embed="rId3" cstate="print"/>
            <a:srcRect/>
            <a:stretch>
              <a:fillRect/>
            </a:stretch>
          </p:blipFill>
          <p:spPr bwMode="auto">
            <a:xfrm>
              <a:off x="542836" y="4236480"/>
              <a:ext cx="8061325" cy="876300"/>
            </a:xfrm>
            <a:prstGeom prst="rect">
              <a:avLst/>
            </a:prstGeom>
            <a:noFill/>
            <a:ln w="9525">
              <a:noFill/>
              <a:miter lim="800000"/>
              <a:headEnd/>
              <a:tailEnd/>
            </a:ln>
            <a:effectLst/>
          </p:spPr>
        </p:pic>
        <p:cxnSp>
          <p:nvCxnSpPr>
            <p:cNvPr id="98" name="Straight Connector 97"/>
            <p:cNvCxnSpPr/>
            <p:nvPr/>
          </p:nvCxnSpPr>
          <p:spPr bwMode="auto">
            <a:xfrm>
              <a:off x="477520" y="5059169"/>
              <a:ext cx="8247736" cy="0"/>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bwMode="auto">
            <a:xfrm>
              <a:off x="477520" y="4611341"/>
              <a:ext cx="8249194" cy="0"/>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bwMode="auto">
            <a:xfrm>
              <a:off x="477520" y="4160491"/>
              <a:ext cx="8249194" cy="0"/>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bwMode="auto">
            <a:xfrm>
              <a:off x="6251953" y="4163302"/>
              <a:ext cx="0" cy="890758"/>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bwMode="auto">
            <a:xfrm>
              <a:off x="477520"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bwMode="auto">
            <a:xfrm>
              <a:off x="1302439"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bwMode="auto">
            <a:xfrm>
              <a:off x="4602115"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6" name="Straight Connector 105"/>
            <p:cNvCxnSpPr/>
            <p:nvPr/>
          </p:nvCxnSpPr>
          <p:spPr bwMode="auto">
            <a:xfrm>
              <a:off x="8726714"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7" name="Straight Connector 106"/>
            <p:cNvCxnSpPr/>
            <p:nvPr/>
          </p:nvCxnSpPr>
          <p:spPr bwMode="auto">
            <a:xfrm>
              <a:off x="2952277"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p:cNvCxnSpPr/>
            <p:nvPr/>
          </p:nvCxnSpPr>
          <p:spPr bwMode="auto">
            <a:xfrm>
              <a:off x="5427034"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9" name="Straight Connector 108"/>
            <p:cNvCxnSpPr/>
            <p:nvPr/>
          </p:nvCxnSpPr>
          <p:spPr bwMode="auto">
            <a:xfrm>
              <a:off x="7076873"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10" name="Straight Connector 109"/>
            <p:cNvCxnSpPr/>
            <p:nvPr/>
          </p:nvCxnSpPr>
          <p:spPr bwMode="auto">
            <a:xfrm>
              <a:off x="2127358"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11" name="Straight Connector 110"/>
            <p:cNvCxnSpPr/>
            <p:nvPr/>
          </p:nvCxnSpPr>
          <p:spPr bwMode="auto">
            <a:xfrm>
              <a:off x="3777196"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p:nvPr/>
          </p:nvCxnSpPr>
          <p:spPr bwMode="auto">
            <a:xfrm>
              <a:off x="7901793" y="4163302"/>
              <a:ext cx="0" cy="44889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bwMode="auto">
            <a:xfrm>
              <a:off x="3051625" y="4186867"/>
              <a:ext cx="632352" cy="3995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dirty="0" smtClean="0">
                <a:solidFill>
                  <a:schemeClr val="tx1"/>
                </a:solidFill>
              </a:endParaRPr>
            </a:p>
          </p:txBody>
        </p:sp>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03734" y="4201312"/>
              <a:ext cx="349973" cy="349973"/>
            </a:xfrm>
            <a:prstGeom prst="rect">
              <a:avLst/>
            </a:prstGeom>
          </p:spPr>
        </p:pic>
      </p:grpSp>
      <p:grpSp>
        <p:nvGrpSpPr>
          <p:cNvPr id="61" name="Group 60"/>
          <p:cNvGrpSpPr/>
          <p:nvPr/>
        </p:nvGrpSpPr>
        <p:grpSpPr>
          <a:xfrm>
            <a:off x="475575" y="5511123"/>
            <a:ext cx="8265107" cy="902605"/>
            <a:chOff x="477520" y="4157043"/>
            <a:chExt cx="8265107" cy="902605"/>
          </a:xfrm>
        </p:grpSpPr>
        <p:pic>
          <p:nvPicPr>
            <p:cNvPr id="62" name="Picture 6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94987" y="4157043"/>
              <a:ext cx="572785" cy="422579"/>
            </a:xfrm>
            <a:prstGeom prst="rect">
              <a:avLst/>
            </a:prstGeom>
          </p:spPr>
        </p:pic>
        <p:cxnSp>
          <p:nvCxnSpPr>
            <p:cNvPr id="63" name="Straight Connector 62"/>
            <p:cNvCxnSpPr/>
            <p:nvPr/>
          </p:nvCxnSpPr>
          <p:spPr bwMode="auto">
            <a:xfrm>
              <a:off x="477520" y="5059169"/>
              <a:ext cx="8247736" cy="0"/>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bwMode="auto">
            <a:xfrm>
              <a:off x="3774627" y="4611341"/>
              <a:ext cx="4968000" cy="0"/>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bwMode="auto">
            <a:xfrm>
              <a:off x="477520" y="4160491"/>
              <a:ext cx="8249194" cy="0"/>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bwMode="auto">
            <a:xfrm>
              <a:off x="477520"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bwMode="auto">
            <a:xfrm>
              <a:off x="1302439"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bwMode="auto">
            <a:xfrm>
              <a:off x="4602115"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bwMode="auto">
            <a:xfrm>
              <a:off x="8726714"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bwMode="auto">
            <a:xfrm>
              <a:off x="2952277"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bwMode="auto">
            <a:xfrm>
              <a:off x="5427034"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bwMode="auto">
            <a:xfrm>
              <a:off x="7076873"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bwMode="auto">
            <a:xfrm>
              <a:off x="2127358"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bwMode="auto">
            <a:xfrm>
              <a:off x="3777196" y="4163302"/>
              <a:ext cx="0" cy="896346"/>
            </a:xfrm>
            <a:prstGeom prst="line">
              <a:avLst/>
            </a:prstGeom>
            <a:ln w="19050">
              <a:solidFill>
                <a:srgbClr val="E8EBED"/>
              </a:solidFill>
              <a:prstDash val="solid"/>
            </a:ln>
            <a:effectLst/>
          </p:spPr>
          <p:style>
            <a:lnRef idx="2">
              <a:schemeClr val="accent1"/>
            </a:lnRef>
            <a:fillRef idx="0">
              <a:schemeClr val="accent1"/>
            </a:fillRef>
            <a:effectRef idx="1">
              <a:schemeClr val="accent1"/>
            </a:effectRef>
            <a:fontRef idx="minor">
              <a:schemeClr val="tx1"/>
            </a:fontRef>
          </p:style>
        </p:cxnSp>
        <p:sp>
          <p:nvSpPr>
            <p:cNvPr id="76" name="Rectangle 75"/>
            <p:cNvSpPr/>
            <p:nvPr/>
          </p:nvSpPr>
          <p:spPr bwMode="auto">
            <a:xfrm>
              <a:off x="3051625" y="4186867"/>
              <a:ext cx="632352" cy="3995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dirty="0" smtClean="0">
                <a:solidFill>
                  <a:schemeClr val="tx1"/>
                </a:solidFill>
              </a:endParaRPr>
            </a:p>
          </p:txBody>
        </p:sp>
        <p:pic>
          <p:nvPicPr>
            <p:cNvPr id="77" name="Picture 16" descr="http://www.quintiq.com/~/media/Images/Quintiq%20Awards/DHL%20innovation%20center%20small%20jpg.ashx"/>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7210986" y="4661183"/>
              <a:ext cx="1387076" cy="338703"/>
            </a:xfrm>
            <a:prstGeom prst="rect">
              <a:avLst/>
            </a:prstGeom>
            <a:noFill/>
            <a:ln>
              <a:noFill/>
            </a:ln>
          </p:spPr>
        </p:pic>
        <p:pic>
          <p:nvPicPr>
            <p:cNvPr id="78" name="Picture 59" descr="http://www.infotheek.nl/Infotheek_UserFiles/image/logo/Deloitte-best-managed-companies.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82941" y="4333825"/>
              <a:ext cx="625631" cy="605719"/>
            </a:xfrm>
            <a:prstGeom prst="rect">
              <a:avLst/>
            </a:prstGeom>
            <a:noFill/>
          </p:spPr>
        </p:pic>
        <p:pic>
          <p:nvPicPr>
            <p:cNvPr id="79" name="Picture 68" descr="http://www.nursenextdoorfranchise.com/wp-content/uploads/2012/01/EOY-logo-2008-black.jpe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802566" y="4670624"/>
              <a:ext cx="1013845" cy="311677"/>
            </a:xfrm>
            <a:prstGeom prst="rect">
              <a:avLst/>
            </a:prstGeom>
            <a:noFill/>
          </p:spPr>
        </p:pic>
        <p:pic>
          <p:nvPicPr>
            <p:cNvPr id="80" name="Picture 70" descr="http://www.compriseit.com/wp-content/uploads/2012/03/SAPCerti_PowSAPNetW_CG10_R_pos.jp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294410" y="4276024"/>
              <a:ext cx="1186322" cy="259620"/>
            </a:xfrm>
            <a:prstGeom prst="rect">
              <a:avLst/>
            </a:prstGeom>
            <a:noFill/>
          </p:spPr>
        </p:pic>
        <p:pic>
          <p:nvPicPr>
            <p:cNvPr id="81" name="Picture 74" descr="http://pact.gpcc.com/images/2012logo_pact.pn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4650920" y="4241672"/>
              <a:ext cx="742708" cy="310717"/>
            </a:xfrm>
            <a:prstGeom prst="rect">
              <a:avLst/>
            </a:prstGeom>
            <a:noFill/>
          </p:spPr>
        </p:pic>
        <p:pic>
          <p:nvPicPr>
            <p:cNvPr id="82" name="Picture 8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924769" y="4678247"/>
              <a:ext cx="557503" cy="290493"/>
            </a:xfrm>
            <a:prstGeom prst="rect">
              <a:avLst/>
            </a:prstGeom>
          </p:spPr>
        </p:pic>
        <p:pic>
          <p:nvPicPr>
            <p:cNvPr id="83" name="Picture 82"/>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1398550" y="4395550"/>
              <a:ext cx="652178" cy="475846"/>
            </a:xfrm>
            <a:prstGeom prst="rect">
              <a:avLst/>
            </a:prstGeom>
          </p:spPr>
        </p:pic>
        <p:pic>
          <p:nvPicPr>
            <p:cNvPr id="84" name="Picture 83"/>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2185419" y="4290648"/>
              <a:ext cx="719234" cy="661796"/>
            </a:xfrm>
            <a:prstGeom prst="rect">
              <a:avLst/>
            </a:prstGeom>
          </p:spPr>
        </p:pic>
        <p:pic>
          <p:nvPicPr>
            <p:cNvPr id="85" name="Picture 84"/>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3127098" y="4202191"/>
              <a:ext cx="492403" cy="820673"/>
            </a:xfrm>
            <a:prstGeom prst="rect">
              <a:avLst/>
            </a:prstGeom>
          </p:spPr>
        </p:pic>
        <p:pic>
          <p:nvPicPr>
            <p:cNvPr id="87" name="Picture 86"/>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4610180" y="4617956"/>
              <a:ext cx="824188" cy="426304"/>
            </a:xfrm>
            <a:prstGeom prst="rect">
              <a:avLst/>
            </a:prstGeom>
          </p:spPr>
        </p:pic>
        <p:pic>
          <p:nvPicPr>
            <p:cNvPr id="88" name="Picture 87"/>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5670813" y="4197628"/>
              <a:ext cx="1054872" cy="396159"/>
            </a:xfrm>
            <a:prstGeom prst="rect">
              <a:avLst/>
            </a:prstGeom>
          </p:spPr>
        </p:pic>
      </p:grpSp>
    </p:spTree>
    <p:extLst>
      <p:ext uri="{BB962C8B-B14F-4D97-AF65-F5344CB8AC3E}">
        <p14:creationId xmlns:p14="http://schemas.microsoft.com/office/powerpoint/2010/main" val="445136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7542896" y="1309309"/>
            <a:ext cx="1277557" cy="4740675"/>
            <a:chOff x="7542896" y="1496598"/>
            <a:chExt cx="1277557" cy="4740675"/>
          </a:xfrm>
        </p:grpSpPr>
        <p:sp>
          <p:nvSpPr>
            <p:cNvPr id="16" name="Rectangle 15"/>
            <p:cNvSpPr/>
            <p:nvPr/>
          </p:nvSpPr>
          <p:spPr>
            <a:xfrm>
              <a:off x="7542896" y="1496598"/>
              <a:ext cx="1277557" cy="4740675"/>
            </a:xfrm>
            <a:prstGeom prst="rect">
              <a:avLst/>
            </a:prstGeom>
            <a:solidFill>
              <a:srgbClr val="EAEDEF"/>
            </a:solid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MY" sz="1800" b="0" i="0" u="none" strike="noStrike" kern="0" cap="none" spc="0" normalizeH="0" baseline="0" noProof="0" dirty="0">
                <a:ln>
                  <a:noFill/>
                </a:ln>
                <a:solidFill>
                  <a:srgbClr val="EAEDEF"/>
                </a:solidFill>
                <a:effectLst/>
                <a:uLnTx/>
                <a:uFillTx/>
                <a:latin typeface="Calibri"/>
                <a:ea typeface="+mn-ea"/>
                <a:cs typeface="+mn-cs"/>
              </a:endParaRPr>
            </a:p>
          </p:txBody>
        </p:sp>
        <p:sp>
          <p:nvSpPr>
            <p:cNvPr id="17" name="TextBox 16"/>
            <p:cNvSpPr txBox="1"/>
            <p:nvPr/>
          </p:nvSpPr>
          <p:spPr>
            <a:xfrm>
              <a:off x="7763715" y="1663399"/>
              <a:ext cx="835918" cy="1138773"/>
            </a:xfrm>
            <a:prstGeom prst="rect">
              <a:avLst/>
            </a:prstGeom>
            <a:noFill/>
          </p:spPr>
          <p:txBody>
            <a:bodyPr wrap="square" lIns="0" tIns="0" rIns="0" bIns="0" rtlCol="0">
              <a:spAutoFit/>
            </a:bodyPr>
            <a:lstStyle/>
            <a:p>
              <a:pPr marL="0" marR="0" lvl="0" indent="0" defTabSz="457200" eaLnBrk="1" latinLnBrk="0" hangingPunct="1">
                <a:lnSpc>
                  <a:spcPct val="100000"/>
                </a:lnSpc>
                <a:spcBef>
                  <a:spcPct val="0"/>
                </a:spcBef>
                <a:buClrTx/>
                <a:buSzTx/>
                <a:buFont typeface="Wingdings" pitchFamily="2" charset="2"/>
                <a:buNone/>
                <a:tabLst/>
                <a:defRPr/>
              </a:pPr>
              <a:r>
                <a:rPr lang="en-US" sz="4000" dirty="0">
                  <a:solidFill>
                    <a:srgbClr val="4D80BE"/>
                  </a:solidFill>
                  <a:latin typeface="Calibri" pitchFamily="34" charset="0"/>
                  <a:ea typeface="MS PGothic" pitchFamily="34" charset="-128"/>
                  <a:cs typeface="+mn-cs"/>
                </a:rPr>
                <a:t>15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4D80BE"/>
                  </a:solidFill>
                  <a:effectLst/>
                  <a:uLnTx/>
                  <a:uFillTx/>
                </a:rPr>
                <a:t>  </a:t>
              </a:r>
              <a:r>
                <a:rPr kumimoji="0" lang="en-US" sz="1200" b="0" i="0" u="none" strike="noStrike" kern="0" cap="none" spc="0" normalizeH="0" baseline="0" noProof="0" dirty="0" smtClean="0">
                  <a:ln>
                    <a:noFill/>
                  </a:ln>
                  <a:solidFill>
                    <a:srgbClr val="4D80BE"/>
                  </a:solidFill>
                  <a:effectLst/>
                  <a:uLnTx/>
                  <a:uFillTx/>
                  <a:latin typeface="Calibri" panose="020F0502020204030204" pitchFamily="34" charset="0"/>
                </a:rPr>
                <a:t>Offices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4D80BE"/>
                  </a:solidFill>
                  <a:effectLst/>
                  <a:uLnTx/>
                  <a:uFillTx/>
                </a:rPr>
                <a:t> </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smtClean="0">
                <a:ln>
                  <a:noFill/>
                </a:ln>
                <a:solidFill>
                  <a:srgbClr val="4D80BE"/>
                </a:solidFill>
                <a:effectLst/>
                <a:uLnTx/>
                <a:uFillTx/>
              </a:endParaRPr>
            </a:p>
          </p:txBody>
        </p:sp>
        <p:cxnSp>
          <p:nvCxnSpPr>
            <p:cNvPr id="18" name="Straight Connector 17"/>
            <p:cNvCxnSpPr/>
            <p:nvPr/>
          </p:nvCxnSpPr>
          <p:spPr>
            <a:xfrm>
              <a:off x="7679257" y="2569528"/>
              <a:ext cx="1004835" cy="0"/>
            </a:xfrm>
            <a:prstGeom prst="line">
              <a:avLst/>
            </a:prstGeom>
            <a:noFill/>
            <a:ln w="19050" cap="flat" cmpd="sng" algn="ctr">
              <a:solidFill>
                <a:sysClr val="window" lastClr="FFFFFF"/>
              </a:solidFill>
              <a:prstDash val="solid"/>
            </a:ln>
            <a:effectLst/>
          </p:spPr>
        </p:cxnSp>
        <p:cxnSp>
          <p:nvCxnSpPr>
            <p:cNvPr id="19" name="Straight Connector 18"/>
            <p:cNvCxnSpPr/>
            <p:nvPr/>
          </p:nvCxnSpPr>
          <p:spPr>
            <a:xfrm>
              <a:off x="7679257" y="4237563"/>
              <a:ext cx="1004835" cy="0"/>
            </a:xfrm>
            <a:prstGeom prst="line">
              <a:avLst/>
            </a:prstGeom>
            <a:noFill/>
            <a:ln w="19050" cap="flat" cmpd="sng" algn="ctr">
              <a:solidFill>
                <a:sysClr val="window" lastClr="FFFFFF"/>
              </a:solidFill>
              <a:prstDash val="solid"/>
            </a:ln>
            <a:effectLst/>
          </p:spPr>
        </p:cxnSp>
        <p:sp>
          <p:nvSpPr>
            <p:cNvPr id="20" name="TextBox 19"/>
            <p:cNvSpPr txBox="1"/>
            <p:nvPr/>
          </p:nvSpPr>
          <p:spPr>
            <a:xfrm>
              <a:off x="7655831" y="4762476"/>
              <a:ext cx="1051687" cy="61555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4000" b="1" i="0" u="none" strike="noStrike" kern="0" cap="none" spc="0" normalizeH="0" baseline="0" noProof="0" dirty="0" smtClean="0">
                  <a:ln>
                    <a:noFill/>
                  </a:ln>
                  <a:solidFill>
                    <a:srgbClr val="4D80BE"/>
                  </a:solidFill>
                  <a:effectLst/>
                  <a:uLnTx/>
                  <a:uFillTx/>
                  <a:latin typeface="+mn-lt"/>
                </a:rPr>
                <a:t>10</a:t>
              </a:r>
              <a:endParaRPr kumimoji="0" lang="en-US" sz="4000" b="1" i="0" u="none" strike="noStrike" kern="0" cap="none" spc="0" normalizeH="0" baseline="0" noProof="0" dirty="0" smtClean="0">
                <a:ln>
                  <a:noFill/>
                </a:ln>
                <a:solidFill>
                  <a:srgbClr val="4D80BE"/>
                </a:solidFill>
                <a:effectLst/>
                <a:uLnTx/>
                <a:uFillTx/>
                <a:latin typeface="+mn-lt"/>
              </a:endParaRPr>
            </a:p>
          </p:txBody>
        </p:sp>
        <p:sp>
          <p:nvSpPr>
            <p:cNvPr id="21" name="TextBox 20"/>
            <p:cNvSpPr txBox="1"/>
            <p:nvPr/>
          </p:nvSpPr>
          <p:spPr>
            <a:xfrm>
              <a:off x="7583797" y="4421671"/>
              <a:ext cx="1195755" cy="36933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200" b="0" i="0" u="none" strike="noStrike" kern="0" cap="none" spc="0" normalizeH="0" baseline="0" noProof="0" dirty="0" smtClean="0">
                  <a:ln>
                    <a:noFill/>
                  </a:ln>
                  <a:solidFill>
                    <a:srgbClr val="4D80BE"/>
                  </a:solidFill>
                  <a:effectLst/>
                  <a:uLnTx/>
                  <a:uFillTx/>
                  <a:latin typeface="+mn-lt"/>
                </a:rPr>
                <a:t>Business conducted in</a:t>
              </a:r>
              <a:endParaRPr kumimoji="0" lang="en-MY" sz="1200" b="1" i="0" u="none" strike="noStrike" kern="0" cap="none" spc="0" normalizeH="0" baseline="0" noProof="0" dirty="0" smtClean="0">
                <a:ln>
                  <a:noFill/>
                </a:ln>
                <a:solidFill>
                  <a:srgbClr val="4D80BE"/>
                </a:solidFill>
                <a:effectLst/>
                <a:uLnTx/>
                <a:uFillTx/>
                <a:latin typeface="+mn-lt"/>
              </a:endParaRPr>
            </a:p>
          </p:txBody>
        </p:sp>
        <p:sp>
          <p:nvSpPr>
            <p:cNvPr id="22" name="Rectangle 21"/>
            <p:cNvSpPr/>
            <p:nvPr/>
          </p:nvSpPr>
          <p:spPr>
            <a:xfrm>
              <a:off x="7666696" y="2801536"/>
              <a:ext cx="1029956" cy="184666"/>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4D80BE"/>
                  </a:solidFill>
                  <a:effectLst/>
                  <a:uLnTx/>
                  <a:uFillTx/>
                  <a:latin typeface="Calibri" panose="020F0502020204030204" pitchFamily="34" charset="0"/>
                </a:rPr>
                <a:t>Used in</a:t>
              </a:r>
            </a:p>
          </p:txBody>
        </p:sp>
        <p:sp>
          <p:nvSpPr>
            <p:cNvPr id="23" name="Rectangle 22"/>
            <p:cNvSpPr/>
            <p:nvPr/>
          </p:nvSpPr>
          <p:spPr>
            <a:xfrm>
              <a:off x="7551141" y="3656493"/>
              <a:ext cx="1261067" cy="369332"/>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4D80BE"/>
                  </a:solidFill>
                  <a:effectLst/>
                  <a:uLnTx/>
                  <a:uFillTx/>
                  <a:latin typeface="Calibri" panose="020F0502020204030204" pitchFamily="34" charset="0"/>
                </a:rPr>
                <a:t>countries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4D80BE"/>
                  </a:solidFill>
                  <a:effectLst/>
                  <a:uLnTx/>
                  <a:uFillTx/>
                  <a:latin typeface="Calibri" panose="020F0502020204030204" pitchFamily="34" charset="0"/>
                </a:rPr>
                <a:t>worldwide</a:t>
              </a:r>
            </a:p>
          </p:txBody>
        </p:sp>
        <p:sp>
          <p:nvSpPr>
            <p:cNvPr id="24" name="Rectangle 23"/>
            <p:cNvSpPr/>
            <p:nvPr/>
          </p:nvSpPr>
          <p:spPr>
            <a:xfrm>
              <a:off x="7869088" y="5375029"/>
              <a:ext cx="625171" cy="184666"/>
            </a:xfrm>
            <a:prstGeom prst="rect">
              <a:avLst/>
            </a:prstGeom>
          </p:spPr>
          <p:txBody>
            <a:bodyPr wrap="non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MY" sz="1200" b="0" i="0" u="none" strike="noStrike" kern="0" cap="none" spc="0" normalizeH="0" baseline="0" noProof="0" dirty="0" smtClean="0">
                  <a:ln>
                    <a:noFill/>
                  </a:ln>
                  <a:solidFill>
                    <a:srgbClr val="4D80BE"/>
                  </a:solidFill>
                  <a:effectLst/>
                  <a:uLnTx/>
                  <a:uFillTx/>
                  <a:latin typeface="Calibri" panose="020F0502020204030204" pitchFamily="34" charset="0"/>
                </a:rPr>
                <a:t>languages</a:t>
              </a:r>
              <a:endParaRPr kumimoji="0" lang="en-US" sz="1200" b="0" i="0" u="none" strike="noStrike" kern="0" cap="none" spc="0" normalizeH="0" baseline="0" noProof="0" dirty="0" smtClean="0">
                <a:ln>
                  <a:noFill/>
                </a:ln>
                <a:solidFill>
                  <a:srgbClr val="4D80BE"/>
                </a:solidFill>
                <a:effectLst/>
                <a:uLnTx/>
                <a:uFillTx/>
                <a:latin typeface="Calibri" panose="020F0502020204030204" pitchFamily="34" charset="0"/>
              </a:endParaRPr>
            </a:p>
          </p:txBody>
        </p:sp>
      </p:grpSp>
      <p:sp>
        <p:nvSpPr>
          <p:cNvPr id="25" name="Rectangle 24"/>
          <p:cNvSpPr/>
          <p:nvPr/>
        </p:nvSpPr>
        <p:spPr>
          <a:xfrm>
            <a:off x="7332589" y="2796806"/>
            <a:ext cx="1698171" cy="707886"/>
          </a:xfrm>
          <a:prstGeom prst="rect">
            <a:avLst/>
          </a:prstGeom>
        </p:spPr>
        <p:txBody>
          <a:bodyPr wrap="square">
            <a:spAutoFit/>
          </a:bodyPr>
          <a:lstStyle/>
          <a:p>
            <a:pPr defTabSz="457200" eaLnBrk="1" hangingPunct="1">
              <a:spcBef>
                <a:spcPct val="0"/>
              </a:spcBef>
              <a:buSzTx/>
            </a:pPr>
            <a:r>
              <a:rPr lang="en-US" sz="4000" dirty="0">
                <a:solidFill>
                  <a:srgbClr val="4D80BE"/>
                </a:solidFill>
                <a:latin typeface="Calibri" pitchFamily="34" charset="0"/>
                <a:ea typeface="MS PGothic" pitchFamily="34" charset="-128"/>
                <a:cs typeface="+mn-cs"/>
              </a:rPr>
              <a:t>82</a:t>
            </a:r>
          </a:p>
        </p:txBody>
      </p:sp>
      <p:sp>
        <p:nvSpPr>
          <p:cNvPr id="26" name="Title 1"/>
          <p:cNvSpPr>
            <a:spLocks noGrp="1"/>
          </p:cNvSpPr>
          <p:nvPr>
            <p:ph type="title"/>
          </p:nvPr>
        </p:nvSpPr>
        <p:spPr/>
        <p:txBody>
          <a:bodyPr/>
          <a:lstStyle/>
          <a:p>
            <a:r>
              <a:rPr lang="en-US" dirty="0" smtClean="0"/>
              <a:t>Quintiq offices around the world</a:t>
            </a:r>
            <a:endParaRPr lang="en-US" dirty="0"/>
          </a:p>
        </p:txBody>
      </p:sp>
      <p:pic>
        <p:nvPicPr>
          <p:cNvPr id="37" name="Picture 36" descr="map7.png"/>
          <p:cNvPicPr>
            <a:picLocks noChangeAspect="1"/>
          </p:cNvPicPr>
          <p:nvPr/>
        </p:nvPicPr>
        <p:blipFill rotWithShape="1">
          <a:blip r:embed="rId2" cstate="print"/>
          <a:srcRect l="69436"/>
          <a:stretch/>
        </p:blipFill>
        <p:spPr>
          <a:xfrm>
            <a:off x="8392" y="1411672"/>
            <a:ext cx="2241018" cy="4633200"/>
          </a:xfrm>
          <a:prstGeom prst="rect">
            <a:avLst/>
          </a:prstGeom>
        </p:spPr>
      </p:pic>
      <p:pic>
        <p:nvPicPr>
          <p:cNvPr id="38" name="Picture 37" descr="map7.png"/>
          <p:cNvPicPr>
            <a:picLocks noChangeAspect="1"/>
          </p:cNvPicPr>
          <p:nvPr/>
        </p:nvPicPr>
        <p:blipFill rotWithShape="1">
          <a:blip r:embed="rId2" cstate="print"/>
          <a:srcRect r="29586"/>
          <a:stretch/>
        </p:blipFill>
        <p:spPr>
          <a:xfrm>
            <a:off x="2389942" y="1411672"/>
            <a:ext cx="5162851" cy="4633200"/>
          </a:xfrm>
          <a:prstGeom prst="rect">
            <a:avLst/>
          </a:prstGeom>
        </p:spPr>
      </p:pic>
    </p:spTree>
    <p:extLst>
      <p:ext uri="{BB962C8B-B14F-4D97-AF65-F5344CB8AC3E}">
        <p14:creationId xmlns:p14="http://schemas.microsoft.com/office/powerpoint/2010/main" val="3689939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en-US" altLang="en-US" dirty="0" smtClean="0"/>
              <a:t>Key challenges facing airlines today</a:t>
            </a:r>
          </a:p>
        </p:txBody>
      </p:sp>
      <p:sp>
        <p:nvSpPr>
          <p:cNvPr id="11" name="Rectangle 10"/>
          <p:cNvSpPr/>
          <p:nvPr/>
        </p:nvSpPr>
        <p:spPr>
          <a:xfrm>
            <a:off x="66891" y="3250474"/>
            <a:ext cx="6810711" cy="646331"/>
          </a:xfrm>
          <a:prstGeom prst="rect">
            <a:avLst/>
          </a:prstGeom>
        </p:spPr>
        <p:txBody>
          <a:bodyPr wrap="none">
            <a:spAutoFit/>
          </a:bodyPr>
          <a:lstStyle/>
          <a:p>
            <a:pPr algn="ctr">
              <a:spcBef>
                <a:spcPct val="20000"/>
              </a:spcBef>
              <a:buSzPct val="75000"/>
              <a:buFont typeface="Wingdings" pitchFamily="2" charset="2"/>
              <a:buNone/>
              <a:defRPr/>
            </a:pPr>
            <a:r>
              <a:rPr lang="en-US" sz="3600" b="0" dirty="0" smtClean="0">
                <a:solidFill>
                  <a:srgbClr val="24265E"/>
                </a:solidFill>
                <a:latin typeface="+mn-lt"/>
                <a:cs typeface="Arial" charset="0"/>
              </a:rPr>
              <a:t>Causal events impacting operations</a:t>
            </a:r>
            <a:endParaRPr lang="en-US" sz="3600" b="0" dirty="0">
              <a:solidFill>
                <a:srgbClr val="24265E"/>
              </a:solidFill>
              <a:latin typeface="+mn-lt"/>
              <a:cs typeface="Arial" charset="0"/>
            </a:endParaRPr>
          </a:p>
        </p:txBody>
      </p:sp>
      <p:sp>
        <p:nvSpPr>
          <p:cNvPr id="14" name="Rectangle 13"/>
          <p:cNvSpPr/>
          <p:nvPr/>
        </p:nvSpPr>
        <p:spPr>
          <a:xfrm>
            <a:off x="2486842" y="4001045"/>
            <a:ext cx="5681663" cy="646113"/>
          </a:xfrm>
          <a:prstGeom prst="rect">
            <a:avLst/>
          </a:prstGeom>
        </p:spPr>
        <p:txBody>
          <a:bodyPr>
            <a:spAutoFit/>
          </a:bodyPr>
          <a:lstStyle/>
          <a:p>
            <a:pPr algn="ctr">
              <a:spcBef>
                <a:spcPct val="20000"/>
              </a:spcBef>
              <a:buSzPct val="75000"/>
              <a:buFont typeface="Wingdings" pitchFamily="2" charset="2"/>
              <a:buNone/>
              <a:defRPr/>
            </a:pPr>
            <a:r>
              <a:rPr lang="en-US" sz="3600" dirty="0">
                <a:solidFill>
                  <a:srgbClr val="929699"/>
                </a:solidFill>
                <a:latin typeface="+mn-lt"/>
                <a:cs typeface="Arial" charset="0"/>
              </a:rPr>
              <a:t>Unplanned </a:t>
            </a:r>
            <a:r>
              <a:rPr lang="en-US" sz="3600" dirty="0" smtClean="0">
                <a:solidFill>
                  <a:srgbClr val="929699"/>
                </a:solidFill>
                <a:latin typeface="+mn-lt"/>
                <a:cs typeface="Arial" charset="0"/>
              </a:rPr>
              <a:t>absences</a:t>
            </a:r>
            <a:endParaRPr lang="en-US" sz="3600" dirty="0">
              <a:solidFill>
                <a:srgbClr val="929699"/>
              </a:solidFill>
              <a:latin typeface="+mn-lt"/>
              <a:cs typeface="Arial" charset="0"/>
            </a:endParaRPr>
          </a:p>
        </p:txBody>
      </p:sp>
      <p:sp>
        <p:nvSpPr>
          <p:cNvPr id="24" name="Rectangle 23"/>
          <p:cNvSpPr/>
          <p:nvPr/>
        </p:nvSpPr>
        <p:spPr>
          <a:xfrm>
            <a:off x="825567" y="2190750"/>
            <a:ext cx="5535490" cy="923330"/>
          </a:xfrm>
          <a:prstGeom prst="rect">
            <a:avLst/>
          </a:prstGeom>
        </p:spPr>
        <p:txBody>
          <a:bodyPr wrap="none">
            <a:spAutoFit/>
          </a:bodyPr>
          <a:lstStyle/>
          <a:p>
            <a:pPr algn="ctr">
              <a:spcBef>
                <a:spcPct val="20000"/>
              </a:spcBef>
              <a:buSzPct val="75000"/>
              <a:buFont typeface="Wingdings" pitchFamily="2" charset="2"/>
              <a:buNone/>
              <a:defRPr/>
            </a:pPr>
            <a:r>
              <a:rPr lang="en-US" sz="5400" b="0" dirty="0">
                <a:solidFill>
                  <a:srgbClr val="FFA300"/>
                </a:solidFill>
                <a:latin typeface="+mn-lt"/>
                <a:cs typeface="Arial" charset="0"/>
              </a:rPr>
              <a:t>Changing </a:t>
            </a:r>
            <a:r>
              <a:rPr lang="en-US" sz="5400" b="0" dirty="0" smtClean="0">
                <a:solidFill>
                  <a:srgbClr val="FFA300"/>
                </a:solidFill>
                <a:latin typeface="+mn-lt"/>
                <a:cs typeface="Arial" charset="0"/>
              </a:rPr>
              <a:t>demands</a:t>
            </a:r>
            <a:endParaRPr lang="en-US" sz="5400" b="0" dirty="0">
              <a:solidFill>
                <a:srgbClr val="FFA300"/>
              </a:solidFill>
              <a:latin typeface="+mn-lt"/>
              <a:cs typeface="Arial" charset="0"/>
            </a:endParaRPr>
          </a:p>
        </p:txBody>
      </p:sp>
      <p:sp>
        <p:nvSpPr>
          <p:cNvPr id="26" name="Rectangle 25"/>
          <p:cNvSpPr/>
          <p:nvPr/>
        </p:nvSpPr>
        <p:spPr>
          <a:xfrm>
            <a:off x="1491919" y="4837426"/>
            <a:ext cx="2361159" cy="646331"/>
          </a:xfrm>
          <a:prstGeom prst="rect">
            <a:avLst/>
          </a:prstGeom>
        </p:spPr>
        <p:txBody>
          <a:bodyPr wrap="none">
            <a:spAutoFit/>
          </a:bodyPr>
          <a:lstStyle/>
          <a:p>
            <a:pPr algn="ctr">
              <a:spcBef>
                <a:spcPct val="20000"/>
              </a:spcBef>
              <a:buSzPct val="75000"/>
              <a:buFont typeface="Wingdings" pitchFamily="2" charset="2"/>
              <a:buNone/>
              <a:defRPr/>
            </a:pPr>
            <a:r>
              <a:rPr lang="en-US" sz="3600" dirty="0" smtClean="0">
                <a:solidFill>
                  <a:srgbClr val="4D80BE"/>
                </a:solidFill>
                <a:latin typeface="+mn-lt"/>
                <a:cs typeface="Arial" charset="0"/>
              </a:rPr>
              <a:t>Work Rules</a:t>
            </a:r>
            <a:endParaRPr lang="en-US" sz="3600" dirty="0">
              <a:solidFill>
                <a:srgbClr val="4D80BE"/>
              </a:solidFill>
              <a:latin typeface="+mn-lt"/>
              <a:cs typeface="Arial" charset="0"/>
            </a:endParaRPr>
          </a:p>
        </p:txBody>
      </p:sp>
      <p:sp>
        <p:nvSpPr>
          <p:cNvPr id="133129" name="Rectangle 36"/>
          <p:cNvSpPr>
            <a:spLocks noChangeArrowheads="1"/>
          </p:cNvSpPr>
          <p:nvPr/>
        </p:nvSpPr>
        <p:spPr bwMode="auto">
          <a:xfrm>
            <a:off x="2730137" y="1668565"/>
            <a:ext cx="64138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spcBef>
                <a:spcPct val="20000"/>
              </a:spcBef>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1pPr>
            <a:lvl2pPr marL="742950" indent="-285750" algn="ctr">
              <a:spcBef>
                <a:spcPct val="20000"/>
              </a:spcBef>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2pPr>
            <a:lvl3pPr marL="1143000" indent="-228600" algn="ctr">
              <a:spcBef>
                <a:spcPct val="20000"/>
              </a:spcBef>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3pPr>
            <a:lvl4pPr marL="1600200" indent="-228600" algn="ctr">
              <a:spcBef>
                <a:spcPct val="20000"/>
              </a:spcBef>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4pPr>
            <a:lvl5pPr marL="2057400" indent="-228600" algn="ctr">
              <a:spcBef>
                <a:spcPct val="20000"/>
              </a:spcBef>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5pPr>
            <a:lvl6pPr marL="2514600" indent="-228600" algn="ctr" eaLnBrk="0" fontAlgn="base" hangingPunct="0">
              <a:spcBef>
                <a:spcPct val="20000"/>
              </a:spcBef>
              <a:spcAft>
                <a:spcPct val="0"/>
              </a:spcAft>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6pPr>
            <a:lvl7pPr marL="2971800" indent="-228600" algn="ctr" eaLnBrk="0" fontAlgn="base" hangingPunct="0">
              <a:spcBef>
                <a:spcPct val="20000"/>
              </a:spcBef>
              <a:spcAft>
                <a:spcPct val="0"/>
              </a:spcAft>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7pPr>
            <a:lvl8pPr marL="3429000" indent="-228600" algn="ctr" eaLnBrk="0" fontAlgn="base" hangingPunct="0">
              <a:spcBef>
                <a:spcPct val="20000"/>
              </a:spcBef>
              <a:spcAft>
                <a:spcPct val="0"/>
              </a:spcAft>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8pPr>
            <a:lvl9pPr marL="3886200" indent="-228600" algn="ctr" eaLnBrk="0" fontAlgn="base" hangingPunct="0">
              <a:spcBef>
                <a:spcPct val="20000"/>
              </a:spcBef>
              <a:spcAft>
                <a:spcPct val="0"/>
              </a:spcAft>
              <a:buSzPct val="75000"/>
              <a:buFont typeface="Wingdings" panose="05000000000000000000" pitchFamily="2" charset="2"/>
              <a:defRPr sz="1000" b="1">
                <a:solidFill>
                  <a:srgbClr val="000000"/>
                </a:solidFill>
                <a:latin typeface="Verdana" panose="020B0604030504040204" pitchFamily="34" charset="0"/>
                <a:cs typeface="Arial" panose="020B0604020202020204" pitchFamily="34" charset="0"/>
              </a:defRPr>
            </a:lvl9pPr>
          </a:lstStyle>
          <a:p>
            <a:r>
              <a:rPr lang="en-US" altLang="en-US" sz="3200" b="0" dirty="0" smtClean="0">
                <a:solidFill>
                  <a:srgbClr val="4D80BE"/>
                </a:solidFill>
              </a:rPr>
              <a:t>On-time departures &amp; arrivals</a:t>
            </a:r>
          </a:p>
        </p:txBody>
      </p:sp>
      <p:sp>
        <p:nvSpPr>
          <p:cNvPr id="10" name="Rectangle 9"/>
          <p:cNvSpPr/>
          <p:nvPr/>
        </p:nvSpPr>
        <p:spPr>
          <a:xfrm>
            <a:off x="296813" y="1067284"/>
            <a:ext cx="4751365" cy="461665"/>
          </a:xfrm>
          <a:prstGeom prst="rect">
            <a:avLst/>
          </a:prstGeom>
        </p:spPr>
        <p:txBody>
          <a:bodyPr wrap="none">
            <a:spAutoFit/>
          </a:bodyPr>
          <a:lstStyle/>
          <a:p>
            <a:pPr>
              <a:defRPr/>
            </a:pPr>
            <a:r>
              <a:rPr lang="en-US" sz="2400" b="0" dirty="0" smtClean="0">
                <a:solidFill>
                  <a:srgbClr val="0D3864"/>
                </a:solidFill>
                <a:latin typeface="+mn-lt"/>
              </a:rPr>
              <a:t>Varied roles, skills, and qualifications</a:t>
            </a:r>
          </a:p>
        </p:txBody>
      </p:sp>
      <p:sp>
        <p:nvSpPr>
          <p:cNvPr id="18" name="Rectangle 17"/>
          <p:cNvSpPr/>
          <p:nvPr/>
        </p:nvSpPr>
        <p:spPr>
          <a:xfrm>
            <a:off x="6791040" y="5022092"/>
            <a:ext cx="1409360" cy="523220"/>
          </a:xfrm>
          <a:prstGeom prst="rect">
            <a:avLst/>
          </a:prstGeom>
        </p:spPr>
        <p:txBody>
          <a:bodyPr wrap="none">
            <a:spAutoFit/>
          </a:bodyPr>
          <a:lstStyle/>
          <a:p>
            <a:pPr>
              <a:defRPr/>
            </a:pPr>
            <a:r>
              <a:rPr lang="en-US" sz="2800" b="0" dirty="0" smtClean="0">
                <a:solidFill>
                  <a:srgbClr val="0D3864"/>
                </a:solidFill>
                <a:latin typeface="+mn-lt"/>
              </a:rPr>
              <a:t>Visibility</a:t>
            </a:r>
          </a:p>
        </p:txBody>
      </p:sp>
      <p:sp>
        <p:nvSpPr>
          <p:cNvPr id="13" name="Rectangle 12"/>
          <p:cNvSpPr/>
          <p:nvPr/>
        </p:nvSpPr>
        <p:spPr>
          <a:xfrm>
            <a:off x="2301413" y="5618959"/>
            <a:ext cx="4576189" cy="707886"/>
          </a:xfrm>
          <a:prstGeom prst="rect">
            <a:avLst/>
          </a:prstGeom>
        </p:spPr>
        <p:txBody>
          <a:bodyPr wrap="none">
            <a:spAutoFit/>
          </a:bodyPr>
          <a:lstStyle/>
          <a:p>
            <a:pPr algn="ctr">
              <a:spcBef>
                <a:spcPct val="20000"/>
              </a:spcBef>
              <a:buSzPct val="75000"/>
              <a:buFont typeface="Wingdings" pitchFamily="2" charset="2"/>
              <a:buNone/>
              <a:defRPr/>
            </a:pPr>
            <a:r>
              <a:rPr lang="en-US" sz="4000" b="0" dirty="0">
                <a:solidFill>
                  <a:srgbClr val="A3C939"/>
                </a:solidFill>
                <a:latin typeface="+mn-lt"/>
              </a:rPr>
              <a:t>Changing Technology</a:t>
            </a:r>
          </a:p>
        </p:txBody>
      </p:sp>
    </p:spTree>
    <p:extLst>
      <p:ext uri="{BB962C8B-B14F-4D97-AF65-F5344CB8AC3E}">
        <p14:creationId xmlns:p14="http://schemas.microsoft.com/office/powerpoint/2010/main" val="3572894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Quintiq Powerpoint Template_20122013">
  <a:themeElements>
    <a:clrScheme name="Quintiq">
      <a:dk1>
        <a:srgbClr val="4D4D4F"/>
      </a:dk1>
      <a:lt1>
        <a:sysClr val="window" lastClr="FFFFFF"/>
      </a:lt1>
      <a:dk2>
        <a:srgbClr val="4D80BE"/>
      </a:dk2>
      <a:lt2>
        <a:srgbClr val="CBD2D8"/>
      </a:lt2>
      <a:accent1>
        <a:srgbClr val="4D80BE"/>
      </a:accent1>
      <a:accent2>
        <a:srgbClr val="FFA300"/>
      </a:accent2>
      <a:accent3>
        <a:srgbClr val="A3C939"/>
      </a:accent3>
      <a:accent4>
        <a:srgbClr val="24265E"/>
      </a:accent4>
      <a:accent5>
        <a:srgbClr val="929699"/>
      </a:accent5>
      <a:accent6>
        <a:srgbClr val="4D4D4F"/>
      </a:accent6>
      <a:hlink>
        <a:srgbClr val="24265E"/>
      </a:hlink>
      <a:folHlink>
        <a:srgbClr val="8064A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8EBED"/>
        </a:solidFill>
        <a:ln>
          <a:noFill/>
        </a:ln>
        <a:effectLst/>
      </a:spPr>
      <a:bodyPr rtlCol="0" anchor="ctr"/>
      <a:lstStyle>
        <a:defPPr algn="ctr" fontAlgn="auto">
          <a:spcBef>
            <a:spcPts val="0"/>
          </a:spcBef>
          <a:spcAft>
            <a:spcPts val="0"/>
          </a:spcAft>
          <a:defRPr dirty="0"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bwMode="auto">
        <a:ln w="28575" cmpd="sng">
          <a:solidFill>
            <a:srgbClr val="4D80BE"/>
          </a:solidFill>
          <a:prstDash val="solid"/>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b="0" dirty="0" err="1" smtClean="0">
            <a:latin typeface="+mn-l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Quintiq PowerPoint Template">
  <a:themeElements>
    <a:clrScheme name="Quintiq">
      <a:dk1>
        <a:srgbClr val="4D4D4F"/>
      </a:dk1>
      <a:lt1>
        <a:sysClr val="window" lastClr="FFFFFF"/>
      </a:lt1>
      <a:dk2>
        <a:srgbClr val="4D80BE"/>
      </a:dk2>
      <a:lt2>
        <a:srgbClr val="CBD2D8"/>
      </a:lt2>
      <a:accent1>
        <a:srgbClr val="4D80BE"/>
      </a:accent1>
      <a:accent2>
        <a:srgbClr val="FFA300"/>
      </a:accent2>
      <a:accent3>
        <a:srgbClr val="A3C939"/>
      </a:accent3>
      <a:accent4>
        <a:srgbClr val="24265E"/>
      </a:accent4>
      <a:accent5>
        <a:srgbClr val="929699"/>
      </a:accent5>
      <a:accent6>
        <a:srgbClr val="4D4D4F"/>
      </a:accent6>
      <a:hlink>
        <a:srgbClr val="24265E"/>
      </a:hlink>
      <a:folHlink>
        <a:srgbClr val="8064A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8EBED"/>
        </a:solidFill>
        <a:ln>
          <a:noFill/>
        </a:ln>
        <a:effectLst/>
      </a:spPr>
      <a:bodyPr rtlCol="0" anchor="ctr"/>
      <a:lstStyle>
        <a:defPPr algn="ctr" fontAlgn="auto">
          <a:spcBef>
            <a:spcPts val="0"/>
          </a:spcBef>
          <a:spcAft>
            <a:spcPts val="0"/>
          </a:spcAft>
          <a:defRPr dirty="0"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bwMode="auto">
        <a:ln w="28575" cmpd="sng">
          <a:solidFill>
            <a:srgbClr val="4D80BE"/>
          </a:solidFill>
          <a:prstDash val="solid"/>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Quintiq PowerPoint Template">
  <a:themeElements>
    <a:clrScheme name="Quintiq">
      <a:dk1>
        <a:srgbClr val="4D4D4F"/>
      </a:dk1>
      <a:lt1>
        <a:sysClr val="window" lastClr="FFFFFF"/>
      </a:lt1>
      <a:dk2>
        <a:srgbClr val="4D80BE"/>
      </a:dk2>
      <a:lt2>
        <a:srgbClr val="CBD2D8"/>
      </a:lt2>
      <a:accent1>
        <a:srgbClr val="4D80BE"/>
      </a:accent1>
      <a:accent2>
        <a:srgbClr val="FFA300"/>
      </a:accent2>
      <a:accent3>
        <a:srgbClr val="A3C939"/>
      </a:accent3>
      <a:accent4>
        <a:srgbClr val="24265E"/>
      </a:accent4>
      <a:accent5>
        <a:srgbClr val="929699"/>
      </a:accent5>
      <a:accent6>
        <a:srgbClr val="4D4D4F"/>
      </a:accent6>
      <a:hlink>
        <a:srgbClr val="24265E"/>
      </a:hlink>
      <a:folHlink>
        <a:srgbClr val="8064A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8EBED"/>
        </a:solidFill>
        <a:ln>
          <a:noFill/>
        </a:ln>
        <a:effectLst/>
      </a:spPr>
      <a:bodyPr rtlCol="0" anchor="ctr"/>
      <a:lstStyle>
        <a:defPPr algn="ctr" fontAlgn="auto">
          <a:spcBef>
            <a:spcPts val="0"/>
          </a:spcBef>
          <a:spcAft>
            <a:spcPts val="0"/>
          </a:spcAft>
          <a:defRPr dirty="0"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bwMode="auto">
        <a:ln w="28575" cmpd="sng">
          <a:solidFill>
            <a:srgbClr val="4D80BE"/>
          </a:solidFill>
          <a:prstDash val="solid"/>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Quintiq PowerPoint Template">
  <a:themeElements>
    <a:clrScheme name="Quintiq">
      <a:dk1>
        <a:srgbClr val="4D4D4F"/>
      </a:dk1>
      <a:lt1>
        <a:sysClr val="window" lastClr="FFFFFF"/>
      </a:lt1>
      <a:dk2>
        <a:srgbClr val="4D80BE"/>
      </a:dk2>
      <a:lt2>
        <a:srgbClr val="CBD2D8"/>
      </a:lt2>
      <a:accent1>
        <a:srgbClr val="4D80BE"/>
      </a:accent1>
      <a:accent2>
        <a:srgbClr val="FFA300"/>
      </a:accent2>
      <a:accent3>
        <a:srgbClr val="A3C939"/>
      </a:accent3>
      <a:accent4>
        <a:srgbClr val="24265E"/>
      </a:accent4>
      <a:accent5>
        <a:srgbClr val="929699"/>
      </a:accent5>
      <a:accent6>
        <a:srgbClr val="4D4D4F"/>
      </a:accent6>
      <a:hlink>
        <a:srgbClr val="24265E"/>
      </a:hlink>
      <a:folHlink>
        <a:srgbClr val="8064A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8EBED"/>
        </a:solidFill>
        <a:ln>
          <a:noFill/>
        </a:ln>
        <a:effectLst/>
      </a:spPr>
      <a:bodyPr rtlCol="0" anchor="ctr"/>
      <a:lstStyle>
        <a:defPPr algn="ctr" fontAlgn="auto">
          <a:spcBef>
            <a:spcPts val="0"/>
          </a:spcBef>
          <a:spcAft>
            <a:spcPts val="0"/>
          </a:spcAft>
          <a:defRPr dirty="0"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bwMode="auto">
        <a:ln w="28575" cmpd="sng">
          <a:solidFill>
            <a:srgbClr val="4D80BE"/>
          </a:solidFill>
          <a:prstDash val="solid"/>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Quintiq Powerpoint Template_20122013">
  <a:themeElements>
    <a:clrScheme name="Quintiq">
      <a:dk1>
        <a:srgbClr val="4D4D4F"/>
      </a:dk1>
      <a:lt1>
        <a:sysClr val="window" lastClr="FFFFFF"/>
      </a:lt1>
      <a:dk2>
        <a:srgbClr val="4D80BE"/>
      </a:dk2>
      <a:lt2>
        <a:srgbClr val="CBD2D8"/>
      </a:lt2>
      <a:accent1>
        <a:srgbClr val="4D80BE"/>
      </a:accent1>
      <a:accent2>
        <a:srgbClr val="FFA300"/>
      </a:accent2>
      <a:accent3>
        <a:srgbClr val="A3C939"/>
      </a:accent3>
      <a:accent4>
        <a:srgbClr val="24265E"/>
      </a:accent4>
      <a:accent5>
        <a:srgbClr val="929699"/>
      </a:accent5>
      <a:accent6>
        <a:srgbClr val="4D4D4F"/>
      </a:accent6>
      <a:hlink>
        <a:srgbClr val="24265E"/>
      </a:hlink>
      <a:folHlink>
        <a:srgbClr val="8064A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8EBED"/>
        </a:solidFill>
        <a:ln>
          <a:noFill/>
        </a:ln>
        <a:effectLst/>
      </a:spPr>
      <a:bodyPr rtlCol="0" anchor="ctr"/>
      <a:lstStyle>
        <a:defPPr algn="ctr" fontAlgn="auto">
          <a:spcBef>
            <a:spcPts val="0"/>
          </a:spcBef>
          <a:spcAft>
            <a:spcPts val="0"/>
          </a:spcAft>
          <a:defRPr dirty="0"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bwMode="auto">
        <a:ln w="28575" cmpd="sng">
          <a:solidFill>
            <a:srgbClr val="4D80BE"/>
          </a:solidFill>
          <a:prstDash val="solid"/>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l">
          <a:defRPr b="0" dirty="0" err="1" smtClean="0">
            <a:latin typeface="+mn-lt"/>
          </a:defRPr>
        </a:defPPr>
      </a:lstStyle>
    </a:txDef>
  </a:objectDefaults>
  <a:extraClrSchemeLst/>
</a:theme>
</file>

<file path=ppt/theme/theme7.xml><?xml version="1.0" encoding="utf-8"?>
<a:theme xmlns:a="http://schemas.openxmlformats.org/drawingml/2006/main" name="Quintiq 2015">
  <a:themeElements>
    <a:clrScheme name="Quintiq">
      <a:dk1>
        <a:srgbClr val="4D4D4F"/>
      </a:dk1>
      <a:lt1>
        <a:sysClr val="window" lastClr="FFFFFF"/>
      </a:lt1>
      <a:dk2>
        <a:srgbClr val="4D80BE"/>
      </a:dk2>
      <a:lt2>
        <a:srgbClr val="CBD2D8"/>
      </a:lt2>
      <a:accent1>
        <a:srgbClr val="4D80BE"/>
      </a:accent1>
      <a:accent2>
        <a:srgbClr val="FFA300"/>
      </a:accent2>
      <a:accent3>
        <a:srgbClr val="A3C939"/>
      </a:accent3>
      <a:accent4>
        <a:srgbClr val="24265E"/>
      </a:accent4>
      <a:accent5>
        <a:srgbClr val="929699"/>
      </a:accent5>
      <a:accent6>
        <a:srgbClr val="4D4D4F"/>
      </a:accent6>
      <a:hlink>
        <a:srgbClr val="24265E"/>
      </a:hlink>
      <a:folHlink>
        <a:srgbClr val="8064A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8EBED"/>
        </a:solidFill>
        <a:ln>
          <a:noFill/>
        </a:ln>
        <a:effectLst/>
      </a:spPr>
      <a:bodyPr rtlCol="0" anchor="ctr"/>
      <a:lstStyle>
        <a:defPPr algn="ctr" fontAlgn="auto">
          <a:spcBef>
            <a:spcPts val="0"/>
          </a:spcBef>
          <a:spcAft>
            <a:spcPts val="0"/>
          </a:spcAft>
          <a:defRPr dirty="0"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bwMode="auto">
        <a:ln w="28575" cmpd="sng">
          <a:solidFill>
            <a:srgbClr val="4D80BE"/>
          </a:solidFill>
          <a:prstDash val="solid"/>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Quintiq 2015" id="{3565BF5D-7514-49B9-90D7-0662877B50D7}" vid="{3E1CEABF-208F-48AC-A4C4-0D4C458B1626}"/>
    </a:ext>
  </a:ext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Quintiq">
    <a:dk1>
      <a:srgbClr val="4D4D4F"/>
    </a:dk1>
    <a:lt1>
      <a:sysClr val="window" lastClr="FFFFFF"/>
    </a:lt1>
    <a:dk2>
      <a:srgbClr val="4D80BE"/>
    </a:dk2>
    <a:lt2>
      <a:srgbClr val="CBD2D8"/>
    </a:lt2>
    <a:accent1>
      <a:srgbClr val="4D80BE"/>
    </a:accent1>
    <a:accent2>
      <a:srgbClr val="FFA300"/>
    </a:accent2>
    <a:accent3>
      <a:srgbClr val="A3C939"/>
    </a:accent3>
    <a:accent4>
      <a:srgbClr val="24265E"/>
    </a:accent4>
    <a:accent5>
      <a:srgbClr val="929699"/>
    </a:accent5>
    <a:accent6>
      <a:srgbClr val="4D4D4F"/>
    </a:accent6>
    <a:hlink>
      <a:srgbClr val="24265E"/>
    </a:hlink>
    <a:folHlink>
      <a:srgbClr val="8064A2"/>
    </a:folHlink>
  </a:clrScheme>
</a:themeOverride>
</file>

<file path=docProps/app.xml><?xml version="1.0" encoding="utf-8"?>
<Properties xmlns="http://schemas.openxmlformats.org/officeDocument/2006/extended-properties" xmlns:vt="http://schemas.openxmlformats.org/officeDocument/2006/docPropsVTypes">
  <Template/>
  <TotalTime>41518</TotalTime>
  <Words>2903</Words>
  <Application>Microsoft Office PowerPoint</Application>
  <PresentationFormat>On-screen Show (4:3)</PresentationFormat>
  <Paragraphs>698</Paragraphs>
  <Slides>35</Slides>
  <Notes>19</Notes>
  <HiddenSlides>0</HiddenSlides>
  <MMClips>0</MMClips>
  <ScaleCrop>false</ScaleCrop>
  <HeadingPairs>
    <vt:vector size="8" baseType="variant">
      <vt:variant>
        <vt:lpstr>Fonts Used</vt:lpstr>
      </vt:variant>
      <vt:variant>
        <vt:i4>8</vt:i4>
      </vt:variant>
      <vt:variant>
        <vt:lpstr>Theme</vt:lpstr>
      </vt:variant>
      <vt:variant>
        <vt:i4>7</vt:i4>
      </vt:variant>
      <vt:variant>
        <vt:lpstr>Embedded OLE Servers</vt:lpstr>
      </vt:variant>
      <vt:variant>
        <vt:i4>1</vt:i4>
      </vt:variant>
      <vt:variant>
        <vt:lpstr>Slide Titles</vt:lpstr>
      </vt:variant>
      <vt:variant>
        <vt:i4>35</vt:i4>
      </vt:variant>
    </vt:vector>
  </HeadingPairs>
  <TitlesOfParts>
    <vt:vector size="51" baseType="lpstr">
      <vt:lpstr>MS PGothic</vt:lpstr>
      <vt:lpstr>MS PGothic</vt:lpstr>
      <vt:lpstr>宋体</vt:lpstr>
      <vt:lpstr>Arial</vt:lpstr>
      <vt:lpstr>Calibri</vt:lpstr>
      <vt:lpstr>Calibri Light</vt:lpstr>
      <vt:lpstr>Verdana</vt:lpstr>
      <vt:lpstr>Wingdings</vt:lpstr>
      <vt:lpstr>Quintiq Powerpoint Template_20122013</vt:lpstr>
      <vt:lpstr>Office Theme</vt:lpstr>
      <vt:lpstr>1_Quintiq PowerPoint Template</vt:lpstr>
      <vt:lpstr>2_Quintiq PowerPoint Template</vt:lpstr>
      <vt:lpstr>3_Quintiq PowerPoint Template</vt:lpstr>
      <vt:lpstr>2_Quintiq Powerpoint Template_20122013</vt:lpstr>
      <vt:lpstr>Quintiq 2015</vt:lpstr>
      <vt:lpstr>Bitmap Image</vt:lpstr>
      <vt:lpstr>PowerPoint Presentation</vt:lpstr>
      <vt:lpstr>Agenda</vt:lpstr>
      <vt:lpstr>Agenda</vt:lpstr>
      <vt:lpstr>United Airlines Puzzle</vt:lpstr>
      <vt:lpstr>Agenda</vt:lpstr>
      <vt:lpstr>Quintiq founding vision</vt:lpstr>
      <vt:lpstr>Profile</vt:lpstr>
      <vt:lpstr>Quintiq offices around the world</vt:lpstr>
      <vt:lpstr>Key challenges facing airlines today</vt:lpstr>
      <vt:lpstr>And many considerations when planning…   </vt:lpstr>
      <vt:lpstr>Quintiq: a single platform to conquer your challenges</vt:lpstr>
      <vt:lpstr>Airline Planning Process flows</vt:lpstr>
      <vt:lpstr>Agenda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Agenda</vt:lpstr>
      <vt:lpstr>Quintiq three layer architecture</vt:lpstr>
      <vt:lpstr>Overview: Quintiq software components</vt:lpstr>
      <vt:lpstr>Record-breaking optimization technology comes standard </vt:lpstr>
      <vt:lpstr>Agenda</vt:lpstr>
      <vt:lpstr>Where Quintiq is used</vt:lpstr>
      <vt:lpstr>Copenhagen Airport</vt:lpstr>
      <vt:lpstr>FAA – United States of America</vt:lpstr>
      <vt:lpstr>KLM Catering Services (KCS) – The Netherlands</vt:lpstr>
      <vt:lpstr>Agenda</vt:lpstr>
      <vt:lpstr>Typical engagement process</vt:lpstr>
      <vt:lpstr>Agenda</vt:lpstr>
      <vt:lpstr>PowerPoint Presentation</vt:lpstr>
    </vt:vector>
  </TitlesOfParts>
  <Company>Quintiq</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Quintiq Overview</dc:title>
  <dc:creator>TC Baker</dc:creator>
  <cp:lastModifiedBy>Stephan van Wouwe</cp:lastModifiedBy>
  <cp:revision>1716</cp:revision>
  <dcterms:created xsi:type="dcterms:W3CDTF">2009-07-16T12:14:41Z</dcterms:created>
  <dcterms:modified xsi:type="dcterms:W3CDTF">2015-07-06T15:07:30Z</dcterms:modified>
</cp:coreProperties>
</file>